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27BF8-0296-476A-B33C-4B407C5E2ACF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BDBC65-FB03-484A-AED7-93BA4320B37F}">
      <dgm:prSet phldrT="[Text]"/>
      <dgm:spPr/>
      <dgm:t>
        <a:bodyPr/>
        <a:lstStyle/>
        <a:p>
          <a:r>
            <a:rPr lang="de-DE" dirty="0" smtClean="0"/>
            <a:t>Cell2d4 – </a:t>
          </a:r>
          <a:r>
            <a:rPr lang="de-DE" dirty="0" err="1" smtClean="0"/>
            <a:t>movecell</a:t>
          </a:r>
          <a:r>
            <a:rPr lang="de-DE" dirty="0" smtClean="0"/>
            <a:t>()</a:t>
          </a:r>
          <a:endParaRPr lang="en-US" dirty="0"/>
        </a:p>
      </dgm:t>
    </dgm:pt>
    <dgm:pt modelId="{3993283F-1AE8-4121-8568-B52A52B390B5}" type="parTrans" cxnId="{FFACC5D7-A9E7-4754-A408-0086AABEEE93}">
      <dgm:prSet/>
      <dgm:spPr/>
      <dgm:t>
        <a:bodyPr/>
        <a:lstStyle/>
        <a:p>
          <a:endParaRPr lang="en-US"/>
        </a:p>
      </dgm:t>
    </dgm:pt>
    <dgm:pt modelId="{B8C8CFE7-F67F-48C8-A523-2823B0FE090C}" type="sibTrans" cxnId="{FFACC5D7-A9E7-4754-A408-0086AABEEE93}">
      <dgm:prSet/>
      <dgm:spPr/>
      <dgm:t>
        <a:bodyPr/>
        <a:lstStyle/>
        <a:p>
          <a:endParaRPr lang="en-US"/>
        </a:p>
      </dgm:t>
    </dgm:pt>
    <dgm:pt modelId="{ADC81565-4765-4627-B767-26E7DD1D15E2}">
      <dgm:prSet phldrT="[Text]"/>
      <dgm:spPr/>
      <dgm:t>
        <a:bodyPr/>
        <a:lstStyle/>
        <a:p>
          <a:r>
            <a:rPr lang="en-US" dirty="0" smtClean="0"/>
            <a:t>choose randomly if this cell should move</a:t>
          </a:r>
          <a:endParaRPr lang="en-US" dirty="0"/>
        </a:p>
      </dgm:t>
    </dgm:pt>
    <dgm:pt modelId="{A2B059E5-2770-4939-B473-4ECBD142C6E2}" type="parTrans" cxnId="{3B1F0D34-355C-48D6-AE30-832507741400}">
      <dgm:prSet/>
      <dgm:spPr/>
      <dgm:t>
        <a:bodyPr/>
        <a:lstStyle/>
        <a:p>
          <a:endParaRPr lang="en-US"/>
        </a:p>
      </dgm:t>
    </dgm:pt>
    <dgm:pt modelId="{762F3BED-D256-49D8-8275-57AEAFF4E229}" type="sibTrans" cxnId="{3B1F0D34-355C-48D6-AE30-832507741400}">
      <dgm:prSet/>
      <dgm:spPr/>
      <dgm:t>
        <a:bodyPr/>
        <a:lstStyle/>
        <a:p>
          <a:endParaRPr lang="en-US"/>
        </a:p>
      </dgm:t>
    </dgm:pt>
    <dgm:pt modelId="{9CC53F78-591C-427A-8F83-DB17B934B8E1}">
      <dgm:prSet phldrT="[Text]"/>
      <dgm:spPr/>
      <dgm:t>
        <a:bodyPr/>
        <a:lstStyle/>
        <a:p>
          <a:r>
            <a:rPr lang="en-US" dirty="0" smtClean="0"/>
            <a:t>choose which of the points should move</a:t>
          </a:r>
          <a:endParaRPr lang="en-US" dirty="0"/>
        </a:p>
      </dgm:t>
    </dgm:pt>
    <dgm:pt modelId="{58731C91-6E8B-41E4-A64D-8F2260C5AFF5}" type="parTrans" cxnId="{8221CD39-1576-4D92-B027-34BD1AE339FF}">
      <dgm:prSet/>
      <dgm:spPr/>
      <dgm:t>
        <a:bodyPr/>
        <a:lstStyle/>
        <a:p>
          <a:endParaRPr lang="en-US"/>
        </a:p>
      </dgm:t>
    </dgm:pt>
    <dgm:pt modelId="{18924B15-1610-4035-8CF5-B4A996874E26}" type="sibTrans" cxnId="{8221CD39-1576-4D92-B027-34BD1AE339FF}">
      <dgm:prSet/>
      <dgm:spPr/>
      <dgm:t>
        <a:bodyPr/>
        <a:lstStyle/>
        <a:p>
          <a:endParaRPr lang="en-US"/>
        </a:p>
      </dgm:t>
    </dgm:pt>
    <dgm:pt modelId="{83C6F8D5-0781-47CC-A0CF-78E85E4D417C}">
      <dgm:prSet phldrT="[Text]"/>
      <dgm:spPr/>
      <dgm:t>
        <a:bodyPr/>
        <a:lstStyle/>
        <a:p>
          <a:r>
            <a:rPr lang="en-US" dirty="0" smtClean="0"/>
            <a:t>move point</a:t>
          </a:r>
        </a:p>
      </dgm:t>
    </dgm:pt>
    <dgm:pt modelId="{D046D3D8-10BD-483D-A615-DB325E197481}" type="parTrans" cxnId="{F119F167-F2C3-4B44-B8DC-73C26687C584}">
      <dgm:prSet/>
      <dgm:spPr/>
      <dgm:t>
        <a:bodyPr/>
        <a:lstStyle/>
        <a:p>
          <a:endParaRPr lang="en-US"/>
        </a:p>
      </dgm:t>
    </dgm:pt>
    <dgm:pt modelId="{C858988B-41C0-4F38-963E-5FF41A97EED3}" type="sibTrans" cxnId="{F119F167-F2C3-4B44-B8DC-73C26687C584}">
      <dgm:prSet/>
      <dgm:spPr/>
      <dgm:t>
        <a:bodyPr/>
        <a:lstStyle/>
        <a:p>
          <a:endParaRPr lang="en-US"/>
        </a:p>
      </dgm:t>
    </dgm:pt>
    <dgm:pt modelId="{F16E1971-7331-4F04-877C-A63139785E0F}">
      <dgm:prSet phldrT="[Text]"/>
      <dgm:spPr/>
      <dgm:t>
        <a:bodyPr/>
        <a:lstStyle/>
        <a:p>
          <a:r>
            <a:rPr lang="en-US" dirty="0" smtClean="0"/>
            <a:t>calculate </a:t>
          </a:r>
          <a:r>
            <a:rPr lang="en-US" dirty="0" err="1" smtClean="0"/>
            <a:t>deltaH</a:t>
          </a:r>
          <a:r>
            <a:rPr lang="en-US" dirty="0" smtClean="0"/>
            <a:t> for the inside of the cell</a:t>
          </a:r>
          <a:endParaRPr lang="en-US" dirty="0"/>
        </a:p>
      </dgm:t>
    </dgm:pt>
    <dgm:pt modelId="{220C9EBD-2DAA-46AA-8B6E-9EB8804BFDA3}" type="parTrans" cxnId="{4985D561-843F-4CAC-A7E8-334588CBCC06}">
      <dgm:prSet/>
      <dgm:spPr/>
      <dgm:t>
        <a:bodyPr/>
        <a:lstStyle/>
        <a:p>
          <a:endParaRPr lang="en-US"/>
        </a:p>
      </dgm:t>
    </dgm:pt>
    <dgm:pt modelId="{FF7C6977-A073-4176-96B5-689E8DB039C3}" type="sibTrans" cxnId="{4985D561-843F-4CAC-A7E8-334588CBCC06}">
      <dgm:prSet/>
      <dgm:spPr/>
      <dgm:t>
        <a:bodyPr/>
        <a:lstStyle/>
        <a:p>
          <a:endParaRPr lang="en-US"/>
        </a:p>
      </dgm:t>
    </dgm:pt>
    <dgm:pt modelId="{D49B3A1D-04B4-42FB-AABC-4C48378266EE}">
      <dgm:prSet phldrT="[Text]"/>
      <dgm:spPr/>
      <dgm:t>
        <a:bodyPr/>
        <a:lstStyle/>
        <a:p>
          <a:r>
            <a:rPr lang="en-US" dirty="0" smtClean="0"/>
            <a:t>calculate </a:t>
          </a:r>
          <a:r>
            <a:rPr lang="en-US" dirty="0" err="1" smtClean="0"/>
            <a:t>deltaH</a:t>
          </a:r>
          <a:r>
            <a:rPr lang="en-US" dirty="0" smtClean="0"/>
            <a:t> for the interactions with its </a:t>
          </a:r>
          <a:r>
            <a:rPr lang="en-US" dirty="0" err="1" smtClean="0"/>
            <a:t>neighbours</a:t>
          </a:r>
          <a:endParaRPr lang="en-US" dirty="0"/>
        </a:p>
      </dgm:t>
    </dgm:pt>
    <dgm:pt modelId="{52305158-34C8-4D7D-A750-E0A8ACF3791B}" type="parTrans" cxnId="{6A19F351-D587-4896-B8A2-B15A0C25E902}">
      <dgm:prSet/>
      <dgm:spPr/>
      <dgm:t>
        <a:bodyPr/>
        <a:lstStyle/>
        <a:p>
          <a:endParaRPr lang="en-US"/>
        </a:p>
      </dgm:t>
    </dgm:pt>
    <dgm:pt modelId="{D1FE8BE7-0487-43A8-B187-5C5E78ABC5C0}" type="sibTrans" cxnId="{6A19F351-D587-4896-B8A2-B15A0C25E902}">
      <dgm:prSet/>
      <dgm:spPr/>
      <dgm:t>
        <a:bodyPr/>
        <a:lstStyle/>
        <a:p>
          <a:endParaRPr lang="en-US"/>
        </a:p>
      </dgm:t>
    </dgm:pt>
    <dgm:pt modelId="{1B95AA45-3391-4F05-9C80-9FC6CC81905E}">
      <dgm:prSet phldrT="[Text]"/>
      <dgm:spPr/>
      <dgm:t>
        <a:bodyPr/>
        <a:lstStyle/>
        <a:p>
          <a:endParaRPr lang="en-US" dirty="0"/>
        </a:p>
      </dgm:t>
    </dgm:pt>
    <dgm:pt modelId="{29D9F66C-D0A9-4D1D-979C-B2E4D8213DF4}" type="parTrans" cxnId="{35393076-6772-493A-AB7A-F5E2707CD92C}">
      <dgm:prSet/>
      <dgm:spPr/>
      <dgm:t>
        <a:bodyPr/>
        <a:lstStyle/>
        <a:p>
          <a:endParaRPr lang="en-US"/>
        </a:p>
      </dgm:t>
    </dgm:pt>
    <dgm:pt modelId="{FDAF2BF6-ACC4-4702-902D-A4A8731CBDF9}" type="sibTrans" cxnId="{35393076-6772-493A-AB7A-F5E2707CD92C}">
      <dgm:prSet/>
      <dgm:spPr/>
      <dgm:t>
        <a:bodyPr/>
        <a:lstStyle/>
        <a:p>
          <a:endParaRPr lang="en-US"/>
        </a:p>
      </dgm:t>
    </dgm:pt>
    <dgm:pt modelId="{4E11544D-5653-4AD1-A403-73AE60EE6FFB}">
      <dgm:prSet phldrT="[Text]"/>
      <dgm:spPr/>
      <dgm:t>
        <a:bodyPr/>
        <a:lstStyle/>
        <a:p>
          <a:r>
            <a:rPr lang="en-US" dirty="0" smtClean="0"/>
            <a:t>add up all delta-energies</a:t>
          </a:r>
          <a:endParaRPr lang="en-US" dirty="0"/>
        </a:p>
      </dgm:t>
    </dgm:pt>
    <dgm:pt modelId="{B7FC7796-21DE-4509-934D-564F5B817B24}" type="parTrans" cxnId="{DD954579-43EF-4475-A75F-90B1556646C2}">
      <dgm:prSet/>
      <dgm:spPr/>
      <dgm:t>
        <a:bodyPr/>
        <a:lstStyle/>
        <a:p>
          <a:endParaRPr lang="en-US"/>
        </a:p>
      </dgm:t>
    </dgm:pt>
    <dgm:pt modelId="{9BED4F4F-B3D4-499F-BDBF-A12DAAF01959}" type="sibTrans" cxnId="{DD954579-43EF-4475-A75F-90B1556646C2}">
      <dgm:prSet/>
      <dgm:spPr/>
      <dgm:t>
        <a:bodyPr/>
        <a:lstStyle/>
        <a:p>
          <a:endParaRPr lang="en-US"/>
        </a:p>
      </dgm:t>
    </dgm:pt>
    <dgm:pt modelId="{5A207746-AF9C-418A-94BC-760365FECB68}">
      <dgm:prSet phldrT="[Text]"/>
      <dgm:spPr/>
      <dgm:t>
        <a:bodyPr/>
        <a:lstStyle/>
        <a:p>
          <a:r>
            <a:rPr lang="en-US" dirty="0" smtClean="0"/>
            <a:t>decide if delta-energy is positive ... if the whole energy decreases</a:t>
          </a:r>
          <a:endParaRPr lang="en-US" dirty="0"/>
        </a:p>
      </dgm:t>
    </dgm:pt>
    <dgm:pt modelId="{F82EEC1E-C650-4422-B35D-CB1F825D56D1}" type="parTrans" cxnId="{BD6C970B-1381-459E-8739-450D832B584B}">
      <dgm:prSet/>
      <dgm:spPr/>
      <dgm:t>
        <a:bodyPr/>
        <a:lstStyle/>
        <a:p>
          <a:endParaRPr lang="en-US"/>
        </a:p>
      </dgm:t>
    </dgm:pt>
    <dgm:pt modelId="{35524FAA-AC20-4FE7-9318-DB65B805F669}" type="sibTrans" cxnId="{BD6C970B-1381-459E-8739-450D832B584B}">
      <dgm:prSet/>
      <dgm:spPr/>
      <dgm:t>
        <a:bodyPr/>
        <a:lstStyle/>
        <a:p>
          <a:endParaRPr lang="en-US"/>
        </a:p>
      </dgm:t>
    </dgm:pt>
    <dgm:pt modelId="{7A2C018B-2891-4534-A1A5-B6B366ED38BA}">
      <dgm:prSet phldrT="[Text]"/>
      <dgm:spPr/>
      <dgm:t>
        <a:bodyPr/>
        <a:lstStyle/>
        <a:p>
          <a:r>
            <a:rPr lang="en-US" dirty="0" smtClean="0"/>
            <a:t>write new position to agent memory  or go back to old position</a:t>
          </a:r>
          <a:endParaRPr lang="en-US" dirty="0"/>
        </a:p>
      </dgm:t>
    </dgm:pt>
    <dgm:pt modelId="{A92E0F34-0DB6-4835-9924-0AAAE2805C7D}" type="parTrans" cxnId="{5D9CF90E-6E85-4E3C-AF97-9D673CB2FDCB}">
      <dgm:prSet/>
      <dgm:spPr/>
      <dgm:t>
        <a:bodyPr/>
        <a:lstStyle/>
        <a:p>
          <a:endParaRPr lang="en-US"/>
        </a:p>
      </dgm:t>
    </dgm:pt>
    <dgm:pt modelId="{3BB502E4-44A7-4682-9805-AA605B700E12}" type="sibTrans" cxnId="{5D9CF90E-6E85-4E3C-AF97-9D673CB2FDCB}">
      <dgm:prSet/>
      <dgm:spPr/>
      <dgm:t>
        <a:bodyPr/>
        <a:lstStyle/>
        <a:p>
          <a:endParaRPr lang="en-US"/>
        </a:p>
      </dgm:t>
    </dgm:pt>
    <dgm:pt modelId="{34217DDE-5293-45FA-BCAF-E6AADEC7CEF1}">
      <dgm:prSet phldrT="[Text]"/>
      <dgm:spPr/>
      <dgm:t>
        <a:bodyPr/>
        <a:lstStyle/>
        <a:p>
          <a:r>
            <a:rPr lang="de-DE" dirty="0" smtClean="0"/>
            <a:t>Move </a:t>
          </a:r>
          <a:r>
            <a:rPr lang="de-DE" dirty="0" err="1" smtClean="0"/>
            <a:t>Cellcorner</a:t>
          </a:r>
          <a:endParaRPr lang="en-US" dirty="0"/>
        </a:p>
      </dgm:t>
    </dgm:pt>
    <dgm:pt modelId="{D784FB18-A2CC-4FE3-8847-9DC4CEEB03CB}" type="parTrans" cxnId="{B6D0625B-9EAC-4899-AA8F-65B4D0BC9E1A}">
      <dgm:prSet/>
      <dgm:spPr/>
      <dgm:t>
        <a:bodyPr/>
        <a:lstStyle/>
        <a:p>
          <a:endParaRPr lang="en-US"/>
        </a:p>
      </dgm:t>
    </dgm:pt>
    <dgm:pt modelId="{3EBFD868-5F18-46FE-A840-BB247A809946}" type="sibTrans" cxnId="{B6D0625B-9EAC-4899-AA8F-65B4D0BC9E1A}">
      <dgm:prSet/>
      <dgm:spPr/>
      <dgm:t>
        <a:bodyPr/>
        <a:lstStyle/>
        <a:p>
          <a:endParaRPr lang="en-US"/>
        </a:p>
      </dgm:t>
    </dgm:pt>
    <dgm:pt modelId="{D672E15C-EA27-4A03-B417-BBF9056695D6}">
      <dgm:prSet phldrT="[Text]"/>
      <dgm:spPr/>
      <dgm:t>
        <a:bodyPr/>
        <a:lstStyle/>
        <a:p>
          <a:r>
            <a:rPr lang="de-DE" dirty="0" err="1" smtClean="0"/>
            <a:t>Calculate</a:t>
          </a:r>
          <a:r>
            <a:rPr lang="de-DE" dirty="0" smtClean="0"/>
            <a:t> </a:t>
          </a:r>
          <a:r>
            <a:rPr lang="de-DE" dirty="0" err="1" smtClean="0"/>
            <a:t>deltaEnergy</a:t>
          </a:r>
          <a:endParaRPr lang="en-US" dirty="0"/>
        </a:p>
      </dgm:t>
    </dgm:pt>
    <dgm:pt modelId="{6A98EF5A-6150-4EF5-8347-84200008E2DF}" type="parTrans" cxnId="{334320EB-06E2-4DDB-B554-5E9D3E39F9EB}">
      <dgm:prSet/>
      <dgm:spPr/>
      <dgm:t>
        <a:bodyPr/>
        <a:lstStyle/>
        <a:p>
          <a:endParaRPr lang="en-US"/>
        </a:p>
      </dgm:t>
    </dgm:pt>
    <dgm:pt modelId="{3BF7281F-35CF-4DCE-B750-46F7919BBB0A}" type="sibTrans" cxnId="{334320EB-06E2-4DDB-B554-5E9D3E39F9EB}">
      <dgm:prSet/>
      <dgm:spPr/>
      <dgm:t>
        <a:bodyPr/>
        <a:lstStyle/>
        <a:p>
          <a:endParaRPr lang="en-US"/>
        </a:p>
      </dgm:t>
    </dgm:pt>
    <dgm:pt modelId="{E39643F0-86B4-4CD6-8D42-79AC495F4AC2}">
      <dgm:prSet phldrT="[Text]"/>
      <dgm:spPr/>
      <dgm:t>
        <a:bodyPr/>
        <a:lstStyle/>
        <a:p>
          <a:r>
            <a:rPr lang="de-DE" dirty="0" smtClean="0"/>
            <a:t>Random </a:t>
          </a:r>
          <a:r>
            <a:rPr lang="de-DE" dirty="0" err="1" smtClean="0"/>
            <a:t>direction</a:t>
          </a:r>
          <a:endParaRPr lang="en-US" dirty="0" smtClean="0"/>
        </a:p>
      </dgm:t>
    </dgm:pt>
    <dgm:pt modelId="{E9351320-5804-4AC9-B266-4643C8317B54}" type="parTrans" cxnId="{FB08FF9A-9367-42B2-A2C8-02B62CCF78C8}">
      <dgm:prSet/>
      <dgm:spPr/>
      <dgm:t>
        <a:bodyPr/>
        <a:lstStyle/>
        <a:p>
          <a:endParaRPr lang="en-US"/>
        </a:p>
      </dgm:t>
    </dgm:pt>
    <dgm:pt modelId="{A6B97F2A-8D28-472C-BD4A-B2FB9554A0FE}" type="sibTrans" cxnId="{FB08FF9A-9367-42B2-A2C8-02B62CCF78C8}">
      <dgm:prSet/>
      <dgm:spPr/>
      <dgm:t>
        <a:bodyPr/>
        <a:lstStyle/>
        <a:p>
          <a:endParaRPr lang="en-US"/>
        </a:p>
      </dgm:t>
    </dgm:pt>
    <dgm:pt modelId="{AB9DE17A-F05C-4DA9-B987-F0F6D23C939A}">
      <dgm:prSet phldrT="[Text]"/>
      <dgm:spPr/>
      <dgm:t>
        <a:bodyPr/>
        <a:lstStyle/>
        <a:p>
          <a:r>
            <a:rPr lang="de-DE" dirty="0" smtClean="0"/>
            <a:t>Small </a:t>
          </a:r>
          <a:r>
            <a:rPr lang="de-DE" dirty="0" err="1" smtClean="0"/>
            <a:t>amount</a:t>
          </a:r>
          <a:endParaRPr lang="en-US" dirty="0" smtClean="0"/>
        </a:p>
      </dgm:t>
    </dgm:pt>
    <dgm:pt modelId="{C34114E3-9802-4835-BDA0-1EE3AD7B0CA4}" type="parTrans" cxnId="{98B082FB-73ED-4526-889F-9367B66C4860}">
      <dgm:prSet/>
      <dgm:spPr/>
      <dgm:t>
        <a:bodyPr/>
        <a:lstStyle/>
        <a:p>
          <a:endParaRPr lang="en-US"/>
        </a:p>
      </dgm:t>
    </dgm:pt>
    <dgm:pt modelId="{141E2F25-96F9-48E6-AD31-F4F92D2E289E}" type="sibTrans" cxnId="{98B082FB-73ED-4526-889F-9367B66C4860}">
      <dgm:prSet/>
      <dgm:spPr/>
      <dgm:t>
        <a:bodyPr/>
        <a:lstStyle/>
        <a:p>
          <a:endParaRPr lang="en-US"/>
        </a:p>
      </dgm:t>
    </dgm:pt>
    <dgm:pt modelId="{5B0C7A9D-ACF5-4670-B6C7-E743F0F71F15}" type="pres">
      <dgm:prSet presAssocID="{F4E27BF8-0296-476A-B33C-4B407C5E2ACF}" presName="Name0" presStyleCnt="0">
        <dgm:presLayoutVars>
          <dgm:dir/>
          <dgm:animLvl val="lvl"/>
          <dgm:resizeHandles val="exact"/>
        </dgm:presLayoutVars>
      </dgm:prSet>
      <dgm:spPr/>
    </dgm:pt>
    <dgm:pt modelId="{96A53B0C-2510-4D9B-9BB9-A8759B2D0514}" type="pres">
      <dgm:prSet presAssocID="{5A207746-AF9C-418A-94BC-760365FECB68}" presName="boxAndChildren" presStyleCnt="0"/>
      <dgm:spPr/>
    </dgm:pt>
    <dgm:pt modelId="{FEBC5A98-A309-4499-BC0F-78E26B75B75B}" type="pres">
      <dgm:prSet presAssocID="{5A207746-AF9C-418A-94BC-760365FECB68}" presName="parentTextBox" presStyleLbl="node1" presStyleIdx="0" presStyleCnt="4"/>
      <dgm:spPr/>
      <dgm:t>
        <a:bodyPr/>
        <a:lstStyle/>
        <a:p>
          <a:endParaRPr lang="en-US"/>
        </a:p>
      </dgm:t>
    </dgm:pt>
    <dgm:pt modelId="{62C98BBE-5EE8-4DB1-9DEB-245247779DF4}" type="pres">
      <dgm:prSet presAssocID="{5A207746-AF9C-418A-94BC-760365FECB68}" presName="entireBox" presStyleLbl="node1" presStyleIdx="0" presStyleCnt="4"/>
      <dgm:spPr/>
      <dgm:t>
        <a:bodyPr/>
        <a:lstStyle/>
        <a:p>
          <a:endParaRPr lang="en-US"/>
        </a:p>
      </dgm:t>
    </dgm:pt>
    <dgm:pt modelId="{AA594137-7660-441B-B40F-10DEBF8AA7CF}" type="pres">
      <dgm:prSet presAssocID="{5A207746-AF9C-418A-94BC-760365FECB68}" presName="descendantBox" presStyleCnt="0"/>
      <dgm:spPr/>
    </dgm:pt>
    <dgm:pt modelId="{EE3327C6-DCA8-49BF-AF00-141A2A7AA837}" type="pres">
      <dgm:prSet presAssocID="{7A2C018B-2891-4534-A1A5-B6B366ED38BA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A49572-A1DD-4BC0-A6BF-46EFCA473629}" type="pres">
      <dgm:prSet presAssocID="{3BF7281F-35CF-4DCE-B750-46F7919BBB0A}" presName="sp" presStyleCnt="0"/>
      <dgm:spPr/>
    </dgm:pt>
    <dgm:pt modelId="{4FA62F8B-F9C3-4ED2-9D7F-774D90A859DB}" type="pres">
      <dgm:prSet presAssocID="{D672E15C-EA27-4A03-B417-BBF9056695D6}" presName="arrowAndChildren" presStyleCnt="0"/>
      <dgm:spPr/>
    </dgm:pt>
    <dgm:pt modelId="{138039C8-6E01-415C-B82E-92CE366F75FA}" type="pres">
      <dgm:prSet presAssocID="{D672E15C-EA27-4A03-B417-BBF9056695D6}" presName="parentTextArrow" presStyleLbl="node1" presStyleIdx="0" presStyleCnt="4"/>
      <dgm:spPr/>
      <dgm:t>
        <a:bodyPr/>
        <a:lstStyle/>
        <a:p>
          <a:endParaRPr lang="en-US"/>
        </a:p>
      </dgm:t>
    </dgm:pt>
    <dgm:pt modelId="{D8876A1B-A801-4418-BE4A-5BDC37E1655E}" type="pres">
      <dgm:prSet presAssocID="{D672E15C-EA27-4A03-B417-BBF9056695D6}" presName="arrow" presStyleLbl="node1" presStyleIdx="1" presStyleCnt="4"/>
      <dgm:spPr/>
    </dgm:pt>
    <dgm:pt modelId="{79322D1C-10F0-467D-8C10-8EFA5D3660AA}" type="pres">
      <dgm:prSet presAssocID="{D672E15C-EA27-4A03-B417-BBF9056695D6}" presName="descendantArrow" presStyleCnt="0"/>
      <dgm:spPr/>
    </dgm:pt>
    <dgm:pt modelId="{51965A32-37FA-43E8-AAAF-92856EFE81F4}" type="pres">
      <dgm:prSet presAssocID="{F16E1971-7331-4F04-877C-A63139785E0F}" presName="childTextArrow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66143-AA5C-42BC-8E99-F78229D34EC3}" type="pres">
      <dgm:prSet presAssocID="{D49B3A1D-04B4-42FB-AABC-4C48378266EE}" presName="childTextArrow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276DA-D4E1-4BED-A2C6-6D7E6EA3F639}" type="pres">
      <dgm:prSet presAssocID="{4E11544D-5653-4AD1-A403-73AE60EE6FFB}" presName="childTextArrow" presStyleLbl="fgAccFollowNode1" presStyleIdx="3" presStyleCnt="7">
        <dgm:presLayoutVars>
          <dgm:bulletEnabled val="1"/>
        </dgm:presLayoutVars>
      </dgm:prSet>
      <dgm:spPr/>
    </dgm:pt>
    <dgm:pt modelId="{1F82EEF3-80F2-4BB4-B5F9-52C1C69CFB7C}" type="pres">
      <dgm:prSet presAssocID="{3EBFD868-5F18-46FE-A840-BB247A809946}" presName="sp" presStyleCnt="0"/>
      <dgm:spPr/>
    </dgm:pt>
    <dgm:pt modelId="{039D161C-DAA9-45AE-AC15-CA68DAC1A441}" type="pres">
      <dgm:prSet presAssocID="{34217DDE-5293-45FA-BCAF-E6AADEC7CEF1}" presName="arrowAndChildren" presStyleCnt="0"/>
      <dgm:spPr/>
    </dgm:pt>
    <dgm:pt modelId="{87478B91-46C0-442A-913D-B2DFAC820B62}" type="pres">
      <dgm:prSet presAssocID="{34217DDE-5293-45FA-BCAF-E6AADEC7CEF1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DC43AB95-1584-4B07-8C0E-8B54C11DD8FE}" type="pres">
      <dgm:prSet presAssocID="{34217DDE-5293-45FA-BCAF-E6AADEC7CEF1}" presName="arrow" presStyleLbl="node1" presStyleIdx="2" presStyleCnt="4"/>
      <dgm:spPr/>
      <dgm:t>
        <a:bodyPr/>
        <a:lstStyle/>
        <a:p>
          <a:endParaRPr lang="en-US"/>
        </a:p>
      </dgm:t>
    </dgm:pt>
    <dgm:pt modelId="{B7849115-0685-4C0A-BC8F-53C9A15F2787}" type="pres">
      <dgm:prSet presAssocID="{34217DDE-5293-45FA-BCAF-E6AADEC7CEF1}" presName="descendantArrow" presStyleCnt="0"/>
      <dgm:spPr/>
    </dgm:pt>
    <dgm:pt modelId="{FFA380A4-5423-4BD4-86C0-86B3C763CE7F}" type="pres">
      <dgm:prSet presAssocID="{ADC81565-4765-4627-B767-26E7DD1D15E2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8CE81-BCD6-44DF-9087-AEE218AB1BD9}" type="pres">
      <dgm:prSet presAssocID="{9CC53F78-591C-427A-8F83-DB17B934B8E1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EA10D-CC0A-48C1-B29A-9FA02D25E970}" type="pres">
      <dgm:prSet presAssocID="{83C6F8D5-0781-47CC-A0CF-78E85E4D417C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C45A9-429A-4DC4-9CD0-8A1904BD1EBA}" type="pres">
      <dgm:prSet presAssocID="{B8C8CFE7-F67F-48C8-A523-2823B0FE090C}" presName="sp" presStyleCnt="0"/>
      <dgm:spPr/>
    </dgm:pt>
    <dgm:pt modelId="{E256A077-6AF1-47A0-AED7-44B775CBB8FE}" type="pres">
      <dgm:prSet presAssocID="{6ABDBC65-FB03-484A-AED7-93BA4320B37F}" presName="arrowAndChildren" presStyleCnt="0"/>
      <dgm:spPr/>
    </dgm:pt>
    <dgm:pt modelId="{B5CB3353-F766-48A1-A1DB-85CB125E3723}" type="pres">
      <dgm:prSet presAssocID="{6ABDBC65-FB03-484A-AED7-93BA4320B37F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FFACC5D7-A9E7-4754-A408-0086AABEEE93}" srcId="{F4E27BF8-0296-476A-B33C-4B407C5E2ACF}" destId="{6ABDBC65-FB03-484A-AED7-93BA4320B37F}" srcOrd="0" destOrd="0" parTransId="{3993283F-1AE8-4121-8568-B52A52B390B5}" sibTransId="{B8C8CFE7-F67F-48C8-A523-2823B0FE090C}"/>
    <dgm:cxn modelId="{C87C3415-8C15-4000-8470-6C63B6515302}" type="presOf" srcId="{5A207746-AF9C-418A-94BC-760365FECB68}" destId="{62C98BBE-5EE8-4DB1-9DEB-245247779DF4}" srcOrd="1" destOrd="0" presId="urn:microsoft.com/office/officeart/2005/8/layout/process4"/>
    <dgm:cxn modelId="{13987148-F4EE-4FCF-8242-3FA3995A0FAD}" type="presOf" srcId="{ADC81565-4765-4627-B767-26E7DD1D15E2}" destId="{FFA380A4-5423-4BD4-86C0-86B3C763CE7F}" srcOrd="0" destOrd="0" presId="urn:microsoft.com/office/officeart/2005/8/layout/process4"/>
    <dgm:cxn modelId="{792ADE6A-9483-42AB-89AB-4B48BC87D466}" type="presOf" srcId="{D672E15C-EA27-4A03-B417-BBF9056695D6}" destId="{138039C8-6E01-415C-B82E-92CE366F75FA}" srcOrd="0" destOrd="0" presId="urn:microsoft.com/office/officeart/2005/8/layout/process4"/>
    <dgm:cxn modelId="{35393076-6772-493A-AB7A-F5E2707CD92C}" srcId="{D49B3A1D-04B4-42FB-AABC-4C48378266EE}" destId="{1B95AA45-3391-4F05-9C80-9FC6CC81905E}" srcOrd="0" destOrd="0" parTransId="{29D9F66C-D0A9-4D1D-979C-B2E4D8213DF4}" sibTransId="{FDAF2BF6-ACC4-4702-902D-A4A8731CBDF9}"/>
    <dgm:cxn modelId="{7162ED33-F6E7-46CC-9F6B-18669AE6B8AF}" type="presOf" srcId="{7A2C018B-2891-4534-A1A5-B6B366ED38BA}" destId="{EE3327C6-DCA8-49BF-AF00-141A2A7AA837}" srcOrd="0" destOrd="0" presId="urn:microsoft.com/office/officeart/2005/8/layout/process4"/>
    <dgm:cxn modelId="{A4233658-C097-4CF5-9B63-B44E2FB5E2CC}" type="presOf" srcId="{E39643F0-86B4-4CD6-8D42-79AC495F4AC2}" destId="{761EA10D-CC0A-48C1-B29A-9FA02D25E970}" srcOrd="0" destOrd="1" presId="urn:microsoft.com/office/officeart/2005/8/layout/process4"/>
    <dgm:cxn modelId="{5D9CF90E-6E85-4E3C-AF97-9D673CB2FDCB}" srcId="{5A207746-AF9C-418A-94BC-760365FECB68}" destId="{7A2C018B-2891-4534-A1A5-B6B366ED38BA}" srcOrd="0" destOrd="0" parTransId="{A92E0F34-0DB6-4835-9924-0AAAE2805C7D}" sibTransId="{3BB502E4-44A7-4682-9805-AA605B700E12}"/>
    <dgm:cxn modelId="{E73E8AAF-98EB-40E1-953C-A84BE8104562}" type="presOf" srcId="{F4E27BF8-0296-476A-B33C-4B407C5E2ACF}" destId="{5B0C7A9D-ACF5-4670-B6C7-E743F0F71F15}" srcOrd="0" destOrd="0" presId="urn:microsoft.com/office/officeart/2005/8/layout/process4"/>
    <dgm:cxn modelId="{29E36833-7609-4719-9BD7-D2B680FDC24B}" type="presOf" srcId="{D49B3A1D-04B4-42FB-AABC-4C48378266EE}" destId="{3A566143-AA5C-42BC-8E99-F78229D34EC3}" srcOrd="0" destOrd="0" presId="urn:microsoft.com/office/officeart/2005/8/layout/process4"/>
    <dgm:cxn modelId="{5E882484-8C2C-4AC5-8DB6-D845EA8DFE92}" type="presOf" srcId="{34217DDE-5293-45FA-BCAF-E6AADEC7CEF1}" destId="{DC43AB95-1584-4B07-8C0E-8B54C11DD8FE}" srcOrd="1" destOrd="0" presId="urn:microsoft.com/office/officeart/2005/8/layout/process4"/>
    <dgm:cxn modelId="{F119F167-F2C3-4B44-B8DC-73C26687C584}" srcId="{34217DDE-5293-45FA-BCAF-E6AADEC7CEF1}" destId="{83C6F8D5-0781-47CC-A0CF-78E85E4D417C}" srcOrd="2" destOrd="0" parTransId="{D046D3D8-10BD-483D-A615-DB325E197481}" sibTransId="{C858988B-41C0-4F38-963E-5FF41A97EED3}"/>
    <dgm:cxn modelId="{86EEA5C7-6BDC-4A6C-A4B4-107CE8D14EFF}" type="presOf" srcId="{83C6F8D5-0781-47CC-A0CF-78E85E4D417C}" destId="{761EA10D-CC0A-48C1-B29A-9FA02D25E970}" srcOrd="0" destOrd="0" presId="urn:microsoft.com/office/officeart/2005/8/layout/process4"/>
    <dgm:cxn modelId="{FB08FF9A-9367-42B2-A2C8-02B62CCF78C8}" srcId="{83C6F8D5-0781-47CC-A0CF-78E85E4D417C}" destId="{E39643F0-86B4-4CD6-8D42-79AC495F4AC2}" srcOrd="0" destOrd="0" parTransId="{E9351320-5804-4AC9-B266-4643C8317B54}" sibTransId="{A6B97F2A-8D28-472C-BD4A-B2FB9554A0FE}"/>
    <dgm:cxn modelId="{0EE93B99-FF4E-4BDA-B76F-4E3F53376E4C}" type="presOf" srcId="{4E11544D-5653-4AD1-A403-73AE60EE6FFB}" destId="{6FB276DA-D4E1-4BED-A2C6-6D7E6EA3F639}" srcOrd="0" destOrd="0" presId="urn:microsoft.com/office/officeart/2005/8/layout/process4"/>
    <dgm:cxn modelId="{4A220BAA-EE22-40C7-BC24-E9FBBA139B37}" type="presOf" srcId="{5A207746-AF9C-418A-94BC-760365FECB68}" destId="{FEBC5A98-A309-4499-BC0F-78E26B75B75B}" srcOrd="0" destOrd="0" presId="urn:microsoft.com/office/officeart/2005/8/layout/process4"/>
    <dgm:cxn modelId="{6A19F351-D587-4896-B8A2-B15A0C25E902}" srcId="{D672E15C-EA27-4A03-B417-BBF9056695D6}" destId="{D49B3A1D-04B4-42FB-AABC-4C48378266EE}" srcOrd="1" destOrd="0" parTransId="{52305158-34C8-4D7D-A750-E0A8ACF3791B}" sibTransId="{D1FE8BE7-0487-43A8-B187-5C5E78ABC5C0}"/>
    <dgm:cxn modelId="{DD954579-43EF-4475-A75F-90B1556646C2}" srcId="{D672E15C-EA27-4A03-B417-BBF9056695D6}" destId="{4E11544D-5653-4AD1-A403-73AE60EE6FFB}" srcOrd="2" destOrd="0" parTransId="{B7FC7796-21DE-4509-934D-564F5B817B24}" sibTransId="{9BED4F4F-B3D4-499F-BDBF-A12DAAF01959}"/>
    <dgm:cxn modelId="{C59ADE1C-B48E-482E-A70E-64C4FEA52CEF}" type="presOf" srcId="{F16E1971-7331-4F04-877C-A63139785E0F}" destId="{51965A32-37FA-43E8-AAAF-92856EFE81F4}" srcOrd="0" destOrd="0" presId="urn:microsoft.com/office/officeart/2005/8/layout/process4"/>
    <dgm:cxn modelId="{DFCBFB75-C79F-458E-B83E-63C43867B82A}" type="presOf" srcId="{34217DDE-5293-45FA-BCAF-E6AADEC7CEF1}" destId="{87478B91-46C0-442A-913D-B2DFAC820B62}" srcOrd="0" destOrd="0" presId="urn:microsoft.com/office/officeart/2005/8/layout/process4"/>
    <dgm:cxn modelId="{8221CD39-1576-4D92-B027-34BD1AE339FF}" srcId="{34217DDE-5293-45FA-BCAF-E6AADEC7CEF1}" destId="{9CC53F78-591C-427A-8F83-DB17B934B8E1}" srcOrd="1" destOrd="0" parTransId="{58731C91-6E8B-41E4-A64D-8F2260C5AFF5}" sibTransId="{18924B15-1610-4035-8CF5-B4A996874E26}"/>
    <dgm:cxn modelId="{201B973B-FDFA-4D6B-AFFC-E491EDD3F384}" type="presOf" srcId="{1B95AA45-3391-4F05-9C80-9FC6CC81905E}" destId="{3A566143-AA5C-42BC-8E99-F78229D34EC3}" srcOrd="0" destOrd="1" presId="urn:microsoft.com/office/officeart/2005/8/layout/process4"/>
    <dgm:cxn modelId="{E479F409-61D1-4647-A179-E98B9EBD9D66}" type="presOf" srcId="{9CC53F78-591C-427A-8F83-DB17B934B8E1}" destId="{28E8CE81-BCD6-44DF-9087-AEE218AB1BD9}" srcOrd="0" destOrd="0" presId="urn:microsoft.com/office/officeart/2005/8/layout/process4"/>
    <dgm:cxn modelId="{0E6C003B-480F-46CA-A89A-F4B63F37DC08}" type="presOf" srcId="{AB9DE17A-F05C-4DA9-B987-F0F6D23C939A}" destId="{761EA10D-CC0A-48C1-B29A-9FA02D25E970}" srcOrd="0" destOrd="2" presId="urn:microsoft.com/office/officeart/2005/8/layout/process4"/>
    <dgm:cxn modelId="{B6D0625B-9EAC-4899-AA8F-65B4D0BC9E1A}" srcId="{F4E27BF8-0296-476A-B33C-4B407C5E2ACF}" destId="{34217DDE-5293-45FA-BCAF-E6AADEC7CEF1}" srcOrd="1" destOrd="0" parTransId="{D784FB18-A2CC-4FE3-8847-9DC4CEEB03CB}" sibTransId="{3EBFD868-5F18-46FE-A840-BB247A809946}"/>
    <dgm:cxn modelId="{3B1F0D34-355C-48D6-AE30-832507741400}" srcId="{34217DDE-5293-45FA-BCAF-E6AADEC7CEF1}" destId="{ADC81565-4765-4627-B767-26E7DD1D15E2}" srcOrd="0" destOrd="0" parTransId="{A2B059E5-2770-4939-B473-4ECBD142C6E2}" sibTransId="{762F3BED-D256-49D8-8275-57AEAFF4E229}"/>
    <dgm:cxn modelId="{0BAB574D-4DA7-4740-AD27-328357B2BDDD}" type="presOf" srcId="{D672E15C-EA27-4A03-B417-BBF9056695D6}" destId="{D8876A1B-A801-4418-BE4A-5BDC37E1655E}" srcOrd="1" destOrd="0" presId="urn:microsoft.com/office/officeart/2005/8/layout/process4"/>
    <dgm:cxn modelId="{4985D561-843F-4CAC-A7E8-334588CBCC06}" srcId="{D672E15C-EA27-4A03-B417-BBF9056695D6}" destId="{F16E1971-7331-4F04-877C-A63139785E0F}" srcOrd="0" destOrd="0" parTransId="{220C9EBD-2DAA-46AA-8B6E-9EB8804BFDA3}" sibTransId="{FF7C6977-A073-4176-96B5-689E8DB039C3}"/>
    <dgm:cxn modelId="{334320EB-06E2-4DDB-B554-5E9D3E39F9EB}" srcId="{F4E27BF8-0296-476A-B33C-4B407C5E2ACF}" destId="{D672E15C-EA27-4A03-B417-BBF9056695D6}" srcOrd="2" destOrd="0" parTransId="{6A98EF5A-6150-4EF5-8347-84200008E2DF}" sibTransId="{3BF7281F-35CF-4DCE-B750-46F7919BBB0A}"/>
    <dgm:cxn modelId="{98B082FB-73ED-4526-889F-9367B66C4860}" srcId="{83C6F8D5-0781-47CC-A0CF-78E85E4D417C}" destId="{AB9DE17A-F05C-4DA9-B987-F0F6D23C939A}" srcOrd="1" destOrd="0" parTransId="{C34114E3-9802-4835-BDA0-1EE3AD7B0CA4}" sibTransId="{141E2F25-96F9-48E6-AD31-F4F92D2E289E}"/>
    <dgm:cxn modelId="{88D6B0EA-531A-42F9-A210-8A19F0944763}" type="presOf" srcId="{6ABDBC65-FB03-484A-AED7-93BA4320B37F}" destId="{B5CB3353-F766-48A1-A1DB-85CB125E3723}" srcOrd="0" destOrd="0" presId="urn:microsoft.com/office/officeart/2005/8/layout/process4"/>
    <dgm:cxn modelId="{BD6C970B-1381-459E-8739-450D832B584B}" srcId="{F4E27BF8-0296-476A-B33C-4B407C5E2ACF}" destId="{5A207746-AF9C-418A-94BC-760365FECB68}" srcOrd="3" destOrd="0" parTransId="{F82EEC1E-C650-4422-B35D-CB1F825D56D1}" sibTransId="{35524FAA-AC20-4FE7-9318-DB65B805F669}"/>
    <dgm:cxn modelId="{54AB4127-0398-48F0-8759-709C6EE05FF9}" type="presParOf" srcId="{5B0C7A9D-ACF5-4670-B6C7-E743F0F71F15}" destId="{96A53B0C-2510-4D9B-9BB9-A8759B2D0514}" srcOrd="0" destOrd="0" presId="urn:microsoft.com/office/officeart/2005/8/layout/process4"/>
    <dgm:cxn modelId="{81058F55-D95E-4C44-8F88-4D75547995B8}" type="presParOf" srcId="{96A53B0C-2510-4D9B-9BB9-A8759B2D0514}" destId="{FEBC5A98-A309-4499-BC0F-78E26B75B75B}" srcOrd="0" destOrd="0" presId="urn:microsoft.com/office/officeart/2005/8/layout/process4"/>
    <dgm:cxn modelId="{7E654958-AC3B-450F-87EC-B9AA9D5E4161}" type="presParOf" srcId="{96A53B0C-2510-4D9B-9BB9-A8759B2D0514}" destId="{62C98BBE-5EE8-4DB1-9DEB-245247779DF4}" srcOrd="1" destOrd="0" presId="urn:microsoft.com/office/officeart/2005/8/layout/process4"/>
    <dgm:cxn modelId="{C8926D8D-387D-4A56-AD93-7C741EA5E4DA}" type="presParOf" srcId="{96A53B0C-2510-4D9B-9BB9-A8759B2D0514}" destId="{AA594137-7660-441B-B40F-10DEBF8AA7CF}" srcOrd="2" destOrd="0" presId="urn:microsoft.com/office/officeart/2005/8/layout/process4"/>
    <dgm:cxn modelId="{CF21C3CD-1F87-4B60-8C7F-3DCC5EC1D51E}" type="presParOf" srcId="{AA594137-7660-441B-B40F-10DEBF8AA7CF}" destId="{EE3327C6-DCA8-49BF-AF00-141A2A7AA837}" srcOrd="0" destOrd="0" presId="urn:microsoft.com/office/officeart/2005/8/layout/process4"/>
    <dgm:cxn modelId="{D310E09F-8069-4441-BD4E-1FE5B3CE1F94}" type="presParOf" srcId="{5B0C7A9D-ACF5-4670-B6C7-E743F0F71F15}" destId="{CCA49572-A1DD-4BC0-A6BF-46EFCA473629}" srcOrd="1" destOrd="0" presId="urn:microsoft.com/office/officeart/2005/8/layout/process4"/>
    <dgm:cxn modelId="{8D536369-FF2B-49AD-ACCA-FBA08FF747DD}" type="presParOf" srcId="{5B0C7A9D-ACF5-4670-B6C7-E743F0F71F15}" destId="{4FA62F8B-F9C3-4ED2-9D7F-774D90A859DB}" srcOrd="2" destOrd="0" presId="urn:microsoft.com/office/officeart/2005/8/layout/process4"/>
    <dgm:cxn modelId="{E0245058-E603-4FAB-A59E-154D689B5656}" type="presParOf" srcId="{4FA62F8B-F9C3-4ED2-9D7F-774D90A859DB}" destId="{138039C8-6E01-415C-B82E-92CE366F75FA}" srcOrd="0" destOrd="0" presId="urn:microsoft.com/office/officeart/2005/8/layout/process4"/>
    <dgm:cxn modelId="{54136D1D-1FE2-4DD3-A46B-1813B9F9086E}" type="presParOf" srcId="{4FA62F8B-F9C3-4ED2-9D7F-774D90A859DB}" destId="{D8876A1B-A801-4418-BE4A-5BDC37E1655E}" srcOrd="1" destOrd="0" presId="urn:microsoft.com/office/officeart/2005/8/layout/process4"/>
    <dgm:cxn modelId="{A3A4D462-9445-4727-98E5-8BA0824E8C03}" type="presParOf" srcId="{4FA62F8B-F9C3-4ED2-9D7F-774D90A859DB}" destId="{79322D1C-10F0-467D-8C10-8EFA5D3660AA}" srcOrd="2" destOrd="0" presId="urn:microsoft.com/office/officeart/2005/8/layout/process4"/>
    <dgm:cxn modelId="{DE17A1E6-B728-4200-843D-5BE99FBF578B}" type="presParOf" srcId="{79322D1C-10F0-467D-8C10-8EFA5D3660AA}" destId="{51965A32-37FA-43E8-AAAF-92856EFE81F4}" srcOrd="0" destOrd="0" presId="urn:microsoft.com/office/officeart/2005/8/layout/process4"/>
    <dgm:cxn modelId="{8C059771-DB7B-46E2-9E94-869C35851E57}" type="presParOf" srcId="{79322D1C-10F0-467D-8C10-8EFA5D3660AA}" destId="{3A566143-AA5C-42BC-8E99-F78229D34EC3}" srcOrd="1" destOrd="0" presId="urn:microsoft.com/office/officeart/2005/8/layout/process4"/>
    <dgm:cxn modelId="{A9804456-5F6B-490D-82C2-B05690FFA8B7}" type="presParOf" srcId="{79322D1C-10F0-467D-8C10-8EFA5D3660AA}" destId="{6FB276DA-D4E1-4BED-A2C6-6D7E6EA3F639}" srcOrd="2" destOrd="0" presId="urn:microsoft.com/office/officeart/2005/8/layout/process4"/>
    <dgm:cxn modelId="{C5159343-2401-430D-B645-6C1A3F180FDE}" type="presParOf" srcId="{5B0C7A9D-ACF5-4670-B6C7-E743F0F71F15}" destId="{1F82EEF3-80F2-4BB4-B5F9-52C1C69CFB7C}" srcOrd="3" destOrd="0" presId="urn:microsoft.com/office/officeart/2005/8/layout/process4"/>
    <dgm:cxn modelId="{AB276F45-0541-4042-B098-467954817121}" type="presParOf" srcId="{5B0C7A9D-ACF5-4670-B6C7-E743F0F71F15}" destId="{039D161C-DAA9-45AE-AC15-CA68DAC1A441}" srcOrd="4" destOrd="0" presId="urn:microsoft.com/office/officeart/2005/8/layout/process4"/>
    <dgm:cxn modelId="{408DBD5D-EBAA-449D-91FE-75C1311FD9AE}" type="presParOf" srcId="{039D161C-DAA9-45AE-AC15-CA68DAC1A441}" destId="{87478B91-46C0-442A-913D-B2DFAC820B62}" srcOrd="0" destOrd="0" presId="urn:microsoft.com/office/officeart/2005/8/layout/process4"/>
    <dgm:cxn modelId="{EC91EDF7-40F1-4A39-8100-3048137C19D9}" type="presParOf" srcId="{039D161C-DAA9-45AE-AC15-CA68DAC1A441}" destId="{DC43AB95-1584-4B07-8C0E-8B54C11DD8FE}" srcOrd="1" destOrd="0" presId="urn:microsoft.com/office/officeart/2005/8/layout/process4"/>
    <dgm:cxn modelId="{A85D83F9-06B1-4DC2-9952-CA3C1DEA6915}" type="presParOf" srcId="{039D161C-DAA9-45AE-AC15-CA68DAC1A441}" destId="{B7849115-0685-4C0A-BC8F-53C9A15F2787}" srcOrd="2" destOrd="0" presId="urn:microsoft.com/office/officeart/2005/8/layout/process4"/>
    <dgm:cxn modelId="{031A9AF5-3E2B-46AC-8740-DC3F9F97044A}" type="presParOf" srcId="{B7849115-0685-4C0A-BC8F-53C9A15F2787}" destId="{FFA380A4-5423-4BD4-86C0-86B3C763CE7F}" srcOrd="0" destOrd="0" presId="urn:microsoft.com/office/officeart/2005/8/layout/process4"/>
    <dgm:cxn modelId="{F5E21B60-1B55-46F4-8B9A-A23196AC42FC}" type="presParOf" srcId="{B7849115-0685-4C0A-BC8F-53C9A15F2787}" destId="{28E8CE81-BCD6-44DF-9087-AEE218AB1BD9}" srcOrd="1" destOrd="0" presId="urn:microsoft.com/office/officeart/2005/8/layout/process4"/>
    <dgm:cxn modelId="{576D1CF1-9C79-4F4C-BD5E-52C2FF6FE0EB}" type="presParOf" srcId="{B7849115-0685-4C0A-BC8F-53C9A15F2787}" destId="{761EA10D-CC0A-48C1-B29A-9FA02D25E970}" srcOrd="2" destOrd="0" presId="urn:microsoft.com/office/officeart/2005/8/layout/process4"/>
    <dgm:cxn modelId="{BAFC2A5E-5CE0-4A4A-A648-9EE4EA9B072E}" type="presParOf" srcId="{5B0C7A9D-ACF5-4670-B6C7-E743F0F71F15}" destId="{757C45A9-429A-4DC4-9CD0-8A1904BD1EBA}" srcOrd="5" destOrd="0" presId="urn:microsoft.com/office/officeart/2005/8/layout/process4"/>
    <dgm:cxn modelId="{61E19297-3877-4701-8D2E-EF0459F58A65}" type="presParOf" srcId="{5B0C7A9D-ACF5-4670-B6C7-E743F0F71F15}" destId="{E256A077-6AF1-47A0-AED7-44B775CBB8FE}" srcOrd="6" destOrd="0" presId="urn:microsoft.com/office/officeart/2005/8/layout/process4"/>
    <dgm:cxn modelId="{47D3933A-1912-4ADB-A81E-F9BD4C9BA01A}" type="presParOf" srcId="{E256A077-6AF1-47A0-AED7-44B775CBB8FE}" destId="{B5CB3353-F766-48A1-A1DB-85CB125E372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C98BBE-5EE8-4DB1-9DEB-245247779DF4}">
      <dsp:nvSpPr>
        <dsp:cNvPr id="0" name=""/>
        <dsp:cNvSpPr/>
      </dsp:nvSpPr>
      <dsp:spPr>
        <a:xfrm>
          <a:off x="0" y="5374656"/>
          <a:ext cx="3600400" cy="1175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decide if delta-energy is positive ... if the whole energy decreases</a:t>
          </a:r>
          <a:endParaRPr lang="en-US" sz="1500" kern="1200" dirty="0"/>
        </a:p>
      </dsp:txBody>
      <dsp:txXfrm>
        <a:off x="0" y="5374656"/>
        <a:ext cx="3600400" cy="634955"/>
      </dsp:txXfrm>
    </dsp:sp>
    <dsp:sp modelId="{EE3327C6-DCA8-49BF-AF00-141A2A7AA837}">
      <dsp:nvSpPr>
        <dsp:cNvPr id="0" name=""/>
        <dsp:cNvSpPr/>
      </dsp:nvSpPr>
      <dsp:spPr>
        <a:xfrm>
          <a:off x="0" y="5986095"/>
          <a:ext cx="3600400" cy="5408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write new position to agent memory  or go back to old position</a:t>
          </a:r>
          <a:endParaRPr lang="en-US" sz="800" kern="1200" dirty="0"/>
        </a:p>
      </dsp:txBody>
      <dsp:txXfrm>
        <a:off x="0" y="5986095"/>
        <a:ext cx="3600400" cy="540888"/>
      </dsp:txXfrm>
    </dsp:sp>
    <dsp:sp modelId="{D8876A1B-A801-4418-BE4A-5BDC37E1655E}">
      <dsp:nvSpPr>
        <dsp:cNvPr id="0" name=""/>
        <dsp:cNvSpPr/>
      </dsp:nvSpPr>
      <dsp:spPr>
        <a:xfrm rot="10800000">
          <a:off x="0" y="3583847"/>
          <a:ext cx="3600400" cy="18084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Calculate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deltaEnergy</a:t>
          </a:r>
          <a:endParaRPr lang="en-US" sz="1500" kern="1200" dirty="0"/>
        </a:p>
      </dsp:txBody>
      <dsp:txXfrm>
        <a:off x="0" y="3583847"/>
        <a:ext cx="3600400" cy="634765"/>
      </dsp:txXfrm>
    </dsp:sp>
    <dsp:sp modelId="{51965A32-37FA-43E8-AAAF-92856EFE81F4}">
      <dsp:nvSpPr>
        <dsp:cNvPr id="0" name=""/>
        <dsp:cNvSpPr/>
      </dsp:nvSpPr>
      <dsp:spPr>
        <a:xfrm>
          <a:off x="1758" y="4218612"/>
          <a:ext cx="1198961" cy="5407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calculate </a:t>
          </a:r>
          <a:r>
            <a:rPr lang="en-US" sz="800" kern="1200" dirty="0" err="1" smtClean="0"/>
            <a:t>deltaH</a:t>
          </a:r>
          <a:r>
            <a:rPr lang="en-US" sz="800" kern="1200" dirty="0" smtClean="0"/>
            <a:t> for the inside of the cell</a:t>
          </a:r>
          <a:endParaRPr lang="en-US" sz="800" kern="1200" dirty="0"/>
        </a:p>
      </dsp:txBody>
      <dsp:txXfrm>
        <a:off x="1758" y="4218612"/>
        <a:ext cx="1198961" cy="540725"/>
      </dsp:txXfrm>
    </dsp:sp>
    <dsp:sp modelId="{3A566143-AA5C-42BC-8E99-F78229D34EC3}">
      <dsp:nvSpPr>
        <dsp:cNvPr id="0" name=""/>
        <dsp:cNvSpPr/>
      </dsp:nvSpPr>
      <dsp:spPr>
        <a:xfrm>
          <a:off x="1200719" y="4218612"/>
          <a:ext cx="1198961" cy="5407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calculate </a:t>
          </a:r>
          <a:r>
            <a:rPr lang="en-US" sz="800" kern="1200" dirty="0" err="1" smtClean="0"/>
            <a:t>deltaH</a:t>
          </a:r>
          <a:r>
            <a:rPr lang="en-US" sz="800" kern="1200" dirty="0" smtClean="0"/>
            <a:t> for the interactions with its </a:t>
          </a:r>
          <a:r>
            <a:rPr lang="en-US" sz="800" kern="1200" dirty="0" err="1" smtClean="0"/>
            <a:t>neighbours</a:t>
          </a:r>
          <a:endParaRPr 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00" kern="1200" dirty="0"/>
        </a:p>
      </dsp:txBody>
      <dsp:txXfrm>
        <a:off x="1200719" y="4218612"/>
        <a:ext cx="1198961" cy="540725"/>
      </dsp:txXfrm>
    </dsp:sp>
    <dsp:sp modelId="{6FB276DA-D4E1-4BED-A2C6-6D7E6EA3F639}">
      <dsp:nvSpPr>
        <dsp:cNvPr id="0" name=""/>
        <dsp:cNvSpPr/>
      </dsp:nvSpPr>
      <dsp:spPr>
        <a:xfrm>
          <a:off x="2399680" y="4218612"/>
          <a:ext cx="1198961" cy="5407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add up all delta-energies</a:t>
          </a:r>
          <a:endParaRPr lang="en-US" sz="800" kern="1200" dirty="0"/>
        </a:p>
      </dsp:txBody>
      <dsp:txXfrm>
        <a:off x="2399680" y="4218612"/>
        <a:ext cx="1198961" cy="540725"/>
      </dsp:txXfrm>
    </dsp:sp>
    <dsp:sp modelId="{DC43AB95-1584-4B07-8C0E-8B54C11DD8FE}">
      <dsp:nvSpPr>
        <dsp:cNvPr id="0" name=""/>
        <dsp:cNvSpPr/>
      </dsp:nvSpPr>
      <dsp:spPr>
        <a:xfrm rot="10800000">
          <a:off x="0" y="1793037"/>
          <a:ext cx="3600400" cy="18084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Move </a:t>
          </a:r>
          <a:r>
            <a:rPr lang="de-DE" sz="1500" kern="1200" dirty="0" err="1" smtClean="0"/>
            <a:t>Cellcorner</a:t>
          </a:r>
          <a:endParaRPr lang="en-US" sz="1500" kern="1200" dirty="0"/>
        </a:p>
      </dsp:txBody>
      <dsp:txXfrm>
        <a:off x="0" y="1793037"/>
        <a:ext cx="3600400" cy="634765"/>
      </dsp:txXfrm>
    </dsp:sp>
    <dsp:sp modelId="{FFA380A4-5423-4BD4-86C0-86B3C763CE7F}">
      <dsp:nvSpPr>
        <dsp:cNvPr id="0" name=""/>
        <dsp:cNvSpPr/>
      </dsp:nvSpPr>
      <dsp:spPr>
        <a:xfrm>
          <a:off x="1758" y="2427802"/>
          <a:ext cx="1198961" cy="5407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choose randomly if this cell should move</a:t>
          </a:r>
          <a:endParaRPr lang="en-US" sz="800" kern="1200" dirty="0"/>
        </a:p>
      </dsp:txBody>
      <dsp:txXfrm>
        <a:off x="1758" y="2427802"/>
        <a:ext cx="1198961" cy="540725"/>
      </dsp:txXfrm>
    </dsp:sp>
    <dsp:sp modelId="{28E8CE81-BCD6-44DF-9087-AEE218AB1BD9}">
      <dsp:nvSpPr>
        <dsp:cNvPr id="0" name=""/>
        <dsp:cNvSpPr/>
      </dsp:nvSpPr>
      <dsp:spPr>
        <a:xfrm>
          <a:off x="1200719" y="2427802"/>
          <a:ext cx="1198961" cy="5407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choose which of the points should move</a:t>
          </a:r>
          <a:endParaRPr lang="en-US" sz="800" kern="1200" dirty="0"/>
        </a:p>
      </dsp:txBody>
      <dsp:txXfrm>
        <a:off x="1200719" y="2427802"/>
        <a:ext cx="1198961" cy="540725"/>
      </dsp:txXfrm>
    </dsp:sp>
    <dsp:sp modelId="{761EA10D-CC0A-48C1-B29A-9FA02D25E970}">
      <dsp:nvSpPr>
        <dsp:cNvPr id="0" name=""/>
        <dsp:cNvSpPr/>
      </dsp:nvSpPr>
      <dsp:spPr>
        <a:xfrm>
          <a:off x="2399680" y="2427802"/>
          <a:ext cx="1198961" cy="5407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move point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600" kern="1200" dirty="0" smtClean="0"/>
            <a:t>Random </a:t>
          </a:r>
          <a:r>
            <a:rPr lang="de-DE" sz="600" kern="1200" dirty="0" err="1" smtClean="0"/>
            <a:t>direction</a:t>
          </a:r>
          <a:endParaRPr lang="en-US" sz="600" kern="1200" dirty="0" smtClean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600" kern="1200" dirty="0" smtClean="0"/>
            <a:t>Small </a:t>
          </a:r>
          <a:r>
            <a:rPr lang="de-DE" sz="600" kern="1200" dirty="0" err="1" smtClean="0"/>
            <a:t>amount</a:t>
          </a:r>
          <a:endParaRPr lang="en-US" sz="600" kern="1200" dirty="0" smtClean="0"/>
        </a:p>
      </dsp:txBody>
      <dsp:txXfrm>
        <a:off x="2399680" y="2427802"/>
        <a:ext cx="1198961" cy="540725"/>
      </dsp:txXfrm>
    </dsp:sp>
    <dsp:sp modelId="{B5CB3353-F766-48A1-A1DB-85CB125E3723}">
      <dsp:nvSpPr>
        <dsp:cNvPr id="0" name=""/>
        <dsp:cNvSpPr/>
      </dsp:nvSpPr>
      <dsp:spPr>
        <a:xfrm rot="10800000">
          <a:off x="0" y="2227"/>
          <a:ext cx="3600400" cy="18084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Cell2d4 – </a:t>
          </a:r>
          <a:r>
            <a:rPr lang="de-DE" sz="1500" kern="1200" dirty="0" err="1" smtClean="0"/>
            <a:t>movecell</a:t>
          </a:r>
          <a:r>
            <a:rPr lang="de-DE" sz="1500" kern="1200" dirty="0" smtClean="0"/>
            <a:t>()</a:t>
          </a:r>
          <a:endParaRPr lang="en-US" sz="1500" kern="1200" dirty="0"/>
        </a:p>
      </dsp:txBody>
      <dsp:txXfrm rot="10800000">
        <a:off x="0" y="2227"/>
        <a:ext cx="3600400" cy="1808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887A-296D-4DB9-A3FA-C3544021941E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779C-C138-4669-A59F-4B11BDD8D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887A-296D-4DB9-A3FA-C3544021941E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779C-C138-4669-A59F-4B11BDD8D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887A-296D-4DB9-A3FA-C3544021941E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779C-C138-4669-A59F-4B11BDD8D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887A-296D-4DB9-A3FA-C3544021941E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779C-C138-4669-A59F-4B11BDD8D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887A-296D-4DB9-A3FA-C3544021941E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779C-C138-4669-A59F-4B11BDD8D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887A-296D-4DB9-A3FA-C3544021941E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779C-C138-4669-A59F-4B11BDD8D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887A-296D-4DB9-A3FA-C3544021941E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779C-C138-4669-A59F-4B11BDD8D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887A-296D-4DB9-A3FA-C3544021941E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779C-C138-4669-A59F-4B11BDD8D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887A-296D-4DB9-A3FA-C3544021941E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779C-C138-4669-A59F-4B11BDD8D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887A-296D-4DB9-A3FA-C3544021941E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779C-C138-4669-A59F-4B11BDD8D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887A-296D-4DB9-A3FA-C3544021941E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779C-C138-4669-A59F-4B11BDD8D5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887A-296D-4DB9-A3FA-C3544021941E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D779C-C138-4669-A59F-4B11BDD8D5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79512" y="116632"/>
          <a:ext cx="3600400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IFI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tt120</dc:creator>
  <cp:lastModifiedBy>tt120</cp:lastModifiedBy>
  <cp:revision>1343</cp:revision>
  <dcterms:created xsi:type="dcterms:W3CDTF">2014-10-16T09:59:25Z</dcterms:created>
  <dcterms:modified xsi:type="dcterms:W3CDTF">2014-10-30T16:48:09Z</dcterms:modified>
</cp:coreProperties>
</file>