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abbyschneider/Downloads/abby-2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Abby </a:t>
            </a:r>
            <a:r>
              <a:rPr lang="en-US" dirty="0" err="1" smtClean="0"/>
              <a:t>schneider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Cochlear implants: determining imbalance in hearing abilities based on frequencies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795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Cochlear implants improve hearing but can be inconsistent across the frequency of normal hearing</a:t>
            </a:r>
          </a:p>
          <a:p>
            <a:r>
              <a:rPr lang="en-US" dirty="0" smtClean="0"/>
              <a:t>Practical applications in determining which frequencies are impaired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 noise filter which adjusts sound frequency over a chosen song </a:t>
            </a:r>
          </a:p>
          <a:p>
            <a:r>
              <a:rPr lang="en-US" dirty="0" smtClean="0"/>
              <a:t>Make each frequency adjustable with a slider and allow players to match their sliders to the original</a:t>
            </a:r>
          </a:p>
          <a:p>
            <a:r>
              <a:rPr lang="en-US" dirty="0" smtClean="0"/>
              <a:t>Looking at which frequency sliders are off will allow us to see where the impairment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2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file:///Users/abbyschneider/Downloads/abby-2/</a:t>
            </a:r>
            <a:r>
              <a:rPr lang="en-US" dirty="0" smtClean="0">
                <a:hlinkClick r:id="rId2" action="ppaction://hlinkfile"/>
              </a:rPr>
              <a:t>index.html</a:t>
            </a:r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2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2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989</TotalTime>
  <Words>101</Words>
  <Application>Microsoft Macintosh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Apothecary</vt:lpstr>
      <vt:lpstr>Cochlear implants: determining imbalance in hearing abilities based on frequencies</vt:lpstr>
      <vt:lpstr>why</vt:lpstr>
      <vt:lpstr>how</vt:lpstr>
      <vt:lpstr>game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Cochlear implants: determining imbalance in hearing abilities based on frequencies</dc:title>
  <dc:creator>Abby  Schneider</dc:creator>
  <cp:lastModifiedBy>Abby  Schneider</cp:lastModifiedBy>
  <cp:revision>3</cp:revision>
  <dcterms:created xsi:type="dcterms:W3CDTF">2018-04-25T23:58:30Z</dcterms:created>
  <dcterms:modified xsi:type="dcterms:W3CDTF">2018-04-26T16:28:05Z</dcterms:modified>
</cp:coreProperties>
</file>