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9728E6B-4E29-41C1-9ADF-8208BF9CA94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CA2C85-359A-4856-B6C8-89BBC5C8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E6B-4E29-41C1-9ADF-8208BF9CA94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2C85-359A-4856-B6C8-89BBC5C8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7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E6B-4E29-41C1-9ADF-8208BF9CA94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2C85-359A-4856-B6C8-89BBC5C8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E6B-4E29-41C1-9ADF-8208BF9CA94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2C85-359A-4856-B6C8-89BBC5C8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1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9728E6B-4E29-41C1-9ADF-8208BF9CA94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ACA2C85-359A-4856-B6C8-89BBC5C8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4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E6B-4E29-41C1-9ADF-8208BF9CA94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2C85-359A-4856-B6C8-89BBC5C8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4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E6B-4E29-41C1-9ADF-8208BF9CA94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2C85-359A-4856-B6C8-89BBC5C8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E6B-4E29-41C1-9ADF-8208BF9CA94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2C85-359A-4856-B6C8-89BBC5C8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E6B-4E29-41C1-9ADF-8208BF9CA94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2C85-359A-4856-B6C8-89BBC5C8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81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8E6B-4E29-41C1-9ADF-8208BF9CA94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CA2C85-359A-4856-B6C8-89BBC5C881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8567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9728E6B-4E29-41C1-9ADF-8208BF9CA94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CA2C85-359A-4856-B6C8-89BBC5C881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13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9728E6B-4E29-41C1-9ADF-8208BF9CA94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CA2C85-359A-4856-B6C8-89BBC5C8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9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0335" r="34757" b="18235"/>
          <a:stretch/>
        </p:blipFill>
        <p:spPr>
          <a:xfrm>
            <a:off x="7175109" y="642593"/>
            <a:ext cx="4470660" cy="2655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to Rhythm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typedrummer</a:t>
            </a:r>
            <a:r>
              <a:rPr lang="en-US" dirty="0"/>
              <a:t> &amp; speech-to-song </a:t>
            </a:r>
          </a:p>
          <a:p>
            <a:r>
              <a:rPr lang="en-US" dirty="0"/>
              <a:t>Threshold tests determine the rhythm produced</a:t>
            </a:r>
          </a:p>
          <a:p>
            <a:pPr lvl="1"/>
            <a:r>
              <a:rPr lang="en-US" dirty="0"/>
              <a:t>Does not pass </a:t>
            </a:r>
            <a:r>
              <a:rPr lang="en-US" i="1" dirty="0"/>
              <a:t>minimum</a:t>
            </a:r>
            <a:r>
              <a:rPr lang="en-US" dirty="0"/>
              <a:t> threshold level </a:t>
            </a:r>
            <a:r>
              <a:rPr lang="en-US" dirty="0">
                <a:sym typeface="Wingdings" panose="05000000000000000000" pitchFamily="2" charset="2"/>
              </a:rPr>
              <a:t> a “rest”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Passes </a:t>
            </a:r>
            <a:r>
              <a:rPr lang="en-US" i="1" dirty="0">
                <a:sym typeface="Wingdings" panose="05000000000000000000" pitchFamily="2" charset="2"/>
              </a:rPr>
              <a:t>maximum</a:t>
            </a:r>
            <a:r>
              <a:rPr lang="en-US" dirty="0">
                <a:sym typeface="Wingdings" panose="05000000000000000000" pitchFamily="2" charset="2"/>
              </a:rPr>
              <a:t> threshold level  a strong beat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Data organized in an array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Onsets/index = time where beat occurs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Amp = how strong a beat is</a:t>
            </a:r>
          </a:p>
          <a:p>
            <a:r>
              <a:rPr lang="en-US" dirty="0">
                <a:sym typeface="Wingdings" panose="05000000000000000000" pitchFamily="2" charset="2"/>
              </a:rPr>
              <a:t>Rhythm presentation methods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Visual representation (this project, </a:t>
            </a:r>
            <a:r>
              <a:rPr lang="en-US" dirty="0">
                <a:sym typeface="Wingdings" panose="05000000000000000000" pitchFamily="2" charset="2"/>
                <a:hlinkClick r:id="rId3" action="ppaction://hlinkfile"/>
              </a:rPr>
              <a:t>index.html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NEXUSUI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Audio representation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Graphical rhythmic notation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4244" t="39310" r="43821" b="45279"/>
          <a:stretch/>
        </p:blipFill>
        <p:spPr>
          <a:xfrm>
            <a:off x="7185766" y="3629642"/>
            <a:ext cx="4024098" cy="1053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37499" y="5781198"/>
            <a:ext cx="2180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Mozart, Fantasia in D minor K397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7661" t="54318" r="54151" b="30270"/>
          <a:stretch/>
        </p:blipFill>
        <p:spPr>
          <a:xfrm>
            <a:off x="9539792" y="4727667"/>
            <a:ext cx="2291822" cy="1053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9731" r="34553" b="18369"/>
          <a:stretch/>
        </p:blipFill>
        <p:spPr>
          <a:xfrm>
            <a:off x="7185766" y="642594"/>
            <a:ext cx="4460003" cy="2658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5811" t="39310" r="28987" b="45279"/>
          <a:stretch/>
        </p:blipFill>
        <p:spPr>
          <a:xfrm>
            <a:off x="7624182" y="4727668"/>
            <a:ext cx="1915610" cy="10535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65239" y="6363949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CASEY CHING</a:t>
            </a:r>
          </a:p>
        </p:txBody>
      </p:sp>
    </p:spTree>
    <p:extLst>
      <p:ext uri="{BB962C8B-B14F-4D97-AF65-F5344CB8AC3E}">
        <p14:creationId xmlns:p14="http://schemas.microsoft.com/office/powerpoint/2010/main" val="360550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109</TotalTime>
  <Words>75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Garamond</vt:lpstr>
      <vt:lpstr>Wingdings</vt:lpstr>
      <vt:lpstr>Savon</vt:lpstr>
      <vt:lpstr>Speech to Rhythm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</dc:creator>
  <cp:lastModifiedBy>Casey</cp:lastModifiedBy>
  <cp:revision>10</cp:revision>
  <dcterms:created xsi:type="dcterms:W3CDTF">2017-04-25T18:14:12Z</dcterms:created>
  <dcterms:modified xsi:type="dcterms:W3CDTF">2017-04-27T03:08:24Z</dcterms:modified>
</cp:coreProperties>
</file>