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iexperiments.withgoogle.com/ai-duet/view/" TargetMode="External"/><Relationship Id="rId4" Type="http://schemas.openxmlformats.org/officeDocument/2006/relationships/hyperlink" Target="https://i.ytimg.com/vi/77NCrbQjOw0/maxresdefault.jpg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s-media-cache-ak0.pinimg.com/736x/a7/be/37/a7be374bdb37f6c4ce1c4673f54e7dc1.jpg" TargetMode="Externa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161650" y="82075"/>
            <a:ext cx="4820700" cy="46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A.I. Duet with Percussion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894950" y="334900"/>
            <a:ext cx="5354100" cy="2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Don’t worry, I already know that the current title is not clever or interesting. If you have suggestions share them pls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73650" y="734250"/>
            <a:ext cx="48936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This project is based on Magenta, which is a program that allows one to play some piano via the keyboard and then computes a duet based off of that.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https://aiexperiments.withgoogle.com/ai-duet/view/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Being that I am not a </a:t>
            </a:r>
            <a:r>
              <a:rPr i="1" lang="en" sz="1200"/>
              <a:t>classically trained musician</a:t>
            </a:r>
            <a:r>
              <a:rPr lang="en" sz="1200"/>
              <a:t> I decided to go a different route and create a Magenta-inspired program that features drums instead of a piano.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Using the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Tone.js and NexusUI </a:t>
            </a:r>
            <a:r>
              <a:rPr lang="en" sz="1200"/>
              <a:t>code that was graciously shared with me,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I* encoded various rhythms for the program to use.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For the sake of simplicity, everything is based off of 16th notes at 120 tempo within a 4/4 time signature</a:t>
            </a:r>
          </a:p>
          <a:p>
            <a:pPr indent="-304800" lvl="1" marL="914400" rtl="0">
              <a:spcBef>
                <a:spcPts val="0"/>
              </a:spcBef>
              <a:buClr>
                <a:srgbClr val="222222"/>
              </a:buClr>
              <a:buSzPct val="1000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There are two components: bass and snare. There are specified keys on the keyboard for each sound.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0"/>
              </a:spcBef>
              <a:buClr>
                <a:srgbClr val="222222"/>
              </a:buClr>
              <a:buSzPct val="1000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Overall goal: user plays a rhythm using the keyboard, and the program plays a different rhythm back</a:t>
            </a:r>
          </a:p>
          <a:p>
            <a:pPr indent="-304800" lvl="1" marL="914400" rtl="0">
              <a:spcBef>
                <a:spcPts val="0"/>
              </a:spcBef>
              <a:buClr>
                <a:srgbClr val="222222"/>
              </a:buClr>
              <a:buSzPct val="1000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If the user plays mostly snare, the program will return a bass rhythm, and vice versa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*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Tom showed me how to do basically everything and I more or less followed along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		</a:t>
            </a:r>
          </a:p>
        </p:txBody>
      </p:sp>
      <p:pic>
        <p:nvPicPr>
          <p:cNvPr id="57" name="Shape 5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325" y="1727025"/>
            <a:ext cx="1892576" cy="16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9899" y="1727025"/>
            <a:ext cx="1765025" cy="16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