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/>
  </p:normalViewPr>
  <p:slideViewPr>
    <p:cSldViewPr snapToGrid="0" snapToObjects="1" showGuides="1">
      <p:cViewPr varScale="1">
        <p:scale>
          <a:sx n="116" d="100"/>
          <a:sy n="116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47D9-4985-FE45-A92D-047536B9654C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6E3E-1244-0546-AE6F-A5C371D4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9311" y="805758"/>
            <a:ext cx="2773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dobe Garamond Pro" charset="0"/>
                <a:ea typeface="Adobe Garamond Pro" charset="0"/>
                <a:cs typeface="Adobe Garamond Pro" charset="0"/>
              </a:rPr>
              <a:t>Nat Jenkins </a:t>
            </a:r>
            <a:r>
              <a:rPr lang="en-US" sz="3200" dirty="0" err="1" smtClean="0">
                <a:latin typeface="Adobe Garamond Pro" charset="0"/>
                <a:ea typeface="Adobe Garamond Pro" charset="0"/>
                <a:cs typeface="Adobe Garamond Pro" charset="0"/>
              </a:rPr>
              <a:t>Looper</a:t>
            </a:r>
            <a:endParaRPr lang="en-US" sz="3200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2015" y="2616451"/>
            <a:ext cx="4227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Goals</a:t>
            </a:r>
          </a:p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• Begin a loop when start button is engaged</a:t>
            </a:r>
          </a:p>
          <a:p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• Add sound to the loop by playing on the keyboard</a:t>
            </a:r>
          </a:p>
          <a:p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• Add effects with the touch of a button</a:t>
            </a:r>
          </a:p>
          <a:p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• Be able to switch sounds inside the loop</a:t>
            </a:r>
          </a:p>
          <a:p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• Add CSS for more in depth design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6" y="1882976"/>
            <a:ext cx="2718481" cy="1077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7" y="4547724"/>
            <a:ext cx="2578100" cy="1308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83" y="2960483"/>
            <a:ext cx="3937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Garamond Pro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2017-04-27T15:39:51Z</dcterms:created>
  <dcterms:modified xsi:type="dcterms:W3CDTF">2017-04-27T15:54:38Z</dcterms:modified>
</cp:coreProperties>
</file>