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390"/>
    <a:srgbClr val="FFC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2134-C7DE-5749-8F6C-976E1E22C4D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FF59-A4F7-F941-A92E-81EEFFD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509" y="0"/>
            <a:ext cx="7320491" cy="1752600"/>
          </a:xfrm>
        </p:spPr>
        <p:txBody>
          <a:bodyPr/>
          <a:lstStyle/>
          <a:p>
            <a:pPr algn="l"/>
            <a:r>
              <a:rPr lang="en-US" b="1" u="sng" dirty="0" smtClean="0">
                <a:solidFill>
                  <a:srgbClr val="000090"/>
                </a:solidFill>
                <a:latin typeface="Avenir Next Demi Bold"/>
                <a:cs typeface="Avenir Next Demi Bold"/>
              </a:rPr>
              <a:t>Goal:</a:t>
            </a:r>
            <a:r>
              <a:rPr lang="en-US" b="1" dirty="0" smtClean="0">
                <a:solidFill>
                  <a:srgbClr val="000090"/>
                </a:solidFill>
                <a:latin typeface="Avenir Next Demi Bold"/>
                <a:cs typeface="Avenir Next Demi Bold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venir Next Demi Bold"/>
                <a:cs typeface="Avenir Next Demi Bold"/>
              </a:rPr>
              <a:t>Create </a:t>
            </a:r>
            <a:r>
              <a:rPr lang="en-US" dirty="0" err="1" smtClean="0">
                <a:solidFill>
                  <a:srgbClr val="000090"/>
                </a:solidFill>
                <a:latin typeface="Avenir Next Demi Bold"/>
                <a:cs typeface="Avenir Next Demi Bold"/>
              </a:rPr>
              <a:t>buzzfeed-esque</a:t>
            </a:r>
            <a:r>
              <a:rPr lang="en-US" dirty="0">
                <a:solidFill>
                  <a:srgbClr val="000090"/>
                </a:solidFill>
                <a:latin typeface="Avenir Next Demi Bold"/>
                <a:cs typeface="Avenir Next Demi Bold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venir Next Demi Bold"/>
                <a:cs typeface="Avenir Next Demi Bold"/>
              </a:rPr>
              <a:t>quiz to classify what type of donut you are based on how you play music</a:t>
            </a:r>
            <a:endParaRPr lang="en-US" dirty="0">
              <a:solidFill>
                <a:srgbClr val="000090"/>
              </a:solidFill>
              <a:latin typeface="Avenir Next Demi Bold"/>
              <a:cs typeface="Avenir Next Demi Bold"/>
            </a:endParaRPr>
          </a:p>
        </p:txBody>
      </p:sp>
      <p:pic>
        <p:nvPicPr>
          <p:cNvPr id="4" name="Picture 3" descr="ca1717124348e1a7d21d3a2b402e6fc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-2" r="30269"/>
          <a:stretch/>
        </p:blipFill>
        <p:spPr>
          <a:xfrm>
            <a:off x="0" y="-1"/>
            <a:ext cx="1823509" cy="68579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3509" y="1441694"/>
            <a:ext cx="7320491" cy="257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Sort based on criteria:</a:t>
            </a:r>
            <a:r>
              <a:rPr lang="en-US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 </a:t>
            </a:r>
          </a:p>
          <a:p>
            <a:pPr algn="l"/>
            <a:r>
              <a:rPr lang="en-US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Fast= </a:t>
            </a:r>
            <a:r>
              <a:rPr lang="en-US" sz="2600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&gt;2 notes per second (3x)</a:t>
            </a:r>
          </a:p>
          <a:p>
            <a:pPr algn="l"/>
            <a:r>
              <a:rPr lang="en-US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Density= </a:t>
            </a:r>
            <a:r>
              <a:rPr lang="en-US" sz="2600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&gt;1 notes at the same time (2x)</a:t>
            </a:r>
          </a:p>
          <a:p>
            <a:pPr algn="l"/>
            <a:r>
              <a:rPr lang="en-US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Tonality= </a:t>
            </a:r>
            <a:r>
              <a:rPr lang="en-US" sz="2600" dirty="0" smtClean="0">
                <a:solidFill>
                  <a:srgbClr val="800000"/>
                </a:solidFill>
                <a:latin typeface="Avenir Next Demi Bold"/>
                <a:cs typeface="Avenir Next Demi Bold"/>
              </a:rPr>
              <a:t>&gt;0 instances of dissonance</a:t>
            </a:r>
            <a:endParaRPr lang="en-US" sz="2600" dirty="0">
              <a:solidFill>
                <a:srgbClr val="800000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23508" y="3809546"/>
            <a:ext cx="7320491" cy="304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Classifications: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Tonal, not dense, slow- Glazed </a:t>
            </a:r>
            <a:r>
              <a:rPr lang="en-US" sz="2400" dirty="0" err="1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krispy</a:t>
            </a:r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 </a:t>
            </a:r>
            <a:r>
              <a:rPr lang="en-US" sz="2400" dirty="0" err="1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kreme</a:t>
            </a:r>
            <a:endParaRPr lang="en-US" sz="2400" dirty="0" smtClean="0">
              <a:solidFill>
                <a:srgbClr val="580390"/>
              </a:solidFill>
              <a:latin typeface="Avenir Next Demi Bold"/>
              <a:cs typeface="Avenir Next Demi Bold"/>
            </a:endParaRP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Tonal, not dense, fast- Frosted with sprinkles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Tonal, dense, slow- </a:t>
            </a:r>
            <a:r>
              <a:rPr lang="en-US" sz="2400" dirty="0">
                <a:solidFill>
                  <a:srgbClr val="580390"/>
                </a:solidFill>
                <a:latin typeface="Avenir Next Demi Bold"/>
                <a:cs typeface="Avenir Next Demi Bold"/>
              </a:rPr>
              <a:t>B</a:t>
            </a:r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oston </a:t>
            </a:r>
            <a:r>
              <a:rPr lang="en-US" sz="2400" dirty="0" err="1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creme</a:t>
            </a:r>
            <a:endParaRPr lang="en-US" sz="2400" dirty="0" smtClean="0">
              <a:solidFill>
                <a:srgbClr val="580390"/>
              </a:solidFill>
              <a:latin typeface="Avenir Next Demi Bold"/>
              <a:cs typeface="Avenir Next Demi Bold"/>
            </a:endParaRP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Tonal, dense, fast-Devil’s food cake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Atonal, not dense, slow- Jelly donut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Atonal, not dense, fast- Cinnamon sugar cake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Atonal, dense, slow- Sour cream</a:t>
            </a:r>
          </a:p>
          <a:p>
            <a:pPr algn="l"/>
            <a:r>
              <a:rPr lang="en-US" sz="2400" dirty="0" smtClean="0">
                <a:solidFill>
                  <a:srgbClr val="580390"/>
                </a:solidFill>
                <a:latin typeface="Avenir Next Demi Bold"/>
                <a:cs typeface="Avenir Next Demi Bold"/>
              </a:rPr>
              <a:t>Atonal, dense, fast- Pickle donut</a:t>
            </a:r>
          </a:p>
          <a:p>
            <a:pPr algn="l"/>
            <a:endParaRPr lang="en-US" sz="2400" dirty="0" smtClean="0">
              <a:solidFill>
                <a:srgbClr val="000090"/>
              </a:solidFill>
              <a:latin typeface="Avenir Next Demi Bold"/>
              <a:cs typeface="Avenir Next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25831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Konkoly</dc:creator>
  <cp:lastModifiedBy>Karen Konkoly</cp:lastModifiedBy>
  <cp:revision>2</cp:revision>
  <dcterms:created xsi:type="dcterms:W3CDTF">2017-04-27T00:36:38Z</dcterms:created>
  <dcterms:modified xsi:type="dcterms:W3CDTF">2017-04-27T01:25:12Z</dcterms:modified>
</cp:coreProperties>
</file>