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3593-17CC-442E-B326-11BE7A04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B4691-D09A-4D2C-94E7-DE7361E9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FC7-BAA6-4156-9E12-C28044D1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A8D-2B70-4888-8DB7-FBEE1A3A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311C-7A91-46E3-A9CE-426FAFF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93C2-B98B-49BE-861A-5C5D2D5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ED95-A651-45B5-ADDF-F8835B09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BBA5-7A74-49C2-B652-E71703C3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33C7-0A52-4E83-A274-6C2795A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883B-7269-40B1-90B1-2C6807AE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4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12091-B4C9-4985-8499-344157AA8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8909-4A6E-4B75-9282-F425B115A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F968-4A29-4E26-9D09-845A0C72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6ECF-E734-4D87-A988-32BC87E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D58F-2DBC-427B-873C-E71A3AD3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9B99-4557-41E5-BBDA-A71029C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96CD-8123-4671-A1AD-A818EC51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183C-F1CD-45B7-ADC2-AC757B0C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76E7-AF7C-430A-9108-7030B9F7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6A3D-3E42-43DF-A7D5-09B4C715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DEE-358B-460C-950C-C7C7FD6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24F2-FD31-43B0-9796-79CEEAC8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FD53-DB48-4F02-A384-E139667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E6CF-7275-4CBD-9915-4DE8F50A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0FAA-27CD-4369-B131-09228DB5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8041-C08C-4A8D-AD53-E2D9C7B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AB07-697D-47F9-B414-B0B3FAC5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E6E0-D201-453C-8B5F-BA6A2B37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F097-ED42-40F9-9B98-EE0BD309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B56C-8800-44CB-A437-8EDB0B0F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1A5EC-2F13-4A44-B605-4B332E59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325-A8AD-4AF0-81E3-8F23236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FEC6-F92E-4037-B7A1-9F4933EB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1FD2-59CA-4BA4-B4DE-038510217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8DBD-3A5C-43DD-9380-EC6E0FF2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601F7-90FB-4071-A34C-EE9D5E5D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6855B-9926-4060-958D-9E4877D8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AE8A-AD04-4E9B-8DE4-F5C1071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9718C-E974-4EF8-839F-9AC413FB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0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AAEE-8C30-4C9D-853A-DC46409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F99CC-9BE4-4E29-BFC2-FF83EB58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9089-BF02-45D7-8069-D0090FE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67DFA-6D03-47BC-BA51-4259CB8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F1606-E885-4E5D-85F3-1231CE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1E10D-ACA0-43E2-9BB2-CD24487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F02E-7A0B-4FCB-B25B-ED302097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A44F-16D2-456C-A5B1-3F055C43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6D48-318A-435B-9210-2DA56893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92C1E-31D3-407A-BC06-45D9E58E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0EA4-1B73-4C4D-98E6-F6AD24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1293-9281-4B76-A1BC-EF8BC735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FA0B6-756A-4AC4-8C8C-8385C974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76AA-9927-4DDF-B9EF-47ADCBE3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9AA2-1E27-4026-92D6-7F4D88A7D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742-82FE-425B-9CD9-6F653F4D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E008-B6B6-48DB-A5CA-B699B79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4F4E-6D62-4AA2-AD20-084B0EE9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7D3D-7784-4C2E-A467-771723A4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9F456-9090-4646-A1C5-ADC93B2C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41D5-D545-480C-99BE-BE72A9DF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C0DF-0B92-409D-8ADE-C04BD5044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C032-48E4-4350-885B-A3648E506201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3A8B-0B16-418E-B8A8-F2ED293D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339C-6E50-4D3E-9C85-F8B7C2C8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B8E-F152-4343-9002-3476E68D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8" y="1323815"/>
            <a:ext cx="9144000" cy="2387600"/>
          </a:xfrm>
        </p:spPr>
        <p:txBody>
          <a:bodyPr/>
          <a:lstStyle/>
          <a:p>
            <a:r>
              <a:rPr lang="en-GB" dirty="0"/>
              <a:t>Master 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8FB51-E3B2-42C5-B9A4-C18C51F9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78" y="3803490"/>
            <a:ext cx="9144000" cy="1655762"/>
          </a:xfrm>
        </p:spPr>
        <p:txBody>
          <a:bodyPr/>
          <a:lstStyle/>
          <a:p>
            <a:r>
              <a:rPr lang="en-GB" dirty="0"/>
              <a:t>Signal peptide prediction with Sec2Vec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D253-4CE8-4C1F-9611-C7DB67FC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0" y="293105"/>
            <a:ext cx="2398363" cy="2224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456D91-5DE7-47B9-B147-AD3DA9F2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30" y="78184"/>
            <a:ext cx="4757183" cy="24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Master 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Masterpraktikum</dc:title>
  <dc:creator>Thomas</dc:creator>
  <cp:lastModifiedBy>Thomas</cp:lastModifiedBy>
  <cp:revision>3</cp:revision>
  <dcterms:created xsi:type="dcterms:W3CDTF">2019-09-04T14:22:03Z</dcterms:created>
  <dcterms:modified xsi:type="dcterms:W3CDTF">2019-09-04T14:39:44Z</dcterms:modified>
</cp:coreProperties>
</file>