
<file path=[Content_Types].xml><?xml version="1.0" encoding="utf-8"?>
<Types xmlns="http://schemas.openxmlformats.org/package/2006/content-types">
  <Default ContentType="image/gif" Extension="gif"/>
  <Default ContentType="image/jpeg" Extension="jpeg"/>
  <Default ContentType="image/png" Extension="png"/>
  <Default ContentType="application/vnd.openxmlformats-package.relationships+xml" Extension="rels"/>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ms-powerpoint.revisioninfo+xml" PartName="/ppt/revisionInfo.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p="http://schemas.openxmlformats.org/presentationml/2006/main" xmlns:r="http://schemas.openxmlformats.org/officeDocument/2006/relationships" removePersonalInfoOnSave="1" saveSubsetFonts="1">
  <p:sldMasterIdLst>
    <p:sldMasterId id="2147483662" r:id="rId1"/>
  </p:sldMasterIdLst>
  <p:sldIdLst>
    <p:sldId id="256" r:id="rId7"/>
    <p:sldId id="257" r:id="rId8"/>
    <p:sldId id="258" r:id="rId9"/>
    <p:sldId id="259" r:id="rId10"/>
  </p:sldIdLst>
  <p:sldSz cx="12192000" cy="6858000"/>
  <p:notesSz cx="6858000" cy="9144000"/>
  <p:defaultTextStyle>
    <a:defPPr>
      <a:defRPr lang="ja-JP"/>
    </a:defPPr>
    <a:lvl1pPr algn="l" defTabSz="914400" eaLnBrk="1" hangingPunct="1" latinLnBrk="0" marL="0" rtl="0">
      <a:defRPr kern="1200" kumimoji="1" sz="1800">
        <a:solidFill>
          <a:schemeClr val="tx1"/>
        </a:solidFill>
        <a:latin typeface="+mn-lt"/>
        <a:ea typeface="+mn-ea"/>
        <a:cs typeface="+mn-cs"/>
      </a:defRPr>
    </a:lvl1pPr>
    <a:lvl2pPr algn="l" defTabSz="914400" eaLnBrk="1" hangingPunct="1" latinLnBrk="0" marL="457200" rtl="0">
      <a:defRPr kern="1200" kumimoji="1" sz="1800">
        <a:solidFill>
          <a:schemeClr val="tx1"/>
        </a:solidFill>
        <a:latin typeface="+mn-lt"/>
        <a:ea typeface="+mn-ea"/>
        <a:cs typeface="+mn-cs"/>
      </a:defRPr>
    </a:lvl2pPr>
    <a:lvl3pPr algn="l" defTabSz="914400" eaLnBrk="1" hangingPunct="1" latinLnBrk="0" marL="914400" rtl="0">
      <a:defRPr kern="1200" kumimoji="1" sz="1800">
        <a:solidFill>
          <a:schemeClr val="tx1"/>
        </a:solidFill>
        <a:latin typeface="+mn-lt"/>
        <a:ea typeface="+mn-ea"/>
        <a:cs typeface="+mn-cs"/>
      </a:defRPr>
    </a:lvl3pPr>
    <a:lvl4pPr algn="l" defTabSz="914400" eaLnBrk="1" hangingPunct="1" latinLnBrk="0" marL="1371600" rtl="0">
      <a:defRPr kern="1200" kumimoji="1" sz="1800">
        <a:solidFill>
          <a:schemeClr val="tx1"/>
        </a:solidFill>
        <a:latin typeface="+mn-lt"/>
        <a:ea typeface="+mn-ea"/>
        <a:cs typeface="+mn-cs"/>
      </a:defRPr>
    </a:lvl4pPr>
    <a:lvl5pPr algn="l" defTabSz="914400" eaLnBrk="1" hangingPunct="1" latinLnBrk="0" marL="1828800" rtl="0">
      <a:defRPr kern="1200" kumimoji="1" sz="1800">
        <a:solidFill>
          <a:schemeClr val="tx1"/>
        </a:solidFill>
        <a:latin typeface="+mn-lt"/>
        <a:ea typeface="+mn-ea"/>
        <a:cs typeface="+mn-cs"/>
      </a:defRPr>
    </a:lvl5pPr>
    <a:lvl6pPr algn="l" defTabSz="914400" eaLnBrk="1" hangingPunct="1" latinLnBrk="0" marL="2286000" rtl="0">
      <a:defRPr kern="1200" kumimoji="1" sz="1800">
        <a:solidFill>
          <a:schemeClr val="tx1"/>
        </a:solidFill>
        <a:latin typeface="+mn-lt"/>
        <a:ea typeface="+mn-ea"/>
        <a:cs typeface="+mn-cs"/>
      </a:defRPr>
    </a:lvl6pPr>
    <a:lvl7pPr algn="l" defTabSz="914400" eaLnBrk="1" hangingPunct="1" latinLnBrk="0" marL="2743200" rtl="0">
      <a:defRPr kern="1200" kumimoji="1" sz="1800">
        <a:solidFill>
          <a:schemeClr val="tx1"/>
        </a:solidFill>
        <a:latin typeface="+mn-lt"/>
        <a:ea typeface="+mn-ea"/>
        <a:cs typeface="+mn-cs"/>
      </a:defRPr>
    </a:lvl7pPr>
    <a:lvl8pPr algn="l" defTabSz="914400" eaLnBrk="1" hangingPunct="1" latinLnBrk="0" marL="3200400" rtl="0">
      <a:defRPr kern="1200" kumimoji="1" sz="1800">
        <a:solidFill>
          <a:schemeClr val="tx1"/>
        </a:solidFill>
        <a:latin typeface="+mn-lt"/>
        <a:ea typeface="+mn-ea"/>
        <a:cs typeface="+mn-cs"/>
      </a:defRPr>
    </a:lvl8pPr>
    <a:lvl9pPr algn="l" defTabSz="914400" eaLnBrk="1" hangingPunct="1" latinLnBrk="0" marL="3657600" rtl="0">
      <a:defRPr kern="1200" kumimoji="1"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4996BD-3DD9-4169-8649-7A4CB5C1533D}" v="1" dt="2020-05-30T16:55:01.6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01" d="100"/>
          <a:sy n="101" d="100"/>
        </p:scale>
        <p:origin x="120"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arget="slideMasters/slideMaster1.xml" Type="http://schemas.openxmlformats.org/officeDocument/2006/relationships/slideMaster"/><Relationship Id="rId10" Target="slides/slide4.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revisionInfo.xml" Type="http://schemas.microsoft.com/office/2015/10/relationships/revisionInfo"/><Relationship Id="rId7" Target="slides/slide1.xml" Type="http://schemas.openxmlformats.org/officeDocument/2006/relationships/slide"/><Relationship Id="rId8" Target="slides/slide2.xml" Type="http://schemas.openxmlformats.org/officeDocument/2006/relationships/slide"/><Relationship Id="rId9" Target="slides/slide3.xml" Type="http://schemas.openxmlformats.org/officeDocument/2006/relationships/slide"/></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1886971"/>
            <a:ext cx="10363200" cy="1470025"/>
          </a:xfrm>
          <a:effectLst>
            <a:outerShdw blurRad="50800" dist="38100" dir="5400000" algn="t" rotWithShape="0">
              <a:prstClr val="black">
                <a:alpha val="40000"/>
              </a:prstClr>
            </a:outerShdw>
          </a:effectLst>
        </p:spPr>
        <p:txBody>
          <a:bodyPr/>
          <a:lstStyle>
            <a:lvl1pPr>
              <a:defRPr>
                <a:latin typeface="HGP創英角ｺﾞｼｯｸUB" panose="020B0900000000000000" pitchFamily="50" charset="-128"/>
                <a:ea typeface="HGP創英角ｺﾞｼｯｸUB" panose="020B0900000000000000" pitchFamily="50" charset="-128"/>
              </a:defRPr>
            </a:lvl1pPr>
          </a:lstStyle>
          <a:p>
            <a:r>
              <a:rPr kumimoji="1" lang="ja-JP" altLang="en-US"/>
              <a:t>マスター タイトルの書式設定</a:t>
            </a:r>
          </a:p>
        </p:txBody>
      </p:sp>
      <p:sp>
        <p:nvSpPr>
          <p:cNvPr id="3" name="サブタイトル 2"/>
          <p:cNvSpPr>
            <a:spLocks noGrp="1"/>
          </p:cNvSpPr>
          <p:nvPr>
            <p:ph type="subTitle" idx="1"/>
          </p:nvPr>
        </p:nvSpPr>
        <p:spPr>
          <a:xfrm>
            <a:off x="911424" y="4149080"/>
            <a:ext cx="10369152" cy="1752600"/>
          </a:xfrm>
        </p:spPr>
        <p:txBody>
          <a:bodyPr/>
          <a:lstStyle>
            <a:lvl1pPr marL="0" indent="0" algn="ctr">
              <a:buNone/>
              <a:defRPr>
                <a:solidFill>
                  <a:schemeClr val="tx1"/>
                </a:solidFill>
                <a:latin typeface="HGP創英角ｺﾞｼｯｸUB" panose="020B0900000000000000" pitchFamily="50" charset="-128"/>
                <a:ea typeface="HGP創英角ｺﾞｼｯｸUB" panose="020B0900000000000000" pitchFamily="50" charset="-128"/>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kumimoji="1" lang="ja-JP" altLang="en-US"/>
              <a:t>マスター サブタイトルの書式設定</a:t>
            </a:r>
            <a:endParaRPr kumimoji="1" lang="ja-JP" altLang="en-US" dirty="0"/>
          </a:p>
        </p:txBody>
      </p:sp>
      <p:pic>
        <p:nvPicPr>
          <p:cNvPr id="12" name="Picture 3" descr="C:\Users\takahashi\Documents\mysite2\image\pen_03.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98" y="6621167"/>
            <a:ext cx="284965" cy="21372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takahashi\Documents\mysite2\image\logo_3C.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069" t="17594" b="17315"/>
          <a:stretch/>
        </p:blipFill>
        <p:spPr bwMode="auto">
          <a:xfrm>
            <a:off x="317163" y="6648169"/>
            <a:ext cx="1505803" cy="15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911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C2C3F0B-2B7F-4782-B315-33E516447C25}" type="datetimeFigureOut">
              <a:rPr lang="en-US" smtClean="0"/>
              <a:t>5/31/2020</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1047574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41"/>
            <a:ext cx="27432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09600" y="274641"/>
            <a:ext cx="80264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C2C3F0B-2B7F-4782-B315-33E516447C25}" type="datetimeFigureOut">
              <a:rPr lang="en-US" smtClean="0"/>
              <a:t>5/31/2020</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4182821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Date"/>
          <p:cNvSpPr>
            <a:spLocks noGrp="1"/>
          </p:cNvSpPr>
          <p:nvPr>
            <p:ph type="dt" sz="half" idx="10"/>
          </p:nvPr>
        </p:nvSpPr>
        <p:spPr/>
        <p:txBody>
          <a:bodyPr/>
          <a:lstStyle/>
          <a:p>
            <a:fld id="{5C2C3F0B-2B7F-4782-B315-33E516447C25}" type="datetimeFigureOut">
              <a:rPr lang="en-US" smtClean="0"/>
              <a:t>5/31/2020</a:t>
            </a:fld>
            <a:endParaRPr lang="en-US"/>
          </a:p>
        </p:txBody>
      </p:sp>
      <p:sp>
        <p:nvSpPr>
          <p:cNvPr id="4" name="Footer"/>
          <p:cNvSpPr>
            <a:spLocks noGrp="1"/>
          </p:cNvSpPr>
          <p:nvPr>
            <p:ph type="ftr" sz="quarter" idx="11"/>
          </p:nvPr>
        </p:nvSpPr>
        <p:spPr/>
        <p:txBody>
          <a:bodyPr/>
          <a:lstStyle/>
          <a:p>
            <a:endParaRPr lang="en-US"/>
          </a:p>
        </p:txBody>
      </p:sp>
      <p:sp>
        <p:nvSpPr>
          <p:cNvPr id="5" name="Slide Number"/>
          <p:cNvSpPr>
            <a:spLocks noGrp="1"/>
          </p:cNvSpPr>
          <p:nvPr>
            <p:ph type="sldNum" sz="quarter" idx="12"/>
          </p:nvPr>
        </p:nvSpPr>
        <p:spPr/>
        <p:txBody>
          <a:bodyPr/>
          <a:lstStyle/>
          <a:p>
            <a:fld id="{6FACB95C-998B-4B89-BDB5-3B69D78FCBB4}" type="slidenum">
              <a:rPr lang="en-US" smtClean="0"/>
              <a:t>‹#›</a:t>
            </a:fld>
            <a:endParaRPr lang="en-US"/>
          </a:p>
        </p:txBody>
      </p:sp>
      <p:sp>
        <p:nvSpPr>
          <p:cNvPr id="8" name="Picture"/>
          <p:cNvSpPr>
            <a:spLocks noGrp="1"/>
          </p:cNvSpPr>
          <p:nvPr>
            <p:ph type="pic" sz="quarter" idx="13"/>
          </p:nvPr>
        </p:nvSpPr>
        <p:spPr/>
        <p:txBody>
          <a:bodyPr/>
          <a:lstStyle/>
          <a:p>
            <a:endParaRPr lang="en-US"/>
          </a:p>
        </p:txBody>
      </p:sp>
    </p:spTree>
    <p:extLst>
      <p:ext uri="{BB962C8B-B14F-4D97-AF65-F5344CB8AC3E}">
        <p14:creationId xmlns:p14="http://schemas.microsoft.com/office/powerpoint/2010/main" val="1524475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7536" y="17405"/>
            <a:ext cx="11231723" cy="530568"/>
          </a:xfrm>
        </p:spPr>
        <p:txBody>
          <a:bodyPr>
            <a:noAutofit/>
          </a:bodyPr>
          <a:lstStyle>
            <a:lvl1pPr algn="just">
              <a:defRPr sz="3360" baseline="0">
                <a:latin typeface="Times New Roman" panose="02020603050405020304" pitchFamily="18" charset="0"/>
                <a:ea typeface="メイリオ" panose="020B0604030504040204" pitchFamily="50" charset="-128"/>
              </a:defRPr>
            </a:lvl1pPr>
          </a:lstStyle>
          <a:p>
            <a:r>
              <a:rPr kumimoji="1" lang="ja-JP" altLang="en-US"/>
              <a:t>マスター タイトルの書式設定</a:t>
            </a:r>
            <a:endParaRPr kumimoji="1" lang="ja-JP" altLang="en-US" dirty="0"/>
          </a:p>
        </p:txBody>
      </p:sp>
      <p:sp>
        <p:nvSpPr>
          <p:cNvPr id="3" name="コンテンツ プレースホルダー 2"/>
          <p:cNvSpPr>
            <a:spLocks noGrp="1"/>
          </p:cNvSpPr>
          <p:nvPr>
            <p:ph idx="1"/>
          </p:nvPr>
        </p:nvSpPr>
        <p:spPr>
          <a:xfrm>
            <a:off x="143339" y="639328"/>
            <a:ext cx="11905323" cy="5814008"/>
          </a:xfrm>
        </p:spPr>
        <p:txBody>
          <a:bodyPr>
            <a:normAutofit/>
          </a:bodyPr>
          <a:lstStyle>
            <a:lvl1pPr marL="411480" indent="-411480">
              <a:buClr>
                <a:srgbClr val="000099"/>
              </a:buClr>
              <a:buSzPct val="90000"/>
              <a:buFont typeface="Wingdings" panose="05000000000000000000" pitchFamily="2" charset="2"/>
              <a:buChar char="n"/>
              <a:defRPr sz="2880">
                <a:solidFill>
                  <a:schemeClr val="tx1"/>
                </a:solidFill>
                <a:latin typeface="Times New Roman" panose="02020603050405020304" pitchFamily="18" charset="0"/>
                <a:ea typeface="メイリオ" panose="020B0604030504040204" pitchFamily="50" charset="-128"/>
              </a:defRPr>
            </a:lvl1pPr>
            <a:lvl2pPr>
              <a:buClr>
                <a:srgbClr val="A20000"/>
              </a:buClr>
              <a:buSzPct val="95000"/>
              <a:defRPr sz="2400">
                <a:latin typeface="Times New Roman" panose="02020603050405020304" pitchFamily="18" charset="0"/>
                <a:ea typeface="メイリオ" panose="020B0604030504040204" pitchFamily="50" charset="-128"/>
              </a:defRPr>
            </a:lvl2pPr>
            <a:lvl3pPr>
              <a:defRPr sz="2160">
                <a:latin typeface="Times New Roman" panose="02020603050405020304" pitchFamily="18" charset="0"/>
                <a:ea typeface="メイリオ" panose="020B0604030504040204" pitchFamily="50" charset="-128"/>
              </a:defRPr>
            </a:lvl3pPr>
            <a:lvl4pPr>
              <a:defRPr sz="2160">
                <a:latin typeface="Times New Roman" panose="02020603050405020304" pitchFamily="18" charset="0"/>
                <a:ea typeface="メイリオ" panose="020B0604030504040204" pitchFamily="50" charset="-128"/>
              </a:defRPr>
            </a:lvl4pPr>
            <a:lvl5pPr>
              <a:defRPr sz="2160">
                <a:latin typeface="Times New Roman" panose="02020603050405020304" pitchFamily="18" charset="0"/>
                <a:ea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5" name="フッター プレースホルダー 4"/>
          <p:cNvSpPr>
            <a:spLocks noGrp="1"/>
          </p:cNvSpPr>
          <p:nvPr>
            <p:ph type="ftr" sz="quarter" idx="11"/>
          </p:nvPr>
        </p:nvSpPr>
        <p:spPr>
          <a:xfrm>
            <a:off x="2063552" y="6621167"/>
            <a:ext cx="8305600" cy="213725"/>
          </a:xfrm>
        </p:spPr>
        <p:txBody>
          <a:bodyPr/>
          <a:lstStyle>
            <a:lvl1pPr algn="ctr">
              <a:defRPr>
                <a:latin typeface="HGP創英角ｺﾞｼｯｸUB" panose="020B0900000000000000" pitchFamily="50" charset="-128"/>
                <a:ea typeface="HGP創英角ｺﾞｼｯｸUB" panose="020B0900000000000000" pitchFamily="50" charset="-128"/>
              </a:defRPr>
            </a:lvl1pPr>
          </a:lstStyle>
          <a:p>
            <a:endParaRPr lang="en-US"/>
          </a:p>
        </p:txBody>
      </p:sp>
      <p:sp>
        <p:nvSpPr>
          <p:cNvPr id="6" name="スライド番号プレースホルダー 5"/>
          <p:cNvSpPr>
            <a:spLocks noGrp="1"/>
          </p:cNvSpPr>
          <p:nvPr>
            <p:ph type="sldNum" sz="quarter" idx="12"/>
          </p:nvPr>
        </p:nvSpPr>
        <p:spPr>
          <a:xfrm>
            <a:off x="11329259" y="129063"/>
            <a:ext cx="719403" cy="268552"/>
          </a:xfrm>
        </p:spPr>
        <p:txBody>
          <a:bodyPr/>
          <a:lstStyle>
            <a:lvl1pPr>
              <a:defRPr sz="1920">
                <a:latin typeface="HGP創英角ｺﾞｼｯｸUB" panose="020B0900000000000000" pitchFamily="50" charset="-128"/>
                <a:ea typeface="HGP創英角ｺﾞｼｯｸUB" panose="020B0900000000000000" pitchFamily="50" charset="-128"/>
              </a:defRPr>
            </a:lvl1pPr>
          </a:lstStyle>
          <a:p>
            <a:fld id="{6FACB95C-998B-4B89-BDB5-3B69D78FCBB4}" type="slidenum">
              <a:rPr lang="en-US" smtClean="0"/>
              <a:t>‹#›</a:t>
            </a:fld>
            <a:endParaRPr lang="en-US"/>
          </a:p>
        </p:txBody>
      </p:sp>
      <p:sp>
        <p:nvSpPr>
          <p:cNvPr id="16" name="タイトル 1"/>
          <p:cNvSpPr txBox="1">
            <a:spLocks/>
          </p:cNvSpPr>
          <p:nvPr/>
        </p:nvSpPr>
        <p:spPr>
          <a:xfrm>
            <a:off x="0" y="528622"/>
            <a:ext cx="12192000" cy="18000"/>
          </a:xfrm>
          <a:prstGeom prst="rect">
            <a:avLst/>
          </a:prstGeom>
          <a:gradFill rotWithShape="1">
            <a:gsLst>
              <a:gs pos="0">
                <a:srgbClr val="00008F">
                  <a:shade val="51000"/>
                  <a:satMod val="130000"/>
                </a:srgbClr>
              </a:gs>
              <a:gs pos="80000">
                <a:srgbClr val="00008F">
                  <a:shade val="93000"/>
                  <a:satMod val="130000"/>
                </a:srgbClr>
              </a:gs>
              <a:gs pos="100000">
                <a:srgbClr val="00008F">
                  <a:shade val="94000"/>
                  <a:satMod val="135000"/>
                </a:srgbClr>
              </a:gs>
            </a:gsLst>
            <a:lin ang="16200000" scaled="0"/>
          </a:gradFill>
          <a:ln w="9525" cap="flat" cmpd="sng" algn="ctr">
            <a:noFill/>
            <a:prstDash val="solid"/>
          </a:ln>
          <a:effectLst>
            <a:outerShdw blurRad="40000" dist="23000" dir="5400000" rotWithShape="0">
              <a:srgbClr val="000000">
                <a:alpha val="35000"/>
              </a:srgbClr>
            </a:outerShdw>
          </a:effectLst>
        </p:spPr>
        <p:txBody>
          <a:bodyPr vert="horz" lIns="109728" tIns="54864" rIns="109728" bIns="54864" rtlCol="0" anchor="ctr">
            <a:noAutofit/>
          </a:bodyPr>
          <a:lstStyle>
            <a:lvl1pPr algn="ctr" defTabSz="914400" rtl="0" eaLnBrk="1" latinLnBrk="0" hangingPunct="1">
              <a:spcBef>
                <a:spcPct val="0"/>
              </a:spcBef>
              <a:buNone/>
              <a:defRPr kumimoji="1" sz="4000" kern="1200">
                <a:solidFill>
                  <a:schemeClr val="bg1"/>
                </a:solidFill>
                <a:latin typeface="Arial" pitchFamily="34" charset="0"/>
                <a:ea typeface="+mj-ea"/>
                <a:cs typeface="Arial" pitchFamily="34" charset="0"/>
              </a:defRPr>
            </a:lvl1pPr>
            <a:lvl2pPr>
              <a:defRPr/>
            </a:lvl2pPr>
            <a:lvl3pPr>
              <a:defRPr/>
            </a:lvl3pPr>
            <a:lvl4pPr>
              <a:defRPr/>
            </a:lvl4pPr>
            <a:lvl5pPr>
              <a:defRPr/>
            </a:lvl5pPr>
            <a:lvl6pPr>
              <a:defRPr/>
            </a:lvl6pPr>
            <a:lvl7pPr>
              <a:defRPr/>
            </a:lvl7pPr>
            <a:lvl8pPr>
              <a:defRPr/>
            </a:lvl8pPr>
            <a:lvl9pPr>
              <a:defRPr/>
            </a:lvl9pPr>
          </a:lstStyle>
          <a:p>
            <a:pPr marL="0" marR="0" lvl="0" indent="0" algn="ctr" defTabSz="1097280" rtl="0" eaLnBrk="1" fontAlgn="auto" latinLnBrk="0" hangingPunct="1">
              <a:lnSpc>
                <a:spcPct val="100000"/>
              </a:lnSpc>
              <a:spcBef>
                <a:spcPct val="0"/>
              </a:spcBef>
              <a:spcAft>
                <a:spcPts val="0"/>
              </a:spcAft>
              <a:buClrTx/>
              <a:buSzTx/>
              <a:buFontTx/>
              <a:buNone/>
              <a:tabLst/>
              <a:defRPr/>
            </a:pPr>
            <a:endParaRPr kumimoji="1" lang="ja-JP" altLang="en-US" sz="4800" b="0" i="0" u="none" strike="noStrike" kern="1200" cap="none" spc="0" normalizeH="0" baseline="0" noProof="0" dirty="0">
              <a:ln>
                <a:noFill/>
              </a:ln>
              <a:solidFill>
                <a:schemeClr val="bg1"/>
              </a:solidFill>
              <a:effectLst/>
              <a:uLnTx/>
              <a:uFillTx/>
              <a:latin typeface="Arial" pitchFamily="34" charset="0"/>
              <a:ea typeface="ＭＳ Ｐゴシック"/>
              <a:cs typeface="Arial" pitchFamily="34" charset="0"/>
            </a:endParaRPr>
          </a:p>
        </p:txBody>
      </p:sp>
      <p:grpSp>
        <p:nvGrpSpPr>
          <p:cNvPr id="17" name="グループ化 16"/>
          <p:cNvGrpSpPr/>
          <p:nvPr/>
        </p:nvGrpSpPr>
        <p:grpSpPr>
          <a:xfrm>
            <a:off x="9481643" y="490320"/>
            <a:ext cx="2710357" cy="28800"/>
            <a:chOff x="6588224" y="6618195"/>
            <a:chExt cx="2555776" cy="99392"/>
          </a:xfrm>
          <a:gradFill>
            <a:gsLst>
              <a:gs pos="0">
                <a:srgbClr val="A20000"/>
              </a:gs>
              <a:gs pos="80000">
                <a:srgbClr val="FF0000"/>
              </a:gs>
              <a:gs pos="100000">
                <a:srgbClr val="FF0000"/>
              </a:gs>
            </a:gsLst>
            <a:lin ang="16200000" scaled="0"/>
          </a:gradFill>
          <a:effectLst>
            <a:outerShdw blurRad="40005" dist="22860" dir="5400000" algn="ctr" rotWithShape="0">
              <a:schemeClr val="tx1">
                <a:alpha val="35000"/>
              </a:schemeClr>
            </a:outerShdw>
          </a:effectLst>
        </p:grpSpPr>
        <p:sp>
          <p:nvSpPr>
            <p:cNvPr id="18" name="平行四辺形 17"/>
            <p:cNvSpPr/>
            <p:nvPr userDrawn="1"/>
          </p:nvSpPr>
          <p:spPr>
            <a:xfrm>
              <a:off x="6588224" y="6618195"/>
              <a:ext cx="683776" cy="99392"/>
            </a:xfrm>
            <a:prstGeom prst="parallelogram">
              <a:avLst>
                <a:gd name="adj" fmla="val 11871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60" dirty="0"/>
            </a:p>
          </p:txBody>
        </p:sp>
        <p:sp>
          <p:nvSpPr>
            <p:cNvPr id="19" name="正方形/長方形 18"/>
            <p:cNvSpPr/>
            <p:nvPr userDrawn="1"/>
          </p:nvSpPr>
          <p:spPr>
            <a:xfrm>
              <a:off x="6732240" y="6618195"/>
              <a:ext cx="2411760" cy="993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60" dirty="0"/>
            </a:p>
          </p:txBody>
        </p:sp>
      </p:grpSp>
      <p:pic>
        <p:nvPicPr>
          <p:cNvPr id="24" name="Picture 3" descr="C:\Users\takahashi\Documents\mysite2\image\pen_03.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98" y="6621167"/>
            <a:ext cx="284965" cy="21372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takahashi\Documents\mysite2\image\logo_3C.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069" t="17594" b="17315"/>
          <a:stretch/>
        </p:blipFill>
        <p:spPr bwMode="auto">
          <a:xfrm>
            <a:off x="317163" y="6648169"/>
            <a:ext cx="1505803" cy="159725"/>
          </a:xfrm>
          <a:prstGeom prst="rect">
            <a:avLst/>
          </a:prstGeom>
          <a:noFill/>
          <a:extLst>
            <a:ext uri="{909E8E84-426E-40DD-AFC4-6F175D3DCCD1}">
              <a14:hiddenFill xmlns:a14="http://schemas.microsoft.com/office/drawing/2010/main">
                <a:solidFill>
                  <a:srgbClr val="FFFFFF"/>
                </a:solidFill>
              </a14:hiddenFill>
            </a:ext>
          </a:extLst>
        </p:spPr>
      </p:pic>
      <p:sp>
        <p:nvSpPr>
          <p:cNvPr id="15" name="タイトル 1"/>
          <p:cNvSpPr txBox="1">
            <a:spLocks/>
          </p:cNvSpPr>
          <p:nvPr/>
        </p:nvSpPr>
        <p:spPr>
          <a:xfrm>
            <a:off x="0" y="6571448"/>
            <a:ext cx="12192000" cy="18000"/>
          </a:xfrm>
          <a:prstGeom prst="rect">
            <a:avLst/>
          </a:prstGeom>
          <a:gradFill rotWithShape="1">
            <a:gsLst>
              <a:gs pos="0">
                <a:srgbClr val="00008F">
                  <a:shade val="51000"/>
                  <a:satMod val="130000"/>
                </a:srgbClr>
              </a:gs>
              <a:gs pos="80000">
                <a:srgbClr val="00008F">
                  <a:shade val="93000"/>
                  <a:satMod val="130000"/>
                </a:srgbClr>
              </a:gs>
              <a:gs pos="100000">
                <a:srgbClr val="00008F">
                  <a:shade val="94000"/>
                  <a:satMod val="135000"/>
                </a:srgbClr>
              </a:gs>
            </a:gsLst>
            <a:lin ang="16200000" scaled="0"/>
          </a:gradFill>
          <a:ln w="9525" cap="flat" cmpd="sng" algn="ctr">
            <a:noFill/>
            <a:prstDash val="solid"/>
          </a:ln>
          <a:effectLst>
            <a:outerShdw blurRad="40000" dist="23000" dir="5400000" rotWithShape="0">
              <a:srgbClr val="000000">
                <a:alpha val="35000"/>
              </a:srgbClr>
            </a:outerShdw>
          </a:effectLst>
        </p:spPr>
        <p:txBody>
          <a:bodyPr vert="horz" lIns="109728" tIns="54864" rIns="109728" bIns="54864" rtlCol="0" anchor="ctr">
            <a:noAutofit/>
          </a:bodyPr>
          <a:lstStyle>
            <a:lvl1pPr algn="ctr" defTabSz="914400" rtl="0" eaLnBrk="1" latinLnBrk="0" hangingPunct="1">
              <a:spcBef>
                <a:spcPct val="0"/>
              </a:spcBef>
              <a:buNone/>
              <a:defRPr kumimoji="1" sz="4000" kern="1200">
                <a:solidFill>
                  <a:schemeClr val="bg1"/>
                </a:solidFill>
                <a:latin typeface="Arial" pitchFamily="34" charset="0"/>
                <a:ea typeface="+mj-ea"/>
                <a:cs typeface="Arial" pitchFamily="34" charset="0"/>
              </a:defRPr>
            </a:lvl1pPr>
            <a:lvl2pPr>
              <a:defRPr/>
            </a:lvl2pPr>
            <a:lvl3pPr>
              <a:defRPr/>
            </a:lvl3pPr>
            <a:lvl4pPr>
              <a:defRPr/>
            </a:lvl4pPr>
            <a:lvl5pPr>
              <a:defRPr/>
            </a:lvl5pPr>
            <a:lvl6pPr>
              <a:defRPr/>
            </a:lvl6pPr>
            <a:lvl7pPr>
              <a:defRPr/>
            </a:lvl7pPr>
            <a:lvl8pPr>
              <a:defRPr/>
            </a:lvl8pPr>
            <a:lvl9pPr>
              <a:defRPr/>
            </a:lvl9pPr>
          </a:lstStyle>
          <a:p>
            <a:pPr marL="0" marR="0" lvl="0" indent="0" algn="ctr" defTabSz="1097280" rtl="0" eaLnBrk="1" fontAlgn="auto" latinLnBrk="0" hangingPunct="1">
              <a:lnSpc>
                <a:spcPct val="100000"/>
              </a:lnSpc>
              <a:spcBef>
                <a:spcPct val="0"/>
              </a:spcBef>
              <a:spcAft>
                <a:spcPts val="0"/>
              </a:spcAft>
              <a:buClrTx/>
              <a:buSzTx/>
              <a:buFontTx/>
              <a:buNone/>
              <a:tabLst/>
              <a:defRPr/>
            </a:pPr>
            <a:endParaRPr kumimoji="1" lang="ja-JP" altLang="en-US" sz="4800" b="0" i="0" u="none" strike="noStrike" kern="1200" cap="none" spc="0" normalizeH="0" baseline="0" noProof="0" dirty="0">
              <a:ln>
                <a:noFill/>
              </a:ln>
              <a:solidFill>
                <a:schemeClr val="bg1"/>
              </a:solidFill>
              <a:effectLst/>
              <a:uLnTx/>
              <a:uFillTx/>
              <a:latin typeface="Arial" pitchFamily="34" charset="0"/>
              <a:ea typeface="ＭＳ Ｐゴシック"/>
              <a:cs typeface="Arial" pitchFamily="34" charset="0"/>
            </a:endParaRPr>
          </a:p>
        </p:txBody>
      </p:sp>
      <p:sp>
        <p:nvSpPr>
          <p:cNvPr id="13" name="日付プレースホルダー 3">
            <a:extLst>
              <a:ext uri="{FF2B5EF4-FFF2-40B4-BE49-F238E27FC236}">
                <a16:creationId xmlns:a16="http://schemas.microsoft.com/office/drawing/2014/main" id="{9761CE7A-E395-492D-96B8-012EC5A2BD16}"/>
              </a:ext>
            </a:extLst>
          </p:cNvPr>
          <p:cNvSpPr>
            <a:spLocks noGrp="1"/>
          </p:cNvSpPr>
          <p:nvPr>
            <p:ph type="dt" sz="half" idx="10"/>
          </p:nvPr>
        </p:nvSpPr>
        <p:spPr>
          <a:xfrm>
            <a:off x="10369152" y="6542095"/>
            <a:ext cx="1679509" cy="397306"/>
          </a:xfrm>
        </p:spPr>
        <p:txBody>
          <a:bodyPr/>
          <a:lstStyle>
            <a:lvl1pPr>
              <a:defRPr sz="1680" b="1"/>
            </a:lvl1pPr>
          </a:lstStyle>
          <a:p>
            <a:fld id="{5C2C3F0B-2B7F-4782-B315-33E516447C25}" type="datetimeFigureOut">
              <a:rPr lang="en-US" smtClean="0"/>
              <a:t>5/31/2020</a:t>
            </a:fld>
            <a:endParaRPr lang="en-US"/>
          </a:p>
        </p:txBody>
      </p:sp>
    </p:spTree>
    <p:extLst>
      <p:ext uri="{BB962C8B-B14F-4D97-AF65-F5344CB8AC3E}">
        <p14:creationId xmlns:p14="http://schemas.microsoft.com/office/powerpoint/2010/main" val="1744940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3"/>
            <a:ext cx="10363200" cy="1362076"/>
          </a:xfrm>
        </p:spPr>
        <p:txBody>
          <a:bodyPr anchor="t"/>
          <a:lstStyle>
            <a:lvl1pPr algn="l">
              <a:defRPr sz="48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400">
                <a:solidFill>
                  <a:schemeClr val="tx1">
                    <a:tint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C2C3F0B-2B7F-4782-B315-33E516447C25}" type="datetimeFigureOut">
              <a:rPr lang="en-US" smtClean="0"/>
              <a:t>5/31/2020</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2246517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09600" y="1600203"/>
            <a:ext cx="5384800" cy="4525963"/>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97600" y="1600203"/>
            <a:ext cx="5384800" cy="4525963"/>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C2C3F0B-2B7F-4782-B315-33E516447C25}" type="datetimeFigureOut">
              <a:rPr lang="en-US" smtClean="0"/>
              <a:t>5/31/2020</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4133300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09600" y="1535114"/>
            <a:ext cx="5386917" cy="639762"/>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93370" y="1535114"/>
            <a:ext cx="5389033" cy="639762"/>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93370" y="2174875"/>
            <a:ext cx="5389033" cy="3951288"/>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C2C3F0B-2B7F-4782-B315-33E516447C25}" type="datetimeFigureOut">
              <a:rPr lang="en-US" smtClean="0"/>
              <a:t>5/31/2020</a:t>
            </a:fld>
            <a:endParaRPr lang="en-US"/>
          </a:p>
        </p:txBody>
      </p:sp>
      <p:sp>
        <p:nvSpPr>
          <p:cNvPr id="8" name="フッター プレースホルダー 7"/>
          <p:cNvSpPr>
            <a:spLocks noGrp="1"/>
          </p:cNvSpPr>
          <p:nvPr>
            <p:ph type="ftr" sz="quarter" idx="11"/>
          </p:nvPr>
        </p:nvSpPr>
        <p:spPr/>
        <p:txBody>
          <a:bodyPr/>
          <a:lstStyle/>
          <a:p>
            <a:endParaRPr lang="en-US"/>
          </a:p>
        </p:txBody>
      </p:sp>
      <p:sp>
        <p:nvSpPr>
          <p:cNvPr id="9" name="スライド番号プレースホルダー 8"/>
          <p:cNvSpPr>
            <a:spLocks noGrp="1"/>
          </p:cNvSpPr>
          <p:nvPr>
            <p:ph type="sldNum" sz="quarter" idx="12"/>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3840826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C2C3F0B-2B7F-4782-B315-33E516447C25}" type="datetimeFigureOut">
              <a:rPr lang="en-US" smtClean="0"/>
              <a:t>5/31/2020</a:t>
            </a:fld>
            <a:endParaRPr lang="en-US"/>
          </a:p>
        </p:txBody>
      </p:sp>
      <p:sp>
        <p:nvSpPr>
          <p:cNvPr id="4" name="フッター プレースホルダー 3"/>
          <p:cNvSpPr>
            <a:spLocks noGrp="1"/>
          </p:cNvSpPr>
          <p:nvPr>
            <p:ph type="ftr" sz="quarter" idx="11"/>
          </p:nvPr>
        </p:nvSpPr>
        <p:spPr/>
        <p:txBody>
          <a:bodyPr/>
          <a:lstStyle/>
          <a:p>
            <a:endParaRPr lang="en-US"/>
          </a:p>
        </p:txBody>
      </p:sp>
      <p:sp>
        <p:nvSpPr>
          <p:cNvPr id="5" name="スライド番号プレースホルダー 4"/>
          <p:cNvSpPr>
            <a:spLocks noGrp="1"/>
          </p:cNvSpPr>
          <p:nvPr>
            <p:ph type="sldNum" sz="quarter" idx="12"/>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2785717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C2C3F0B-2B7F-4782-B315-33E516447C25}" type="datetimeFigureOut">
              <a:rPr lang="en-US" smtClean="0"/>
              <a:t>5/31/2020</a:t>
            </a:fld>
            <a:endParaRPr lang="en-US"/>
          </a:p>
        </p:txBody>
      </p:sp>
      <p:sp>
        <p:nvSpPr>
          <p:cNvPr id="3" name="フッター プレースホルダー 2"/>
          <p:cNvSpPr>
            <a:spLocks noGrp="1"/>
          </p:cNvSpPr>
          <p:nvPr>
            <p:ph type="ftr" sz="quarter" idx="11"/>
          </p:nvPr>
        </p:nvSpPr>
        <p:spPr/>
        <p:txBody>
          <a:bodyPr/>
          <a:lstStyle/>
          <a:p>
            <a:endParaRPr lang="en-US"/>
          </a:p>
        </p:txBody>
      </p:sp>
      <p:sp>
        <p:nvSpPr>
          <p:cNvPr id="4" name="スライド番号プレースホルダー 3"/>
          <p:cNvSpPr>
            <a:spLocks noGrp="1"/>
          </p:cNvSpPr>
          <p:nvPr>
            <p:ph type="sldNum" sz="quarter" idx="12"/>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951392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3" y="273051"/>
            <a:ext cx="4011084" cy="1162050"/>
          </a:xfrm>
        </p:spPr>
        <p:txBody>
          <a:bodyPr anchor="b"/>
          <a:lstStyle>
            <a:lvl1pPr algn="l">
              <a:defRPr sz="24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4766733" y="273053"/>
            <a:ext cx="6815667" cy="5853113"/>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09603" y="1435103"/>
            <a:ext cx="4011084" cy="4691063"/>
          </a:xfr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C2C3F0B-2B7F-4782-B315-33E516447C25}" type="datetimeFigureOut">
              <a:rPr lang="en-US" smtClean="0"/>
              <a:t>5/31/2020</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3082807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400" b="1"/>
            </a:lvl1pPr>
          </a:lstStyle>
          <a:p>
            <a:r>
              <a:rPr kumimoji="1"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kumimoji="1" lang="ja-JP" altLang="en-US"/>
              <a:t>アイコンをクリックして図を追加</a:t>
            </a:r>
            <a:endParaRPr kumimoji="1" lang="ja-JP" altLang="en-US" dirty="0"/>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C2C3F0B-2B7F-4782-B315-33E516447C25}" type="datetimeFigureOut">
              <a:rPr lang="en-US" smtClean="0"/>
              <a:t>5/31/2020</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177226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440" baseline="0">
                <a:solidFill>
                  <a:schemeClr val="tx1">
                    <a:tint val="75000"/>
                  </a:schemeClr>
                </a:solidFill>
                <a:latin typeface="Times New Roman" panose="02020603050405020304" pitchFamily="18" charset="0"/>
                <a:ea typeface="メイリオ" panose="020B0604030504040204" pitchFamily="50" charset="-128"/>
              </a:defRPr>
            </a:lvl1pPr>
          </a:lstStyle>
          <a:p>
            <a:fld id="{5C2C3F0B-2B7F-4782-B315-33E516447C25}" type="datetimeFigureOut">
              <a:rPr lang="en-US" smtClean="0"/>
              <a:t>5/31/2020</a:t>
            </a:fld>
            <a:endParaRPr lang="en-US"/>
          </a:p>
        </p:txBody>
      </p:sp>
      <p:sp>
        <p:nvSpPr>
          <p:cNvPr id="5" name="フッター プレースホルダー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440" baseline="0">
                <a:solidFill>
                  <a:schemeClr val="tx1">
                    <a:tint val="75000"/>
                  </a:schemeClr>
                </a:solidFill>
                <a:latin typeface="Times New Roman" panose="02020603050405020304" pitchFamily="18" charset="0"/>
                <a:ea typeface="メイリオ" panose="020B0604030504040204" pitchFamily="50" charset="-128"/>
              </a:defRPr>
            </a:lvl1pPr>
          </a:lstStyle>
          <a:p>
            <a:endParaRPr lang="en-US"/>
          </a:p>
        </p:txBody>
      </p:sp>
      <p:sp>
        <p:nvSpPr>
          <p:cNvPr id="6" name="スライド番号プレースホルダー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440">
                <a:solidFill>
                  <a:schemeClr val="tx1">
                    <a:tint val="75000"/>
                  </a:schemeClr>
                </a:solidFill>
              </a:defRPr>
            </a:lvl1pPr>
          </a:lstStyle>
          <a:p>
            <a:fld id="{6FACB95C-998B-4B89-BDB5-3B69D78FCBB4}" type="slidenum">
              <a:rPr lang="en-US" smtClean="0"/>
              <a:t>‹#›</a:t>
            </a:fld>
            <a:endParaRPr lang="en-US"/>
          </a:p>
        </p:txBody>
      </p:sp>
    </p:spTree>
    <p:extLst>
      <p:ext uri="{BB962C8B-B14F-4D97-AF65-F5344CB8AC3E}">
        <p14:creationId xmlns:p14="http://schemas.microsoft.com/office/powerpoint/2010/main" val="343516645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xStyles>
    <p:titleStyle>
      <a:lvl1pPr algn="ctr" defTabSz="1097280" rtl="0" eaLnBrk="1" latinLnBrk="0" hangingPunct="1">
        <a:spcBef>
          <a:spcPct val="0"/>
        </a:spcBef>
        <a:buNone/>
        <a:defRPr kumimoji="1" sz="5280" kern="1200">
          <a:solidFill>
            <a:schemeClr val="tx1"/>
          </a:solidFill>
          <a:latin typeface="+mj-lt"/>
          <a:ea typeface="+mj-ea"/>
          <a:cs typeface="+mj-cs"/>
        </a:defRPr>
      </a:lvl1pPr>
    </p:titleStyle>
    <p:bodyStyle>
      <a:lvl1pPr marL="411480" indent="-411480" algn="l" defTabSz="1097280" rtl="0" eaLnBrk="1" latinLnBrk="0" hangingPunct="1">
        <a:spcBef>
          <a:spcPct val="20000"/>
        </a:spcBef>
        <a:buFont typeface="Arial" panose="020B0604020202020204" pitchFamily="34" charset="0"/>
        <a:buChar char="•"/>
        <a:defRPr kumimoji="1" sz="3840" kern="1200" baseline="0">
          <a:solidFill>
            <a:schemeClr val="tx1"/>
          </a:solidFill>
          <a:latin typeface="Times New Roman" panose="02020603050405020304" pitchFamily="18" charset="0"/>
          <a:ea typeface="メイリオ" panose="020B0604030504040204" pitchFamily="50" charset="-128"/>
          <a:cs typeface="+mn-cs"/>
        </a:defRPr>
      </a:lvl1pPr>
      <a:lvl2pPr marL="891540" indent="-342900" algn="l" defTabSz="1097280" rtl="0" eaLnBrk="1" latinLnBrk="0" hangingPunct="1">
        <a:spcBef>
          <a:spcPct val="20000"/>
        </a:spcBef>
        <a:buFont typeface="Arial" panose="020B0604020202020204" pitchFamily="34" charset="0"/>
        <a:buChar char="–"/>
        <a:defRPr kumimoji="1"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kumimoji="1"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9pPr>
    </p:bodyStyle>
    <p:otherStyle>
      <a:defPPr>
        <a:defRPr lang="ja-JP"/>
      </a:defPPr>
      <a:lvl1pPr marL="0" algn="l" defTabSz="1097280" rtl="0" eaLnBrk="1" latinLnBrk="0" hangingPunct="1">
        <a:defRPr kumimoji="1" sz="2160" kern="1200">
          <a:solidFill>
            <a:schemeClr val="tx1"/>
          </a:solidFill>
          <a:latin typeface="+mn-lt"/>
          <a:ea typeface="+mn-ea"/>
          <a:cs typeface="+mn-cs"/>
        </a:defRPr>
      </a:lvl1pPr>
      <a:lvl2pPr marL="548640" algn="l" defTabSz="1097280" rtl="0" eaLnBrk="1" latinLnBrk="0" hangingPunct="1">
        <a:defRPr kumimoji="1" sz="2160" kern="1200">
          <a:solidFill>
            <a:schemeClr val="tx1"/>
          </a:solidFill>
          <a:latin typeface="+mn-lt"/>
          <a:ea typeface="+mn-ea"/>
          <a:cs typeface="+mn-cs"/>
        </a:defRPr>
      </a:lvl2pPr>
      <a:lvl3pPr marL="1097280" algn="l" defTabSz="1097280" rtl="0" eaLnBrk="1" latinLnBrk="0" hangingPunct="1">
        <a:defRPr kumimoji="1" sz="2160" kern="1200">
          <a:solidFill>
            <a:schemeClr val="tx1"/>
          </a:solidFill>
          <a:latin typeface="+mn-lt"/>
          <a:ea typeface="+mn-ea"/>
          <a:cs typeface="+mn-cs"/>
        </a:defRPr>
      </a:lvl3pPr>
      <a:lvl4pPr marL="1645920" algn="l" defTabSz="1097280" rtl="0" eaLnBrk="1" latinLnBrk="0" hangingPunct="1">
        <a:defRPr kumimoji="1" sz="2160" kern="1200">
          <a:solidFill>
            <a:schemeClr val="tx1"/>
          </a:solidFill>
          <a:latin typeface="+mn-lt"/>
          <a:ea typeface="+mn-ea"/>
          <a:cs typeface="+mn-cs"/>
        </a:defRPr>
      </a:lvl4pPr>
      <a:lvl5pPr marL="2194560" algn="l" defTabSz="1097280" rtl="0" eaLnBrk="1" latinLnBrk="0" hangingPunct="1">
        <a:defRPr kumimoji="1" sz="2160" kern="1200">
          <a:solidFill>
            <a:schemeClr val="tx1"/>
          </a:solidFill>
          <a:latin typeface="+mn-lt"/>
          <a:ea typeface="+mn-ea"/>
          <a:cs typeface="+mn-cs"/>
        </a:defRPr>
      </a:lvl5pPr>
      <a:lvl6pPr marL="2743200" algn="l" defTabSz="1097280" rtl="0" eaLnBrk="1" latinLnBrk="0" hangingPunct="1">
        <a:defRPr kumimoji="1" sz="2160" kern="1200">
          <a:solidFill>
            <a:schemeClr val="tx1"/>
          </a:solidFill>
          <a:latin typeface="+mn-lt"/>
          <a:ea typeface="+mn-ea"/>
          <a:cs typeface="+mn-cs"/>
        </a:defRPr>
      </a:lvl6pPr>
      <a:lvl7pPr marL="3291840" algn="l" defTabSz="1097280" rtl="0" eaLnBrk="1" latinLnBrk="0" hangingPunct="1">
        <a:defRPr kumimoji="1" sz="2160" kern="1200">
          <a:solidFill>
            <a:schemeClr val="tx1"/>
          </a:solidFill>
          <a:latin typeface="+mn-lt"/>
          <a:ea typeface="+mn-ea"/>
          <a:cs typeface="+mn-cs"/>
        </a:defRPr>
      </a:lvl7pPr>
      <a:lvl8pPr marL="3840480" algn="l" defTabSz="1097280" rtl="0" eaLnBrk="1" latinLnBrk="0" hangingPunct="1">
        <a:defRPr kumimoji="1" sz="2160" kern="1200">
          <a:solidFill>
            <a:schemeClr val="tx1"/>
          </a:solidFill>
          <a:latin typeface="+mn-lt"/>
          <a:ea typeface="+mn-ea"/>
          <a:cs typeface="+mn-cs"/>
        </a:defRPr>
      </a:lvl8pPr>
      <a:lvl9pPr marL="4389120" algn="l" defTabSz="1097280" rtl="0" eaLnBrk="1" latinLnBrk="0" hangingPunct="1">
        <a:defRPr kumimoji="1"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arget="../slideLayouts/slideLayout1.xml" Type="http://schemas.openxmlformats.org/officeDocument/2006/relationships/slideLayout"/></Relationships>
</file>

<file path=ppt/slides/_rels/slide2.xml.rels><?xml version="1.0" encoding="UTF-8" standalone="yes" ?><Relationships xmlns="http://schemas.openxmlformats.org/package/2006/relationships"><Relationship Id="rId1" Target="../slideLayouts/slideLayout2.xml" Type="http://schemas.openxmlformats.org/officeDocument/2006/relationships/slideLayout"/><Relationship Id="rId2" Target="../media/f0e426e8-3110-4298-80fd-2bc2b219d8d0.png" Type="http://schemas.openxmlformats.org/officeDocument/2006/relationships/image"/></Relationships>
</file>

<file path=ppt/slides/_rels/slide3.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4.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slide1.xml><?xml version="1.0" encoding="utf-8"?>
<p:sld xmlns:a="http://schemas.openxmlformats.org/drawingml/2006/main" xmlns:p="http://schemas.openxmlformats.org/presentationml/2006/main" xmlns:r="http://schemas.openxmlformats.org/officeDocument/2006/relationships">
  <p:cSld name="">
    <p:spTree>
      <p:nvGrpSpPr>
        <p:cNvPr id="1" name=""/>
        <p:cNvGrpSpPr/>
        <p:nvPr/>
      </p:nvGrpSpPr>
      <p:grpSpPr>
        <a:xfrm>
          <a:off x="0" y="0"/>
          <a:ext cx="0" cy="0"/>
          <a:chOff x="0" y="0"/>
          <a:chExt cx="0" cy="0"/>
        </a:xfrm>
      </p:grpSpPr>
      <p:sp>
        <p:nvSpPr>
          <p:cNvPr id="2" name="タイトル 1"/>
          <p:cNvSpPr>
            <a:spLocks noGrp="1"/>
          </p:cNvSpPr>
          <p:nvPr>
            <p:ph type="ctrTitle"/>
          </p:nvPr>
        </p:nvSpPr>
        <p:spPr>
          <a:effectLst>
            <a:outerShdw algn="t" blurRad="50800" dir="5400000" dist="38100" rotWithShape="0">
              <a:prstClr val="black">
                <a:alpha val="40000"/>
              </a:prstClr>
            </a:outerShdw>
          </a:effectLst>
          <a:xfrm>
            <a:off x="914400" y="1886971"/>
            <a:ext cx="10363200" cy="1470025"/>
          </a:xfrm>
        </p:spPr>
        <p:txBody>
          <a:bodyPr/>
          <a:lstStyle/>
          <a:p>
            <a:r>
              <a:t>MATLABでパワポを作ろう！</a:t>
            </a:r>
          </a:p>
        </p:txBody>
      </p:sp>
      <p:sp>
        <p:nvSpPr>
          <p:cNvPr id="3" name="サブタイトル 2"/>
          <p:cNvSpPr>
            <a:spLocks noGrp="1"/>
          </p:cNvSpPr>
          <p:nvPr>
            <p:ph idx="1" type="subTitle"/>
          </p:nvPr>
        </p:nvSpPr>
        <p:spPr>
          <a:xfrm>
            <a:off x="911424" y="4149080"/>
            <a:ext cx="10369152" cy="1752600"/>
          </a:xfrm>
        </p:spPr>
        <p:txBody>
          <a:bodyPr/>
          <a:lstStyle/>
          <a:p>
            <a:r>
              <a:t>2020年度 髙橋研 修士2年</a:t>
            </a:r>
            <a:r>
              <a:t>
冨吉雄太</a:t>
            </a:r>
          </a:p>
        </p:txBody>
      </p:sp>
    </p:spTree>
    <p:extLst>
      <p:ext uri="{BB962C8B-B14F-4D97-AF65-F5344CB8AC3E}">
        <p14:creationId xmlns:p14="http://schemas.microsoft.com/office/powerpoint/2010/main" val="569911301"/>
      </p:ext>
    </p:extLst>
  </p:cSld>
</p:sld>
</file>

<file path=ppt/slides/slide2.xml><?xml version="1.0" encoding="utf-8"?>
<p:sld xmlns:a="http://schemas.openxmlformats.org/drawingml/2006/main" xmlns:p="http://schemas.openxmlformats.org/presentationml/2006/main" xmlns:r="http://schemas.openxmlformats.org/officeDocument/2006/relationships">
  <p:cSld name="">
    <p:spTree>
      <p:nvGrpSpPr>
        <p:cNvPr id="1" name=""/>
        <p:cNvGrpSpPr/>
        <p:nvPr/>
      </p:nvGrpSpPr>
      <p:grpSpPr>
        <a:xfrm>
          <a:off x="0" y="0"/>
          <a:ext cx="0" cy="0"/>
          <a:chOff x="0" y="0"/>
          <a:chExt cx="0" cy="0"/>
        </a:xfrm>
      </p:grpSpPr>
      <p:sp>
        <p:nvSpPr>
          <p:cNvPr id="2" name="タイトル 1"/>
          <p:cNvSpPr>
            <a:spLocks noGrp="1"/>
          </p:cNvSpPr>
          <p:nvPr>
            <p:ph type="title"/>
          </p:nvPr>
        </p:nvSpPr>
        <p:spPr>
          <a:xfrm>
            <a:off x="97536" y="17405"/>
            <a:ext cx="11231723" cy="530568"/>
          </a:xfrm>
        </p:spPr>
        <p:txBody>
          <a:bodyPr>
            <a:noAutofit/>
          </a:bodyPr>
          <a:lstStyle/>
          <a:p>
            <a:r>
              <a:t>図をパワポに載せることができます！</a:t>
            </a:r>
          </a:p>
        </p:txBody>
      </p:sp>
      <p:pic>
        <p:nvPicPr>
          <p:cNvPr id="3" name="コンテンツ プレースホルダー 2"/>
          <p:cNvPicPr>
            <a:picLocks noChangeAspect="1" noGrp="1"/>
          </p:cNvPicPr>
          <p:nvPr>
            <p:ph idx="1"/>
          </p:nvPr>
        </p:nvPicPr>
        <p:blipFill>
          <a:blip r:embed="rId2"/>
          <a:stretch>
            <a:fillRect/>
          </a:stretch>
        </p:blipFill>
        <p:spPr>
          <a:xfrm>
            <a:off x="143339" y="639328"/>
            <a:ext cx="7754964" cy="5814008"/>
          </a:xfrm>
          <a:prstGeom prst="rect"/>
        </p:spPr>
      </p:pic>
      <p:sp>
        <p:nvSpPr>
          <p:cNvPr id="5" name="フッター プレースホルダー 4"/>
          <p:cNvSpPr>
            <a:spLocks noGrp="1"/>
          </p:cNvSpPr>
          <p:nvPr>
            <p:ph idx="11" sz="quarter" type="ftr"/>
          </p:nvPr>
        </p:nvSpPr>
        <p:spPr>
          <a:xfrm>
            <a:off x="2063552" y="6621167"/>
            <a:ext cx="8305600" cy="213725"/>
          </a:xfrm>
        </p:spPr>
        <p:txBody>
          <a:bodyPr/>
          <a:lstStyle>
            <a:lvl1pPr algn="ctr">
              <a:defRPr>
                <a:latin charset="-128" panose="020B0900000000000000" pitchFamily="50" typeface="HGP創英角ｺﾞｼｯｸUB"/>
                <a:ea charset="-128" panose="020B0900000000000000" pitchFamily="50" typeface="HGP創英角ｺﾞｼｯｸUB"/>
              </a:defRPr>
            </a:lvl1pPr>
          </a:lstStyle>
          <a:p>
            <a:endParaRPr lang="en-US"/>
          </a:p>
        </p:txBody>
      </p:sp>
      <p:sp>
        <p:nvSpPr>
          <p:cNvPr id="6" name="スライド番号プレースホルダー 5"/>
          <p:cNvSpPr>
            <a:spLocks noGrp="1"/>
          </p:cNvSpPr>
          <p:nvPr>
            <p:ph idx="12" sz="quarter" type="sldNum"/>
          </p:nvPr>
        </p:nvSpPr>
        <p:spPr>
          <a:xfrm>
            <a:off x="11329259" y="129063"/>
            <a:ext cx="719403" cy="268552"/>
          </a:xfrm>
        </p:spPr>
        <p:txBody>
          <a:bodyPr/>
          <a:lstStyle>
            <a:lvl1pPr>
              <a:defRPr sz="1920">
                <a:latin charset="-128" panose="020B0900000000000000" pitchFamily="50" typeface="HGP創英角ｺﾞｼｯｸUB"/>
                <a:ea charset="-128" panose="020B0900000000000000" pitchFamily="50" typeface="HGP創英角ｺﾞｼｯｸUB"/>
              </a:defRPr>
            </a:lvl1pPr>
          </a:lstStyle>
          <a:p>
            <a:fld id="{6FACB95C-998B-4B89-BDB5-3B69D78FCBB4}" type="slidenum">
              <a:rPr lang="en-US" smtClean="0"/>
              <a:t>‹#›</a:t>
            </a:fld>
            <a:endParaRPr lang="en-US"/>
          </a:p>
        </p:txBody>
      </p:sp>
      <p:sp>
        <p:nvSpPr>
          <p:cNvPr id="13" name="日付プレースホルダー 3">
            <a:extLst>
              <a:ext uri="{FF2B5EF4-FFF2-40B4-BE49-F238E27FC236}">
                <a16:creationId xmlns:a16="http://schemas.microsoft.com/office/drawing/2014/main" id="{9761CE7A-E395-492D-96B8-012EC5A2BD16}"/>
              </a:ext>
            </a:extLst>
          </p:cNvPr>
          <p:cNvSpPr>
            <a:spLocks noGrp="1"/>
          </p:cNvSpPr>
          <p:nvPr>
            <p:ph idx="10" sz="half" type="dt"/>
          </p:nvPr>
        </p:nvSpPr>
        <p:spPr>
          <a:xfrm>
            <a:off x="10369152" y="6542095"/>
            <a:ext cx="1679509" cy="397306"/>
          </a:xfrm>
        </p:spPr>
        <p:txBody>
          <a:bodyPr/>
          <a:lstStyle>
            <a:lvl1pPr>
              <a:defRPr b="1" sz="1680"/>
            </a:lvl1pPr>
          </a:lstStyle>
          <a:p>
            <a:fld id="{5C2C3F0B-2B7F-4782-B315-33E516447C25}" type="datetimeFigureOut">
              <a:rPr lang="en-US" smtClean="0"/>
              <a:t>5/31/2020</a:t>
            </a:fld>
            <a:endParaRPr lang="en-US"/>
          </a:p>
        </p:txBody>
      </p:sp>
    </p:spTree>
    <p:extLst>
      <p:ext uri="{BB962C8B-B14F-4D97-AF65-F5344CB8AC3E}">
        <p14:creationId xmlns:p14="http://schemas.microsoft.com/office/powerpoint/2010/main" val="1744940243"/>
      </p:ext>
    </p:extLst>
  </p:cSld>
</p:sld>
</file>

<file path=ppt/slides/slide3.xml><?xml version="1.0" encoding="utf-8"?>
<p:sld xmlns:a="http://schemas.openxmlformats.org/drawingml/2006/main" xmlns:p="http://schemas.openxmlformats.org/presentationml/2006/main" xmlns:r="http://schemas.openxmlformats.org/officeDocument/2006/relationships">
  <p:cSld name="">
    <p:spTree>
      <p:nvGrpSpPr>
        <p:cNvPr id="1" name=""/>
        <p:cNvGrpSpPr/>
        <p:nvPr/>
      </p:nvGrpSpPr>
      <p:grpSpPr>
        <a:xfrm>
          <a:off x="0" y="0"/>
          <a:ext cx="0" cy="0"/>
          <a:chOff x="0" y="0"/>
          <a:chExt cx="0" cy="0"/>
        </a:xfrm>
      </p:grpSpPr>
      <p:sp>
        <p:nvSpPr>
          <p:cNvPr id="2" name="タイトル 1"/>
          <p:cNvSpPr>
            <a:spLocks noGrp="1"/>
          </p:cNvSpPr>
          <p:nvPr>
            <p:ph type="title"/>
          </p:nvPr>
        </p:nvSpPr>
        <p:spPr>
          <a:xfrm>
            <a:off x="97536" y="17405"/>
            <a:ext cx="11231723" cy="530568"/>
          </a:xfrm>
        </p:spPr>
        <p:txBody>
          <a:bodyPr>
            <a:noAutofit/>
          </a:bodyPr>
          <a:lstStyle/>
          <a:p>
            <a:r>
              <a:t>文字だけのスライドも作れます！</a:t>
            </a:r>
          </a:p>
        </p:txBody>
      </p:sp>
      <p:sp>
        <p:nvSpPr>
          <p:cNvPr id="3" name="コンテンツ プレースホルダー 2"/>
          <p:cNvSpPr>
            <a:spLocks noGrp="1"/>
          </p:cNvSpPr>
          <p:nvPr>
            <p:ph idx="1"/>
          </p:nvPr>
        </p:nvSpPr>
        <p:spPr>
          <a:xfrm>
            <a:off x="143339" y="639328"/>
            <a:ext cx="11905323" cy="5814008"/>
          </a:xfrm>
        </p:spPr>
        <p:txBody>
          <a:bodyPr>
            <a:normAutofit/>
          </a:bodyPr>
          <a:lstStyle/>
          <a:p>
            <a:r>
              <a:t>インデントも</a:t>
            </a:r>
          </a:p>
          <a:p>
            <a:pPr lvl="1"/>
            <a:r>
              <a:t>こうやって</a:t>
            </a:r>
          </a:p>
          <a:p>
            <a:pPr lvl="2"/>
            <a:r>
              <a:t>自由に</a:t>
            </a:r>
          </a:p>
          <a:p>
            <a:pPr lvl="3"/>
            <a:r>
              <a:t>いじれます！！</a:t>
            </a:r>
          </a:p>
          <a:p/>
          <a:p>
            <a:r>
              <a:rPr strike="dblStrike">
                <a:solidFill>
                  <a:srgbClr val="FF0000"/>
                </a:solidFill>
              </a:rPr>
              <a:t>別に便利ではないです...</a:t>
            </a:r>
          </a:p>
        </p:txBody>
      </p:sp>
      <p:sp>
        <p:nvSpPr>
          <p:cNvPr id="5" name="フッター プレースホルダー 4"/>
          <p:cNvSpPr>
            <a:spLocks noGrp="1"/>
          </p:cNvSpPr>
          <p:nvPr>
            <p:ph idx="11" sz="quarter" type="ftr"/>
          </p:nvPr>
        </p:nvSpPr>
        <p:spPr>
          <a:xfrm>
            <a:off x="2063552" y="6621167"/>
            <a:ext cx="8305600" cy="213725"/>
          </a:xfrm>
        </p:spPr>
        <p:txBody>
          <a:bodyPr/>
          <a:lstStyle>
            <a:lvl1pPr algn="ctr">
              <a:defRPr>
                <a:latin charset="-128" panose="020B0900000000000000" pitchFamily="50" typeface="HGP創英角ｺﾞｼｯｸUB"/>
                <a:ea charset="-128" panose="020B0900000000000000" pitchFamily="50" typeface="HGP創英角ｺﾞｼｯｸUB"/>
              </a:defRPr>
            </a:lvl1pPr>
          </a:lstStyle>
          <a:p>
            <a:endParaRPr lang="en-US"/>
          </a:p>
        </p:txBody>
      </p:sp>
      <p:sp>
        <p:nvSpPr>
          <p:cNvPr id="6" name="スライド番号プレースホルダー 5"/>
          <p:cNvSpPr>
            <a:spLocks noGrp="1"/>
          </p:cNvSpPr>
          <p:nvPr>
            <p:ph idx="12" sz="quarter" type="sldNum"/>
          </p:nvPr>
        </p:nvSpPr>
        <p:spPr>
          <a:xfrm>
            <a:off x="11329259" y="129063"/>
            <a:ext cx="719403" cy="268552"/>
          </a:xfrm>
        </p:spPr>
        <p:txBody>
          <a:bodyPr/>
          <a:lstStyle>
            <a:lvl1pPr>
              <a:defRPr sz="1920">
                <a:latin charset="-128" panose="020B0900000000000000" pitchFamily="50" typeface="HGP創英角ｺﾞｼｯｸUB"/>
                <a:ea charset="-128" panose="020B0900000000000000" pitchFamily="50" typeface="HGP創英角ｺﾞｼｯｸUB"/>
              </a:defRPr>
            </a:lvl1pPr>
          </a:lstStyle>
          <a:p>
            <a:fld id="{6FACB95C-998B-4B89-BDB5-3B69D78FCBB4}" type="slidenum">
              <a:rPr lang="en-US" smtClean="0"/>
              <a:t>‹#›</a:t>
            </a:fld>
            <a:endParaRPr lang="en-US"/>
          </a:p>
        </p:txBody>
      </p:sp>
      <p:sp>
        <p:nvSpPr>
          <p:cNvPr id="13" name="日付プレースホルダー 3">
            <a:extLst>
              <a:ext uri="{FF2B5EF4-FFF2-40B4-BE49-F238E27FC236}">
                <a16:creationId xmlns:a16="http://schemas.microsoft.com/office/drawing/2014/main" id="{9761CE7A-E395-492D-96B8-012EC5A2BD16}"/>
              </a:ext>
            </a:extLst>
          </p:cNvPr>
          <p:cNvSpPr>
            <a:spLocks noGrp="1"/>
          </p:cNvSpPr>
          <p:nvPr>
            <p:ph idx="10" sz="half" type="dt"/>
          </p:nvPr>
        </p:nvSpPr>
        <p:spPr>
          <a:xfrm>
            <a:off x="10369152" y="6542095"/>
            <a:ext cx="1679509" cy="397306"/>
          </a:xfrm>
        </p:spPr>
        <p:txBody>
          <a:bodyPr/>
          <a:lstStyle>
            <a:lvl1pPr>
              <a:defRPr b="1" sz="1680"/>
            </a:lvl1pPr>
          </a:lstStyle>
          <a:p>
            <a:fld id="{5C2C3F0B-2B7F-4782-B315-33E516447C25}" type="datetimeFigureOut">
              <a:rPr lang="en-US" smtClean="0"/>
              <a:t>5/31/2020</a:t>
            </a:fld>
            <a:endParaRPr lang="en-US"/>
          </a:p>
        </p:txBody>
      </p:sp>
    </p:spTree>
    <p:extLst>
      <p:ext uri="{BB962C8B-B14F-4D97-AF65-F5344CB8AC3E}">
        <p14:creationId xmlns:p14="http://schemas.microsoft.com/office/powerpoint/2010/main" val="1744940243"/>
      </p:ext>
    </p:extLst>
  </p:cSld>
</p:sld>
</file>

<file path=ppt/slides/slide4.xml><?xml version="1.0" encoding="utf-8"?>
<p:sld xmlns:a="http://schemas.openxmlformats.org/drawingml/2006/main" xmlns:p="http://schemas.openxmlformats.org/presentationml/2006/main" xmlns:r="http://schemas.openxmlformats.org/officeDocument/2006/relationships">
  <p:cSld name="">
    <p:spTree>
      <p:nvGrpSpPr>
        <p:cNvPr id="1" name=""/>
        <p:cNvGrpSpPr/>
        <p:nvPr/>
      </p:nvGrpSpPr>
      <p:grpSpPr>
        <a:xfrm>
          <a:off x="0" y="0"/>
          <a:ext cx="0" cy="0"/>
          <a:chOff x="0" y="0"/>
          <a:chExt cx="0" cy="0"/>
        </a:xfrm>
      </p:grpSpPr>
      <p:sp>
        <p:nvSpPr>
          <p:cNvPr id="2" name="タイトル 1"/>
          <p:cNvSpPr>
            <a:spLocks noGrp="1"/>
          </p:cNvSpPr>
          <p:nvPr>
            <p:ph type="title"/>
          </p:nvPr>
        </p:nvSpPr>
        <p:spPr>
          <a:xfrm>
            <a:off x="97536" y="17405"/>
            <a:ext cx="11231723" cy="530568"/>
          </a:xfrm>
        </p:spPr>
        <p:txBody>
          <a:bodyPr>
            <a:noAutofit/>
          </a:bodyPr>
          <a:lstStyle/>
          <a:p>
            <a:r>
              <a:t>表も作れます！</a:t>
            </a:r>
          </a:p>
        </p:txBody>
      </p:sp>
      <p:graphicFrame>
        <p:nvGraphicFramePr>
          <p:cNvPr id="3" name="コンテンツ プレースホルダー 2"/>
          <p:cNvGraphicFramePr>
            <a:graphicFrameLocks noGrp="1"/>
          </p:cNvGraphicFramePr>
          <p:nvPr>
            <p:ph idx="1"/>
          </p:nvPr>
        </p:nvGraphicFramePr>
        <p:xfrm>
          <a:off x="143339" y="639328"/>
          <a:ext cx="11905323" cy="5814008"/>
        </p:xfrm>
        <a:graphic>
          <a:graphicData uri="http://schemas.openxmlformats.org/drawingml/2006/table">
            <a:tbl>
              <a:tblPr bandRow="1" firstRow="1"/>
              <a:tblGrid>
                <a:gridCol w="2743200"/>
                <a:gridCol w="5486400"/>
              </a:tblGrid>
              <a:tr h="1938002">
                <a:tc>
                  <a:txBody>
                    <a:bodyPr/>
                    <a:p>
                      <a:r>
                        <a:rPr b="1"/>
                        <a:t>Product</a:t>
                      </a:r>
                    </a:p>
                  </a:txBody>
                  <a:tcPr>
                    <a:lnL algn="ctr" cap="flat" cmpd="sng" w="12710">
                      <a:solidFill>
                        <a:srgbClr val="000000"/>
                      </a:solidFill>
                      <a:prstDash val="solid"/>
                      <a:round/>
                      <a:headEnd len="med" type="none" w="med"/>
                      <a:tailEnd len="med" type="none" w="med"/>
                    </a:lnL>
                    <a:lnR algn="ctr" cap="flat" cmpd="sng" w="12710">
                      <a:solidFill>
                        <a:srgbClr val="000000"/>
                      </a:solidFill>
                      <a:prstDash val="solid"/>
                      <a:round/>
                      <a:headEnd len="med" type="none" w="med"/>
                      <a:tailEnd len="med" type="none" w="med"/>
                    </a:lnR>
                    <a:lnT algn="ctr" cap="flat" cmpd="sng" w="12710">
                      <a:solidFill>
                        <a:srgbClr val="000000"/>
                      </a:solidFill>
                      <a:prstDash val="solid"/>
                      <a:round/>
                      <a:headEnd len="med" type="none" w="med"/>
                      <a:tailEnd len="med" type="none" w="med"/>
                    </a:lnT>
                    <a:lnB algn="ctr" cap="flat" cmpd="sng" w="12710">
                      <a:solidFill>
                        <a:srgbClr val="000000"/>
                      </a:solidFill>
                      <a:prstDash val="solid"/>
                      <a:round/>
                      <a:headEnd len="med" type="none" w="med"/>
                      <a:tailEnd len="med" type="none" w="med"/>
                    </a:lnB>
                  </a:tcPr>
                </a:tc>
                <a:tc>
                  <a:txBody>
                    <a:bodyPr/>
                    <a:p>
                      <a:r>
                        <a:rPr b="1"/>
                        <a:t>Description</a:t>
                      </a:r>
                    </a:p>
                  </a:txBody>
                  <a:tcPr>
                    <a:lnR algn="ctr" cap="flat" cmpd="sng" w="12710">
                      <a:solidFill>
                        <a:srgbClr val="000000"/>
                      </a:solidFill>
                      <a:prstDash val="solid"/>
                      <a:round/>
                      <a:headEnd len="med" type="none" w="med"/>
                      <a:tailEnd len="med" type="none" w="med"/>
                    </a:lnR>
                    <a:lnT algn="ctr" cap="flat" cmpd="sng" w="12710">
                      <a:solidFill>
                        <a:srgbClr val="000000"/>
                      </a:solidFill>
                      <a:prstDash val="solid"/>
                      <a:round/>
                      <a:headEnd len="med" type="none" w="med"/>
                      <a:tailEnd len="med" type="none" w="med"/>
                    </a:lnT>
                    <a:lnB algn="ctr" cap="flat" cmpd="sng" w="12710">
                      <a:solidFill>
                        <a:srgbClr val="000000"/>
                      </a:solidFill>
                      <a:prstDash val="solid"/>
                      <a:round/>
                      <a:headEnd len="med" type="none" w="med"/>
                      <a:tailEnd len="med" type="none" w="med"/>
                    </a:lnB>
                  </a:tcPr>
                </a:tc>
              </a:tr>
              <a:tr h="1938002">
                <a:tc>
                  <a:txBody>
                    <a:bodyPr/>
                    <a:p>
                      <a:r>
                        <a:t>きのこの山</a:t>
                      </a:r>
                    </a:p>
                  </a:txBody>
                  <a:tcPr>
                    <a:lnL algn="ctr" cap="flat" cmpd="sng" w="12710">
                      <a:solidFill>
                        <a:srgbClr val="000000"/>
                      </a:solidFill>
                      <a:prstDash val="solid"/>
                      <a:round/>
                      <a:headEnd len="med" type="none" w="med"/>
                      <a:tailEnd len="med" type="none" w="med"/>
                    </a:lnL>
                    <a:lnR algn="ctr" cap="flat" cmpd="sng" w="12710">
                      <a:solidFill>
                        <a:srgbClr val="000000"/>
                      </a:solidFill>
                      <a:prstDash val="solid"/>
                      <a:round/>
                      <a:headEnd len="med" type="none" w="med"/>
                      <a:tailEnd len="med" type="none" w="med"/>
                    </a:lnR>
                    <a:lnB algn="ctr" cap="flat" cmpd="sng" w="12710">
                      <a:solidFill>
                        <a:srgbClr val="000000"/>
                      </a:solidFill>
                      <a:prstDash val="solid"/>
                      <a:round/>
                      <a:headEnd len="med" type="none" w="med"/>
                      <a:tailEnd len="med" type="none" w="med"/>
                    </a:lnB>
                  </a:tcPr>
                </a:tc>
                <a:tc>
                  <a:txBody>
                    <a:bodyPr/>
                    <a:p>
                      <a:r>
                        <a:t>1975年に明治製菓が発売。</a:t>
                      </a:r>
                      <a:r>
                        <a:t>正直たけのこの里の方がおいしいけどきのこの山派はそのことを認めないので戦争が終わらない。</a:t>
                      </a:r>
                    </a:p>
                  </a:txBody>
                  <a:tcPr>
                    <a:lnR algn="ctr" cap="flat" cmpd="sng" w="12710">
                      <a:solidFill>
                        <a:srgbClr val="000000"/>
                      </a:solidFill>
                      <a:prstDash val="solid"/>
                      <a:round/>
                      <a:headEnd len="med" type="none" w="med"/>
                      <a:tailEnd len="med" type="none" w="med"/>
                    </a:lnR>
                    <a:lnB algn="ctr" cap="flat" cmpd="sng" w="12710">
                      <a:solidFill>
                        <a:srgbClr val="000000"/>
                      </a:solidFill>
                      <a:prstDash val="solid"/>
                      <a:round/>
                      <a:headEnd len="med" type="none" w="med"/>
                      <a:tailEnd len="med" type="none" w="med"/>
                    </a:lnB>
                  </a:tcPr>
                </a:tc>
              </a:tr>
              <a:tr h="1938002">
                <a:tc>
                  <a:txBody>
                    <a:bodyPr/>
                    <a:p>
                      <a:r>
                        <a:t>たけのこの里</a:t>
                      </a:r>
                    </a:p>
                  </a:txBody>
                  <a:tcPr>
                    <a:lnL algn="ctr" cap="flat" cmpd="sng" w="12710">
                      <a:solidFill>
                        <a:srgbClr val="000000"/>
                      </a:solidFill>
                      <a:prstDash val="solid"/>
                      <a:round/>
                      <a:headEnd len="med" type="none" w="med"/>
                      <a:tailEnd len="med" type="none" w="med"/>
                    </a:lnL>
                    <a:lnR algn="ctr" cap="flat" cmpd="sng" w="12710">
                      <a:solidFill>
                        <a:srgbClr val="000000"/>
                      </a:solidFill>
                      <a:prstDash val="solid"/>
                      <a:round/>
                      <a:headEnd len="med" type="none" w="med"/>
                      <a:tailEnd len="med" type="none" w="med"/>
                    </a:lnR>
                    <a:lnB algn="ctr" cap="flat" cmpd="sng" w="12710">
                      <a:solidFill>
                        <a:srgbClr val="000000"/>
                      </a:solidFill>
                      <a:prstDash val="solid"/>
                      <a:round/>
                      <a:headEnd len="med" type="none" w="med"/>
                      <a:tailEnd len="med" type="none" w="med"/>
                    </a:lnB>
                  </a:tcPr>
                </a:tc>
                <a:tc>
                  <a:txBody>
                    <a:bodyPr/>
                    <a:p>
                      <a:r>
                        <a:t>きのこの山から4年送れて1979年に発売される。</a:t>
                      </a:r>
                      <a:r>
                        <a:t>今現在たけのこの里派がきのこの山派に比べ、若干勢力が上だと明治製菓が公式に発表している。</a:t>
                      </a:r>
                    </a:p>
                  </a:txBody>
                  <a:tcPr>
                    <a:lnR algn="ctr" cap="flat" cmpd="sng" w="12710">
                      <a:solidFill>
                        <a:srgbClr val="000000"/>
                      </a:solidFill>
                      <a:prstDash val="solid"/>
                      <a:round/>
                      <a:headEnd len="med" type="none" w="med"/>
                      <a:tailEnd len="med" type="none" w="med"/>
                    </a:lnR>
                    <a:lnB algn="ctr" cap="flat" cmpd="sng" w="12710">
                      <a:solidFill>
                        <a:srgbClr val="000000"/>
                      </a:solidFill>
                      <a:prstDash val="solid"/>
                      <a:round/>
                      <a:headEnd len="med" type="none" w="med"/>
                      <a:tailEnd len="med" type="none" w="med"/>
                    </a:lnB>
                  </a:tcPr>
                </a:tc>
              </a:tr>
            </a:tbl>
          </a:graphicData>
        </a:graphic>
      </p:graphicFrame>
      <p:sp>
        <p:nvSpPr>
          <p:cNvPr id="5" name="フッター プレースホルダー 4"/>
          <p:cNvSpPr>
            <a:spLocks noGrp="1"/>
          </p:cNvSpPr>
          <p:nvPr>
            <p:ph idx="11" sz="quarter" type="ftr"/>
          </p:nvPr>
        </p:nvSpPr>
        <p:spPr>
          <a:xfrm>
            <a:off x="2063552" y="6621167"/>
            <a:ext cx="8305600" cy="213725"/>
          </a:xfrm>
        </p:spPr>
        <p:txBody>
          <a:bodyPr/>
          <a:lstStyle>
            <a:lvl1pPr algn="ctr">
              <a:defRPr>
                <a:latin charset="-128" panose="020B0900000000000000" pitchFamily="50" typeface="HGP創英角ｺﾞｼｯｸUB"/>
                <a:ea charset="-128" panose="020B0900000000000000" pitchFamily="50" typeface="HGP創英角ｺﾞｼｯｸUB"/>
              </a:defRPr>
            </a:lvl1pPr>
          </a:lstStyle>
          <a:p>
            <a:endParaRPr lang="en-US"/>
          </a:p>
        </p:txBody>
      </p:sp>
      <p:sp>
        <p:nvSpPr>
          <p:cNvPr id="6" name="スライド番号プレースホルダー 5"/>
          <p:cNvSpPr>
            <a:spLocks noGrp="1"/>
          </p:cNvSpPr>
          <p:nvPr>
            <p:ph idx="12" sz="quarter" type="sldNum"/>
          </p:nvPr>
        </p:nvSpPr>
        <p:spPr>
          <a:xfrm>
            <a:off x="11329259" y="129063"/>
            <a:ext cx="719403" cy="268552"/>
          </a:xfrm>
        </p:spPr>
        <p:txBody>
          <a:bodyPr/>
          <a:lstStyle>
            <a:lvl1pPr>
              <a:defRPr sz="1920">
                <a:latin charset="-128" panose="020B0900000000000000" pitchFamily="50" typeface="HGP創英角ｺﾞｼｯｸUB"/>
                <a:ea charset="-128" panose="020B0900000000000000" pitchFamily="50" typeface="HGP創英角ｺﾞｼｯｸUB"/>
              </a:defRPr>
            </a:lvl1pPr>
          </a:lstStyle>
          <a:p>
            <a:fld id="{6FACB95C-998B-4B89-BDB5-3B69D78FCBB4}" type="slidenum">
              <a:rPr lang="en-US" smtClean="0"/>
              <a:t>‹#›</a:t>
            </a:fld>
            <a:endParaRPr lang="en-US"/>
          </a:p>
        </p:txBody>
      </p:sp>
      <p:sp>
        <p:nvSpPr>
          <p:cNvPr id="13" name="日付プレースホルダー 3">
            <a:extLst>
              <a:ext uri="{FF2B5EF4-FFF2-40B4-BE49-F238E27FC236}">
                <a16:creationId xmlns:a16="http://schemas.microsoft.com/office/drawing/2014/main" id="{9761CE7A-E395-492D-96B8-012EC5A2BD16}"/>
              </a:ext>
            </a:extLst>
          </p:cNvPr>
          <p:cNvSpPr>
            <a:spLocks noGrp="1"/>
          </p:cNvSpPr>
          <p:nvPr>
            <p:ph idx="10" sz="half" type="dt"/>
          </p:nvPr>
        </p:nvSpPr>
        <p:spPr>
          <a:xfrm>
            <a:off x="10369152" y="6542095"/>
            <a:ext cx="1679509" cy="397306"/>
          </a:xfrm>
        </p:spPr>
        <p:txBody>
          <a:bodyPr/>
          <a:lstStyle>
            <a:lvl1pPr>
              <a:defRPr b="1" sz="1680"/>
            </a:lvl1pPr>
          </a:lstStyle>
          <a:p>
            <a:fld id="{5C2C3F0B-2B7F-4782-B315-33E516447C25}" type="datetimeFigureOut">
              <a:rPr lang="en-US" smtClean="0"/>
              <a:t>5/31/2020</a:t>
            </a:fld>
            <a:endParaRPr lang="en-US"/>
          </a:p>
        </p:txBody>
      </p:sp>
    </p:spTree>
    <p:extLst>
      <p:ext uri="{BB962C8B-B14F-4D97-AF65-F5344CB8AC3E}">
        <p14:creationId xmlns:p14="http://schemas.microsoft.com/office/powerpoint/2010/main" val="1744940243"/>
      </p:ext>
    </p:extLst>
  </p:cSld>
</p:sld>
</file>

<file path=ppt/theme/theme1.xml><?xml version="1.0" encoding="utf-8"?>
<a:theme xmlns:a="http://schemas.openxmlformats.org/drawingml/2006/main" name="【冨吉】輪講資料_研究編2_提出">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solidFill>
            <a:schemeClr val="tx1"/>
          </a:solidFill>
        </a:ln>
      </a:spPr>
      <a:bodyPr wrap="square" rtlCol="0" anchor="ctr">
        <a:spAutoFit/>
      </a:bodyPr>
      <a:lstStyle>
        <a:defPPr algn="l">
          <a:defRPr kumimoji="1" sz="900" dirty="0">
            <a:latin typeface="Times New Roman" panose="02020603050405020304" pitchFamily="18" charset="0"/>
            <a:ea typeface="メイリオ" panose="020B0604030504040204" pitchFamily="50" charset="-128"/>
          </a:defRPr>
        </a:defPPr>
      </a:lstStyle>
    </a:spDef>
    <a:lnDef>
      <a:spPr>
        <a:ln w="19050"/>
      </a:spPr>
      <a:bodyPr/>
      <a:lstStyle/>
      <a:style>
        <a:lnRef idx="1">
          <a:schemeClr val="dk1"/>
        </a:lnRef>
        <a:fillRef idx="0">
          <a:schemeClr val="dk1"/>
        </a:fillRef>
        <a:effectRef idx="0">
          <a:schemeClr val="dk1"/>
        </a:effectRef>
        <a:fontRef idx="minor">
          <a:schemeClr val="tx1"/>
        </a:fontRef>
      </a:style>
    </a:lnDef>
    <a:txDef>
      <a:spPr>
        <a:solidFill>
          <a:schemeClr val="bg1"/>
        </a:solidFill>
        <a:ln w="19050">
          <a:noFill/>
        </a:ln>
      </a:spPr>
      <a:bodyPr wrap="square" rtlCol="0">
        <a:spAutoFit/>
      </a:bodyPr>
      <a:lstStyle>
        <a:defPPr algn="ctr">
          <a:defRPr kumimoji="1" sz="2400" dirty="0">
            <a:latin typeface="Times New Roman" panose="02020603050405020304" pitchFamily="18" charset="0"/>
            <a:ea typeface="メイリオ" panose="020B0604030504040204" pitchFamily="50" charset="-128"/>
            <a:cs typeface="Times New Roman" panose="02020603050405020304" pitchFamily="18" charset="0"/>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01_チームミーティング</Template>
  <TotalTime>0</TotalTime>
  <Words>0</Words>
  <Application>Microsoft Office PowerPoint</Application>
  <PresentationFormat>ワイド画面</PresentationFormat>
  <Paragraphs>0</Paragraphs>
  <Slides>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0</vt:i4>
      </vt:variant>
    </vt:vector>
  </HeadingPairs>
  <TitlesOfParts>
    <vt:vector size="6" baseType="lpstr">
      <vt:lpstr>HGP創英角ｺﾞｼｯｸUB</vt:lpstr>
      <vt:lpstr>Arial</vt:lpstr>
      <vt:lpstr>Calibri</vt:lpstr>
      <vt:lpstr>Times New Roman</vt:lpstr>
      <vt:lpstr>Wingdings</vt:lpstr>
      <vt:lpstr>【冨吉】輪講資料_研究編2_提出</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cp:revision>
  <dcterms:created xsi:type="dcterms:W3CDTF">2014-10-29T15:36:00Z</dcterms:created>
  <dcterms:modified xsi:type="dcterms:W3CDTF">2020-05-30T16:56:21Z</dcterms:modified>
</cp:coreProperties>
</file>