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</p:sld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996BD-3DD9-4169-8649-7A4CB5C1533D}" v="1" dt="2020-05-30T16:55:01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5/10/relationships/revisionInfo" Target="revisionInfo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1886971"/>
            <a:ext cx="10363200" cy="14700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1424" y="4149080"/>
            <a:ext cx="1036915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2" name="Picture 3" descr="C:\Users\takahashi\Documents\mysite2\image\pen_03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" y="6621167"/>
            <a:ext cx="284965" cy="21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akahashi\Documents\mysite2\image\logo_3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9" t="17594" b="17315"/>
          <a:stretch/>
        </p:blipFill>
        <p:spPr bwMode="auto">
          <a:xfrm>
            <a:off x="317163" y="6648169"/>
            <a:ext cx="1505803" cy="15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91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7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21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536" y="17405"/>
            <a:ext cx="11231723" cy="530568"/>
          </a:xfrm>
        </p:spPr>
        <p:txBody>
          <a:bodyPr>
            <a:noAutofit/>
          </a:bodyPr>
          <a:lstStyle>
            <a:lvl1pPr algn="just">
              <a:defRPr sz="3360" baseline="0">
                <a:latin typeface="Times New Roman" panose="02020603050405020304" pitchFamily="18" charset="0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339" y="639328"/>
            <a:ext cx="11905323" cy="5814008"/>
          </a:xfrm>
        </p:spPr>
        <p:txBody>
          <a:bodyPr>
            <a:normAutofit/>
          </a:bodyPr>
          <a:lstStyle>
            <a:lvl1pPr marL="411480" indent="-411480">
              <a:buClr>
                <a:srgbClr val="000099"/>
              </a:buClr>
              <a:buSzPct val="90000"/>
              <a:buFont typeface="Wingdings" panose="05000000000000000000" pitchFamily="2" charset="2"/>
              <a:buChar char="n"/>
              <a:defRPr sz="288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</a:defRPr>
            </a:lvl1pPr>
            <a:lvl2pPr>
              <a:buClr>
                <a:srgbClr val="A20000"/>
              </a:buClr>
              <a:buSzPct val="95000"/>
              <a:defRPr sz="2400">
                <a:latin typeface="Times New Roman" panose="02020603050405020304" pitchFamily="18" charset="0"/>
                <a:ea typeface="メイリオ" panose="020B0604030504040204" pitchFamily="50" charset="-128"/>
              </a:defRPr>
            </a:lvl2pPr>
            <a:lvl3pPr>
              <a:defRPr sz="2160">
                <a:latin typeface="Times New Roman" panose="02020603050405020304" pitchFamily="18" charset="0"/>
                <a:ea typeface="メイリオ" panose="020B0604030504040204" pitchFamily="50" charset="-128"/>
              </a:defRPr>
            </a:lvl3pPr>
            <a:lvl4pPr>
              <a:defRPr sz="2160">
                <a:latin typeface="Times New Roman" panose="02020603050405020304" pitchFamily="18" charset="0"/>
                <a:ea typeface="メイリオ" panose="020B0604030504040204" pitchFamily="50" charset="-128"/>
              </a:defRPr>
            </a:lvl4pPr>
            <a:lvl5pPr>
              <a:defRPr sz="2160">
                <a:latin typeface="Times New Roman" panose="02020603050405020304" pitchFamily="18" charset="0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063552" y="6621167"/>
            <a:ext cx="8305600" cy="213725"/>
          </a:xfrm>
        </p:spPr>
        <p:txBody>
          <a:bodyPr/>
          <a:lstStyle>
            <a:lvl1pPr algn="ctr"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329259" y="129063"/>
            <a:ext cx="719403" cy="268552"/>
          </a:xfrm>
        </p:spPr>
        <p:txBody>
          <a:bodyPr/>
          <a:lstStyle>
            <a:lvl1pPr>
              <a:defRPr sz="192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528622"/>
            <a:ext cx="12192000" cy="18000"/>
          </a:xfrm>
          <a:prstGeom prst="rect">
            <a:avLst/>
          </a:prstGeom>
          <a:gradFill rotWithShape="1">
            <a:gsLst>
              <a:gs pos="0">
                <a:srgbClr val="00008F">
                  <a:shade val="51000"/>
                  <a:satMod val="130000"/>
                </a:srgbClr>
              </a:gs>
              <a:gs pos="80000">
                <a:srgbClr val="00008F">
                  <a:shade val="93000"/>
                  <a:satMod val="130000"/>
                </a:srgbClr>
              </a:gs>
              <a:gs pos="100000">
                <a:srgbClr val="00008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lIns="109728" tIns="54864" rIns="109728" bIns="5486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9481643" y="490320"/>
            <a:ext cx="2710357" cy="28800"/>
            <a:chOff x="6588224" y="6618195"/>
            <a:chExt cx="2555776" cy="99392"/>
          </a:xfrm>
          <a:gradFill>
            <a:gsLst>
              <a:gs pos="0">
                <a:srgbClr val="A2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effectLst>
            <a:outerShdw blurRad="40005" dist="22860" dir="5400000" algn="ctr" rotWithShape="0">
              <a:schemeClr val="tx1">
                <a:alpha val="35000"/>
              </a:schemeClr>
            </a:outerShdw>
          </a:effectLst>
        </p:grpSpPr>
        <p:sp>
          <p:nvSpPr>
            <p:cNvPr id="18" name="平行四辺形 17"/>
            <p:cNvSpPr/>
            <p:nvPr userDrawn="1"/>
          </p:nvSpPr>
          <p:spPr>
            <a:xfrm>
              <a:off x="6588224" y="6618195"/>
              <a:ext cx="683776" cy="99392"/>
            </a:xfrm>
            <a:prstGeom prst="parallelogram">
              <a:avLst>
                <a:gd name="adj" fmla="val 1187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60" dirty="0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6732240" y="6618195"/>
              <a:ext cx="2411760" cy="993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60" dirty="0"/>
            </a:p>
          </p:txBody>
        </p:sp>
      </p:grpSp>
      <p:pic>
        <p:nvPicPr>
          <p:cNvPr id="24" name="Picture 3" descr="C:\Users\takahashi\Documents\mysite2\image\pen_03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" y="6621167"/>
            <a:ext cx="284965" cy="21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akahashi\Documents\mysite2\image\logo_3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9" t="17594" b="17315"/>
          <a:stretch/>
        </p:blipFill>
        <p:spPr bwMode="auto">
          <a:xfrm>
            <a:off x="317163" y="6648169"/>
            <a:ext cx="1505803" cy="15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/>
          <p:cNvSpPr txBox="1">
            <a:spLocks/>
          </p:cNvSpPr>
          <p:nvPr/>
        </p:nvSpPr>
        <p:spPr>
          <a:xfrm>
            <a:off x="0" y="6571448"/>
            <a:ext cx="12192000" cy="18000"/>
          </a:xfrm>
          <a:prstGeom prst="rect">
            <a:avLst/>
          </a:prstGeom>
          <a:gradFill rotWithShape="1">
            <a:gsLst>
              <a:gs pos="0">
                <a:srgbClr val="00008F">
                  <a:shade val="51000"/>
                  <a:satMod val="130000"/>
                </a:srgbClr>
              </a:gs>
              <a:gs pos="80000">
                <a:srgbClr val="00008F">
                  <a:shade val="93000"/>
                  <a:satMod val="130000"/>
                </a:srgbClr>
              </a:gs>
              <a:gs pos="100000">
                <a:srgbClr val="00008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lIns="109728" tIns="54864" rIns="109728" bIns="5486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3" name="日付プレースホルダー 3">
            <a:extLst>
              <a:ext uri="{FF2B5EF4-FFF2-40B4-BE49-F238E27FC236}">
                <a16:creationId xmlns:a16="http://schemas.microsoft.com/office/drawing/2014/main" id="{9761CE7A-E395-492D-96B8-012EC5A2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9152" y="6542095"/>
            <a:ext cx="1679509" cy="397306"/>
          </a:xfrm>
        </p:spPr>
        <p:txBody>
          <a:bodyPr/>
          <a:lstStyle>
            <a:lvl1pPr>
              <a:defRPr sz="1680" b="1"/>
            </a:lvl1pPr>
          </a:lstStyle>
          <a:p>
            <a:fld id="{5C2C3F0B-2B7F-4782-B315-33E516447C25}" type="datetimeFigureOut">
              <a:rPr lang="en-US" smtClean="0"/>
              <a:t>5/31/2020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1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0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2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0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メイリオ" panose="020B0604030504040204" pitchFamily="50" charset="-128"/>
              </a:defRPr>
            </a:lvl1pPr>
          </a:lstStyle>
          <a:p>
            <a:fld id="{5C2C3F0B-2B7F-4782-B315-33E516447C2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メイリオ" panose="020B0604030504040204" pitchFamily="50" charset="-128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6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xStyles>
    <p:titleStyle>
      <a:lvl1pPr algn="ctr" defTabSz="1097280" rtl="0" eaLnBrk="1" latinLnBrk="0" hangingPunct="1">
        <a:spcBef>
          <a:spcPct val="0"/>
        </a:spcBef>
        <a:buNone/>
        <a:defRPr kumimoji="1"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84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【冨吉】輪講資料_研究編2_提出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wrap="square" rtlCol="0" anchor="ctr">
        <a:spAutoFit/>
      </a:bodyPr>
      <a:lstStyle>
        <a:defPPr algn="l">
          <a:defRPr kumimoji="1" sz="900" dirty="0">
            <a:latin typeface="Times New Roman" panose="02020603050405020304" pitchFamily="18" charset="0"/>
            <a:ea typeface="メイリオ" panose="020B0604030504040204" pitchFamily="50" charset="-128"/>
          </a:defRPr>
        </a:defPPr>
      </a:lstStyle>
    </a:spDef>
    <a:lnDef>
      <a:spPr>
        <a:ln w="1905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solidFill>
          <a:schemeClr val="bg1"/>
        </a:solidFill>
        <a:ln w="19050">
          <a:noFill/>
        </a:ln>
      </a:spPr>
      <a:bodyPr wrap="square" rtlCol="0">
        <a:spAutoFit/>
      </a:bodyPr>
      <a:lstStyle>
        <a:defPPr algn="ctr">
          <a:defRPr kumimoji="1" sz="2400" dirty="0">
            <a:latin typeface="Times New Roman" panose="02020603050405020304" pitchFamily="18" charset="0"/>
            <a:ea typeface="メイリオ" panose="020B0604030504040204" pitchFamily="50" charset="-128"/>
            <a:cs typeface="Times New Roman" panose="02020603050405020304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01_チームミーティング</Template>
  <TotalTime>0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6" baseType="lpstr">
      <vt:lpstr>HGP創英角ｺﾞｼｯｸUB</vt:lpstr>
      <vt:lpstr>Arial</vt:lpstr>
      <vt:lpstr>Calibri</vt:lpstr>
      <vt:lpstr>Times New Roman</vt:lpstr>
      <vt:lpstr>Wingdings</vt:lpstr>
      <vt:lpstr>【冨吉】輪講資料_研究編2_提出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2020-05-30T16:56:21Z</dcterms:modified>
</cp:coreProperties>
</file>