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D8FD-B32E-FE4C-ADA8-DF197B6CC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AD46E-40D9-A946-9601-1169C4A40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875FD-7B4B-7940-9A65-444C541B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8FDB-1A59-5741-946F-9EE3265BAD1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F0AF0-7877-314F-A285-4016BE7A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F45A-8813-1F41-8A36-6F5A1CD7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18B5-08A8-644D-80D1-94554897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5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3BAF-0BD7-104B-B1A5-F6933791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31090-6989-E948-80AE-A45CE78DF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63C7-229D-B645-B1D5-BEA46801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8FDB-1A59-5741-946F-9EE3265BAD1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08A1-CE6F-BD47-AC62-31CA9052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676CD-4BAE-5D43-AC9E-92FE80D4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18B5-08A8-644D-80D1-94554897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40FDC-2935-444A-85E8-A2DF89A5A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D793E-298A-4F4D-A2DE-32F55F986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11BCC-5233-1448-8B35-424D39CC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8FDB-1A59-5741-946F-9EE3265BAD1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B66BD-E21C-6A4F-A71D-311C1474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23500-5ADD-5F41-846D-3F8D4549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18B5-08A8-644D-80D1-94554897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C3B5-A71B-BB4B-AA9E-CC465946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EDE4F-4E6F-6642-9A7B-C58422521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4880-AB25-A24D-9010-ACDB6D84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8FDB-1A59-5741-946F-9EE3265BAD1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E0564-170C-6244-A2B3-D2DCF13D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92658-D47C-3545-A5F8-D3EAAF5A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18B5-08A8-644D-80D1-94554897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7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DEDC-DBDF-3C4D-B4AD-5B5BAE84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D2A91-B6E5-EA44-BF08-55D8B8CE5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50D24-A546-E246-A77F-F880036B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8FDB-1A59-5741-946F-9EE3265BAD1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BE99-A397-CE4C-A038-518F17BA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A880E-8127-CD47-8605-8EFC9F28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18B5-08A8-644D-80D1-94554897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94D5-C4BE-2740-8334-068D4D44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E6E47-C28D-8D49-B180-C21E00AF8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19400-5E61-834F-ADE1-43A5B8BE7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DBAD8-EFD7-F44F-B87F-F9C0BF04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8FDB-1A59-5741-946F-9EE3265BAD1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FECD1-24E1-C546-A1CC-E4FF7536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883B4-5708-C946-9B74-4C8EFAB6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18B5-08A8-644D-80D1-94554897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1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25BC-FE2C-6545-94F1-E571812C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9E105-82BF-844D-B494-E993810B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91287-21A9-494C-A9F9-D43F29010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59A4F-B360-BE4E-84D5-4B61E0347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258B7-4D9A-374B-9E2C-6D06A8B0D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B0A76-CDB1-D047-8712-CA508C5C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8FDB-1A59-5741-946F-9EE3265BAD1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AB42F-C11A-144D-B8FE-14E795D1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97E41-AE9E-E048-9F4E-9FB670D0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18B5-08A8-644D-80D1-94554897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5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5873-F6A7-6441-ABC5-20F856F3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B3457-EF7C-8340-B96B-75AA9E34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8FDB-1A59-5741-946F-9EE3265BAD1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D8CB0-2247-C04D-8F78-0CE10FAA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FDAF6-9C92-A94A-9C28-A0A3FA73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18B5-08A8-644D-80D1-94554897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5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24BCC-1192-E848-B131-82775D29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8FDB-1A59-5741-946F-9EE3265BAD1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86F16-89E7-0A43-8C15-CFFF20F7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BBC5A-92B3-CA4D-8961-A9D3FCEF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18B5-08A8-644D-80D1-94554897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0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3820-1DCC-E84B-9CAA-04EBE5E8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972B-2903-C64B-8DCF-5BB72E5F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6A398-AD9C-5F4B-989F-B33B4B7F7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E7A28-379D-D049-AA15-FD7A58D5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8FDB-1A59-5741-946F-9EE3265BAD1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8CBC2-049C-1147-A924-2C04C50F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2F276-7D23-B743-961E-A4066A40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18B5-08A8-644D-80D1-94554897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9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3595-C5AC-D24A-AD24-30211904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3465E-CC18-6544-8A29-063C904F9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0FBBD-3BF4-2042-85B4-E5F6E3E98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B8697-AC5E-0347-93B8-570E1F27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8FDB-1A59-5741-946F-9EE3265BAD1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8B6EC-A98A-E940-B6FD-CC176080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A1C98-8085-ED42-8629-CB263C11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18B5-08A8-644D-80D1-94554897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4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77197-9715-E447-9C98-C29A4299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7B4BA-9B82-FE40-9D7C-8DEE6F628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4DB2B-80F9-BD4D-B771-F2A7EEDF8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8FDB-1A59-5741-946F-9EE3265BAD1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161D5-43BE-1047-AA8E-60D455C67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D85A2-35AF-0B41-BFA5-72AF4E09A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718B5-08A8-644D-80D1-94554897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5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D0B6CB0-6FF1-7143-9064-F44B34DF96DD}"/>
              </a:ext>
            </a:extLst>
          </p:cNvPr>
          <p:cNvSpPr/>
          <p:nvPr/>
        </p:nvSpPr>
        <p:spPr>
          <a:xfrm>
            <a:off x="0" y="0"/>
            <a:ext cx="9933139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F869DB9-1E79-BE45-BBC9-3164771D9A31}"/>
              </a:ext>
            </a:extLst>
          </p:cNvPr>
          <p:cNvSpPr/>
          <p:nvPr/>
        </p:nvSpPr>
        <p:spPr>
          <a:xfrm>
            <a:off x="1828969" y="388320"/>
            <a:ext cx="1952368" cy="5711234"/>
          </a:xfrm>
          <a:custGeom>
            <a:avLst/>
            <a:gdLst>
              <a:gd name="connsiteX0" fmla="*/ 1952368 w 1952368"/>
              <a:gd name="connsiteY0" fmla="*/ 0 h 2866768"/>
              <a:gd name="connsiteX1" fmla="*/ 1952368 w 1952368"/>
              <a:gd name="connsiteY1" fmla="*/ 568411 h 2866768"/>
              <a:gd name="connsiteX2" fmla="*/ 543698 w 1952368"/>
              <a:gd name="connsiteY2" fmla="*/ 568411 h 2866768"/>
              <a:gd name="connsiteX3" fmla="*/ 543698 w 1952368"/>
              <a:gd name="connsiteY3" fmla="*/ 2866768 h 2866768"/>
              <a:gd name="connsiteX4" fmla="*/ 0 w 1952368"/>
              <a:gd name="connsiteY4" fmla="*/ 2866768 h 286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368" h="2866768">
                <a:moveTo>
                  <a:pt x="1952368" y="0"/>
                </a:moveTo>
                <a:lnTo>
                  <a:pt x="1952368" y="568411"/>
                </a:lnTo>
                <a:lnTo>
                  <a:pt x="543698" y="568411"/>
                </a:lnTo>
                <a:lnTo>
                  <a:pt x="543698" y="2866768"/>
                </a:lnTo>
                <a:lnTo>
                  <a:pt x="0" y="2866768"/>
                </a:lnTo>
              </a:path>
            </a:pathLst>
          </a:custGeom>
          <a:noFill/>
          <a:ln w="254000">
            <a:solidFill>
              <a:schemeClr val="bg1"/>
            </a:solidFill>
          </a:ln>
          <a:effectLst>
            <a:outerShdw blurRad="50800" dist="1270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C346D5-85C8-0144-8978-01D7C3992760}"/>
              </a:ext>
            </a:extLst>
          </p:cNvPr>
          <p:cNvCxnSpPr>
            <a:cxnSpLocks/>
          </p:cNvCxnSpPr>
          <p:nvPr/>
        </p:nvCxnSpPr>
        <p:spPr>
          <a:xfrm flipH="1">
            <a:off x="445012" y="1491862"/>
            <a:ext cx="1091514" cy="0"/>
          </a:xfrm>
          <a:prstGeom prst="line">
            <a:avLst/>
          </a:prstGeom>
          <a:ln w="254000">
            <a:solidFill>
              <a:schemeClr val="bg1"/>
            </a:solidFill>
          </a:ln>
          <a:effectLst>
            <a:outerShdw blurRad="50800" dist="127000" dir="2700000" algn="t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0C66BA96-9E9B-1040-9D71-D66B0788A620}"/>
              </a:ext>
            </a:extLst>
          </p:cNvPr>
          <p:cNvSpPr/>
          <p:nvPr/>
        </p:nvSpPr>
        <p:spPr>
          <a:xfrm>
            <a:off x="2883190" y="2467626"/>
            <a:ext cx="2038865" cy="3631927"/>
          </a:xfrm>
          <a:custGeom>
            <a:avLst/>
            <a:gdLst>
              <a:gd name="connsiteX0" fmla="*/ 0 w 2038865"/>
              <a:gd name="connsiteY0" fmla="*/ 2829697 h 2829697"/>
              <a:gd name="connsiteX1" fmla="*/ 2038865 w 2038865"/>
              <a:gd name="connsiteY1" fmla="*/ 2829697 h 2829697"/>
              <a:gd name="connsiteX2" fmla="*/ 2038865 w 2038865"/>
              <a:gd name="connsiteY2" fmla="*/ 0 h 2829697"/>
              <a:gd name="connsiteX3" fmla="*/ 2038865 w 2038865"/>
              <a:gd name="connsiteY3" fmla="*/ 0 h 282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865" h="2829697">
                <a:moveTo>
                  <a:pt x="0" y="2829697"/>
                </a:moveTo>
                <a:lnTo>
                  <a:pt x="2038865" y="2829697"/>
                </a:lnTo>
                <a:lnTo>
                  <a:pt x="2038865" y="0"/>
                </a:lnTo>
                <a:lnTo>
                  <a:pt x="2038865" y="0"/>
                </a:lnTo>
              </a:path>
            </a:pathLst>
          </a:custGeom>
          <a:noFill/>
          <a:ln w="254000">
            <a:solidFill>
              <a:schemeClr val="bg1"/>
            </a:solidFill>
          </a:ln>
          <a:effectLst>
            <a:outerShdw blurRad="50800" dist="1270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4110973-4233-F244-9707-E69ADF15D33C}"/>
              </a:ext>
            </a:extLst>
          </p:cNvPr>
          <p:cNvSpPr/>
          <p:nvPr/>
        </p:nvSpPr>
        <p:spPr>
          <a:xfrm>
            <a:off x="3303320" y="3088917"/>
            <a:ext cx="1050324" cy="2543142"/>
          </a:xfrm>
          <a:custGeom>
            <a:avLst/>
            <a:gdLst>
              <a:gd name="connsiteX0" fmla="*/ 0 w 1050324"/>
              <a:gd name="connsiteY0" fmla="*/ 1804086 h 1804086"/>
              <a:gd name="connsiteX1" fmla="*/ 0 w 1050324"/>
              <a:gd name="connsiteY1" fmla="*/ 0 h 1804086"/>
              <a:gd name="connsiteX2" fmla="*/ 1050324 w 1050324"/>
              <a:gd name="connsiteY2" fmla="*/ 0 h 1804086"/>
              <a:gd name="connsiteX3" fmla="*/ 1050324 w 1050324"/>
              <a:gd name="connsiteY3" fmla="*/ 24713 h 180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1804086">
                <a:moveTo>
                  <a:pt x="0" y="1804086"/>
                </a:moveTo>
                <a:lnTo>
                  <a:pt x="0" y="0"/>
                </a:lnTo>
                <a:lnTo>
                  <a:pt x="1050324" y="0"/>
                </a:lnTo>
                <a:lnTo>
                  <a:pt x="1050324" y="24713"/>
                </a:lnTo>
              </a:path>
            </a:pathLst>
          </a:custGeom>
          <a:noFill/>
          <a:ln w="254000">
            <a:solidFill>
              <a:schemeClr val="bg1"/>
            </a:solidFill>
          </a:ln>
          <a:effectLst>
            <a:outerShdw blurRad="50800" dist="1270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4BE161B-5375-DE49-B2E3-FD92FEB89BEA}"/>
              </a:ext>
            </a:extLst>
          </p:cNvPr>
          <p:cNvSpPr/>
          <p:nvPr/>
        </p:nvSpPr>
        <p:spPr>
          <a:xfrm>
            <a:off x="5464060" y="3181323"/>
            <a:ext cx="1396313" cy="2918230"/>
          </a:xfrm>
          <a:custGeom>
            <a:avLst/>
            <a:gdLst>
              <a:gd name="connsiteX0" fmla="*/ 0 w 1396313"/>
              <a:gd name="connsiteY0" fmla="*/ 2273643 h 2273643"/>
              <a:gd name="connsiteX1" fmla="*/ 432486 w 1396313"/>
              <a:gd name="connsiteY1" fmla="*/ 2273643 h 2273643"/>
              <a:gd name="connsiteX2" fmla="*/ 432486 w 1396313"/>
              <a:gd name="connsiteY2" fmla="*/ 12357 h 2273643"/>
              <a:gd name="connsiteX3" fmla="*/ 1396313 w 1396313"/>
              <a:gd name="connsiteY3" fmla="*/ 12357 h 2273643"/>
              <a:gd name="connsiteX4" fmla="*/ 1396313 w 1396313"/>
              <a:gd name="connsiteY4" fmla="*/ 0 h 227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6313" h="2273643">
                <a:moveTo>
                  <a:pt x="0" y="2273643"/>
                </a:moveTo>
                <a:lnTo>
                  <a:pt x="432486" y="2273643"/>
                </a:lnTo>
                <a:lnTo>
                  <a:pt x="432486" y="12357"/>
                </a:lnTo>
                <a:lnTo>
                  <a:pt x="1396313" y="12357"/>
                </a:lnTo>
                <a:lnTo>
                  <a:pt x="1396313" y="0"/>
                </a:lnTo>
              </a:path>
            </a:pathLst>
          </a:custGeom>
          <a:noFill/>
          <a:ln w="254000">
            <a:solidFill>
              <a:schemeClr val="bg1"/>
            </a:solidFill>
          </a:ln>
          <a:effectLst>
            <a:outerShdw blurRad="50800" dist="1270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8B8C442-96A7-CF4D-856E-7C88C5A61B19}"/>
              </a:ext>
            </a:extLst>
          </p:cNvPr>
          <p:cNvSpPr/>
          <p:nvPr/>
        </p:nvSpPr>
        <p:spPr>
          <a:xfrm>
            <a:off x="7086914" y="3181323"/>
            <a:ext cx="1396313" cy="2918230"/>
          </a:xfrm>
          <a:custGeom>
            <a:avLst/>
            <a:gdLst>
              <a:gd name="connsiteX0" fmla="*/ 0 w 1396313"/>
              <a:gd name="connsiteY0" fmla="*/ 2273643 h 2273643"/>
              <a:gd name="connsiteX1" fmla="*/ 432486 w 1396313"/>
              <a:gd name="connsiteY1" fmla="*/ 2273643 h 2273643"/>
              <a:gd name="connsiteX2" fmla="*/ 432486 w 1396313"/>
              <a:gd name="connsiteY2" fmla="*/ 12357 h 2273643"/>
              <a:gd name="connsiteX3" fmla="*/ 1396313 w 1396313"/>
              <a:gd name="connsiteY3" fmla="*/ 12357 h 2273643"/>
              <a:gd name="connsiteX4" fmla="*/ 1396313 w 1396313"/>
              <a:gd name="connsiteY4" fmla="*/ 0 h 227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6313" h="2273643">
                <a:moveTo>
                  <a:pt x="0" y="2273643"/>
                </a:moveTo>
                <a:lnTo>
                  <a:pt x="432486" y="2273643"/>
                </a:lnTo>
                <a:lnTo>
                  <a:pt x="432486" y="12357"/>
                </a:lnTo>
                <a:lnTo>
                  <a:pt x="1396313" y="12357"/>
                </a:lnTo>
                <a:lnTo>
                  <a:pt x="1396313" y="0"/>
                </a:lnTo>
              </a:path>
            </a:pathLst>
          </a:custGeom>
          <a:noFill/>
          <a:ln w="254000">
            <a:solidFill>
              <a:schemeClr val="bg1"/>
            </a:solidFill>
          </a:ln>
          <a:effectLst>
            <a:outerShdw blurRad="50800" dist="1270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0CB7DC2-718F-E946-8983-3869BC5D322F}"/>
              </a:ext>
            </a:extLst>
          </p:cNvPr>
          <p:cNvSpPr/>
          <p:nvPr/>
        </p:nvSpPr>
        <p:spPr>
          <a:xfrm>
            <a:off x="8722125" y="2467626"/>
            <a:ext cx="426303" cy="3631927"/>
          </a:xfrm>
          <a:custGeom>
            <a:avLst/>
            <a:gdLst>
              <a:gd name="connsiteX0" fmla="*/ 0 w 2038865"/>
              <a:gd name="connsiteY0" fmla="*/ 2829697 h 2829697"/>
              <a:gd name="connsiteX1" fmla="*/ 2038865 w 2038865"/>
              <a:gd name="connsiteY1" fmla="*/ 2829697 h 2829697"/>
              <a:gd name="connsiteX2" fmla="*/ 2038865 w 2038865"/>
              <a:gd name="connsiteY2" fmla="*/ 0 h 2829697"/>
              <a:gd name="connsiteX3" fmla="*/ 2038865 w 2038865"/>
              <a:gd name="connsiteY3" fmla="*/ 0 h 282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865" h="2829697">
                <a:moveTo>
                  <a:pt x="0" y="2829697"/>
                </a:moveTo>
                <a:lnTo>
                  <a:pt x="2038865" y="2829697"/>
                </a:lnTo>
                <a:lnTo>
                  <a:pt x="2038865" y="0"/>
                </a:lnTo>
                <a:lnTo>
                  <a:pt x="2038865" y="0"/>
                </a:lnTo>
              </a:path>
            </a:pathLst>
          </a:custGeom>
          <a:noFill/>
          <a:ln w="254000">
            <a:solidFill>
              <a:schemeClr val="bg1"/>
            </a:solidFill>
          </a:ln>
          <a:effectLst>
            <a:outerShdw blurRad="50800" dist="1270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2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D0B6CB0-6FF1-7143-9064-F44B34DF96DD}"/>
              </a:ext>
            </a:extLst>
          </p:cNvPr>
          <p:cNvSpPr/>
          <p:nvPr/>
        </p:nvSpPr>
        <p:spPr>
          <a:xfrm>
            <a:off x="2" y="0"/>
            <a:ext cx="6864262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F869DB9-1E79-BE45-BBC9-3164771D9A31}"/>
              </a:ext>
            </a:extLst>
          </p:cNvPr>
          <p:cNvSpPr/>
          <p:nvPr/>
        </p:nvSpPr>
        <p:spPr>
          <a:xfrm>
            <a:off x="1378033" y="388320"/>
            <a:ext cx="1952368" cy="5711234"/>
          </a:xfrm>
          <a:custGeom>
            <a:avLst/>
            <a:gdLst>
              <a:gd name="connsiteX0" fmla="*/ 1952368 w 1952368"/>
              <a:gd name="connsiteY0" fmla="*/ 0 h 2866768"/>
              <a:gd name="connsiteX1" fmla="*/ 1952368 w 1952368"/>
              <a:gd name="connsiteY1" fmla="*/ 568411 h 2866768"/>
              <a:gd name="connsiteX2" fmla="*/ 543698 w 1952368"/>
              <a:gd name="connsiteY2" fmla="*/ 568411 h 2866768"/>
              <a:gd name="connsiteX3" fmla="*/ 543698 w 1952368"/>
              <a:gd name="connsiteY3" fmla="*/ 2866768 h 2866768"/>
              <a:gd name="connsiteX4" fmla="*/ 0 w 1952368"/>
              <a:gd name="connsiteY4" fmla="*/ 2866768 h 286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368" h="2866768">
                <a:moveTo>
                  <a:pt x="1952368" y="0"/>
                </a:moveTo>
                <a:lnTo>
                  <a:pt x="1952368" y="568411"/>
                </a:lnTo>
                <a:lnTo>
                  <a:pt x="543698" y="568411"/>
                </a:lnTo>
                <a:lnTo>
                  <a:pt x="543698" y="2866768"/>
                </a:lnTo>
                <a:lnTo>
                  <a:pt x="0" y="2866768"/>
                </a:lnTo>
              </a:path>
            </a:pathLst>
          </a:custGeom>
          <a:noFill/>
          <a:ln w="254000">
            <a:solidFill>
              <a:schemeClr val="bg1"/>
            </a:solidFill>
          </a:ln>
          <a:effectLst>
            <a:outerShdw blurRad="50800" dist="1270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C346D5-85C8-0144-8978-01D7C3992760}"/>
              </a:ext>
            </a:extLst>
          </p:cNvPr>
          <p:cNvCxnSpPr>
            <a:cxnSpLocks/>
          </p:cNvCxnSpPr>
          <p:nvPr/>
        </p:nvCxnSpPr>
        <p:spPr>
          <a:xfrm flipH="1">
            <a:off x="119336" y="1491862"/>
            <a:ext cx="1091514" cy="0"/>
          </a:xfrm>
          <a:prstGeom prst="line">
            <a:avLst/>
          </a:prstGeom>
          <a:ln w="254000">
            <a:solidFill>
              <a:schemeClr val="bg1"/>
            </a:solidFill>
          </a:ln>
          <a:effectLst>
            <a:outerShdw blurRad="50800" dist="127000" dir="2700000" algn="t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94BE161B-5375-DE49-B2E3-FD92FEB89BEA}"/>
              </a:ext>
            </a:extLst>
          </p:cNvPr>
          <p:cNvSpPr/>
          <p:nvPr/>
        </p:nvSpPr>
        <p:spPr>
          <a:xfrm>
            <a:off x="2720866" y="3181323"/>
            <a:ext cx="1396313" cy="2918230"/>
          </a:xfrm>
          <a:custGeom>
            <a:avLst/>
            <a:gdLst>
              <a:gd name="connsiteX0" fmla="*/ 0 w 1396313"/>
              <a:gd name="connsiteY0" fmla="*/ 2273643 h 2273643"/>
              <a:gd name="connsiteX1" fmla="*/ 432486 w 1396313"/>
              <a:gd name="connsiteY1" fmla="*/ 2273643 h 2273643"/>
              <a:gd name="connsiteX2" fmla="*/ 432486 w 1396313"/>
              <a:gd name="connsiteY2" fmla="*/ 12357 h 2273643"/>
              <a:gd name="connsiteX3" fmla="*/ 1396313 w 1396313"/>
              <a:gd name="connsiteY3" fmla="*/ 12357 h 2273643"/>
              <a:gd name="connsiteX4" fmla="*/ 1396313 w 1396313"/>
              <a:gd name="connsiteY4" fmla="*/ 0 h 227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6313" h="2273643">
                <a:moveTo>
                  <a:pt x="0" y="2273643"/>
                </a:moveTo>
                <a:lnTo>
                  <a:pt x="432486" y="2273643"/>
                </a:lnTo>
                <a:lnTo>
                  <a:pt x="432486" y="12357"/>
                </a:lnTo>
                <a:lnTo>
                  <a:pt x="1396313" y="12357"/>
                </a:lnTo>
                <a:lnTo>
                  <a:pt x="1396313" y="0"/>
                </a:lnTo>
              </a:path>
            </a:pathLst>
          </a:custGeom>
          <a:noFill/>
          <a:ln w="254000">
            <a:solidFill>
              <a:schemeClr val="bg1"/>
            </a:solidFill>
          </a:ln>
          <a:effectLst>
            <a:outerShdw blurRad="50800" dist="1270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8B8C442-96A7-CF4D-856E-7C88C5A61B19}"/>
              </a:ext>
            </a:extLst>
          </p:cNvPr>
          <p:cNvSpPr/>
          <p:nvPr/>
        </p:nvSpPr>
        <p:spPr>
          <a:xfrm>
            <a:off x="4343720" y="3181323"/>
            <a:ext cx="1396313" cy="2918230"/>
          </a:xfrm>
          <a:custGeom>
            <a:avLst/>
            <a:gdLst>
              <a:gd name="connsiteX0" fmla="*/ 0 w 1396313"/>
              <a:gd name="connsiteY0" fmla="*/ 2273643 h 2273643"/>
              <a:gd name="connsiteX1" fmla="*/ 432486 w 1396313"/>
              <a:gd name="connsiteY1" fmla="*/ 2273643 h 2273643"/>
              <a:gd name="connsiteX2" fmla="*/ 432486 w 1396313"/>
              <a:gd name="connsiteY2" fmla="*/ 12357 h 2273643"/>
              <a:gd name="connsiteX3" fmla="*/ 1396313 w 1396313"/>
              <a:gd name="connsiteY3" fmla="*/ 12357 h 2273643"/>
              <a:gd name="connsiteX4" fmla="*/ 1396313 w 1396313"/>
              <a:gd name="connsiteY4" fmla="*/ 0 h 227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6313" h="2273643">
                <a:moveTo>
                  <a:pt x="0" y="2273643"/>
                </a:moveTo>
                <a:lnTo>
                  <a:pt x="432486" y="2273643"/>
                </a:lnTo>
                <a:lnTo>
                  <a:pt x="432486" y="12357"/>
                </a:lnTo>
                <a:lnTo>
                  <a:pt x="1396313" y="12357"/>
                </a:lnTo>
                <a:lnTo>
                  <a:pt x="1396313" y="0"/>
                </a:lnTo>
              </a:path>
            </a:pathLst>
          </a:custGeom>
          <a:noFill/>
          <a:ln w="254000">
            <a:solidFill>
              <a:schemeClr val="bg1"/>
            </a:solidFill>
          </a:ln>
          <a:effectLst>
            <a:outerShdw blurRad="50800" dist="1270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0CB7DC2-718F-E946-8983-3869BC5D322F}"/>
              </a:ext>
            </a:extLst>
          </p:cNvPr>
          <p:cNvSpPr/>
          <p:nvPr/>
        </p:nvSpPr>
        <p:spPr>
          <a:xfrm>
            <a:off x="5978931" y="2467626"/>
            <a:ext cx="426303" cy="3631927"/>
          </a:xfrm>
          <a:custGeom>
            <a:avLst/>
            <a:gdLst>
              <a:gd name="connsiteX0" fmla="*/ 0 w 2038865"/>
              <a:gd name="connsiteY0" fmla="*/ 2829697 h 2829697"/>
              <a:gd name="connsiteX1" fmla="*/ 2038865 w 2038865"/>
              <a:gd name="connsiteY1" fmla="*/ 2829697 h 2829697"/>
              <a:gd name="connsiteX2" fmla="*/ 2038865 w 2038865"/>
              <a:gd name="connsiteY2" fmla="*/ 0 h 2829697"/>
              <a:gd name="connsiteX3" fmla="*/ 2038865 w 2038865"/>
              <a:gd name="connsiteY3" fmla="*/ 0 h 282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865" h="2829697">
                <a:moveTo>
                  <a:pt x="0" y="2829697"/>
                </a:moveTo>
                <a:lnTo>
                  <a:pt x="2038865" y="2829697"/>
                </a:lnTo>
                <a:lnTo>
                  <a:pt x="2038865" y="0"/>
                </a:lnTo>
                <a:lnTo>
                  <a:pt x="2038865" y="0"/>
                </a:lnTo>
              </a:path>
            </a:pathLst>
          </a:custGeom>
          <a:noFill/>
          <a:ln w="254000">
            <a:solidFill>
              <a:schemeClr val="bg1"/>
            </a:solidFill>
          </a:ln>
          <a:effectLst>
            <a:outerShdw blurRad="50800" dist="1270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3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73FF1-1A39-E849-A4A6-8FD04DFE1256}"/>
              </a:ext>
            </a:extLst>
          </p:cNvPr>
          <p:cNvSpPr txBox="1"/>
          <p:nvPr/>
        </p:nvSpPr>
        <p:spPr>
          <a:xfrm>
            <a:off x="4545645" y="1572611"/>
            <a:ext cx="22554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TOM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757C92CB-49E2-1E41-A739-F27E7139AE50}"/>
              </a:ext>
            </a:extLst>
          </p:cNvPr>
          <p:cNvSpPr/>
          <p:nvPr/>
        </p:nvSpPr>
        <p:spPr>
          <a:xfrm>
            <a:off x="4530358" y="1091330"/>
            <a:ext cx="2286000" cy="2286000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0354E31C-9C9C-E347-BB60-0E2817F7AC70}"/>
              </a:ext>
            </a:extLst>
          </p:cNvPr>
          <p:cNvSpPr/>
          <p:nvPr/>
        </p:nvSpPr>
        <p:spPr>
          <a:xfrm>
            <a:off x="4553218" y="1114190"/>
            <a:ext cx="2240280" cy="2240280"/>
          </a:xfrm>
          <a:prstGeom prst="donut">
            <a:avLst>
              <a:gd name="adj" fmla="val 0"/>
            </a:avLst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757C92CB-49E2-1E41-A739-F27E7139AE50}"/>
              </a:ext>
            </a:extLst>
          </p:cNvPr>
          <p:cNvSpPr/>
          <p:nvPr/>
        </p:nvSpPr>
        <p:spPr>
          <a:xfrm>
            <a:off x="2840799" y="1045610"/>
            <a:ext cx="2286000" cy="2286000"/>
          </a:xfrm>
          <a:prstGeom prst="frame">
            <a:avLst>
              <a:gd name="adj1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0354E31C-9C9C-E347-BB60-0E2817F7AC70}"/>
              </a:ext>
            </a:extLst>
          </p:cNvPr>
          <p:cNvSpPr/>
          <p:nvPr/>
        </p:nvSpPr>
        <p:spPr>
          <a:xfrm>
            <a:off x="2863659" y="1068470"/>
            <a:ext cx="2240280" cy="2240280"/>
          </a:xfrm>
          <a:prstGeom prst="donut">
            <a:avLst>
              <a:gd name="adj" fmla="val 48857"/>
            </a:avLst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73FF1-1A39-E849-A4A6-8FD04DFE1256}"/>
              </a:ext>
            </a:extLst>
          </p:cNvPr>
          <p:cNvSpPr txBox="1"/>
          <p:nvPr/>
        </p:nvSpPr>
        <p:spPr>
          <a:xfrm>
            <a:off x="2856086" y="1526891"/>
            <a:ext cx="22554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TOM</a:t>
            </a:r>
          </a:p>
        </p:txBody>
      </p:sp>
    </p:spTree>
    <p:extLst>
      <p:ext uri="{BB962C8B-B14F-4D97-AF65-F5344CB8AC3E}">
        <p14:creationId xmlns:p14="http://schemas.microsoft.com/office/powerpoint/2010/main" val="404410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2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Munoz</dc:creator>
  <cp:lastModifiedBy>Tomas Munoz</cp:lastModifiedBy>
  <cp:revision>7</cp:revision>
  <dcterms:created xsi:type="dcterms:W3CDTF">2022-01-21T15:50:44Z</dcterms:created>
  <dcterms:modified xsi:type="dcterms:W3CDTF">2022-01-22T18:34:46Z</dcterms:modified>
</cp:coreProperties>
</file>