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8" d="100"/>
          <a:sy n="158" d="100"/>
        </p:scale>
        <p:origin x="-7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B726-0DF9-8A43-961A-39284AAB823C}" type="datetimeFigureOut">
              <a:rPr lang="en-US" smtClean="0"/>
              <a:t>14/09/15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E849-1F46-3342-9DBC-13DE8E9B9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08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B726-0DF9-8A43-961A-39284AAB823C}" type="datetimeFigureOut">
              <a:rPr lang="en-US" smtClean="0"/>
              <a:t>14/09/15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E849-1F46-3342-9DBC-13DE8E9B9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07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B726-0DF9-8A43-961A-39284AAB823C}" type="datetimeFigureOut">
              <a:rPr lang="en-US" smtClean="0"/>
              <a:t>14/09/15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E849-1F46-3342-9DBC-13DE8E9B9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19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B726-0DF9-8A43-961A-39284AAB823C}" type="datetimeFigureOut">
              <a:rPr lang="en-US" smtClean="0"/>
              <a:t>14/09/15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E849-1F46-3342-9DBC-13DE8E9B9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83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B726-0DF9-8A43-961A-39284AAB823C}" type="datetimeFigureOut">
              <a:rPr lang="en-US" smtClean="0"/>
              <a:t>14/09/15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E849-1F46-3342-9DBC-13DE8E9B9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30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B726-0DF9-8A43-961A-39284AAB823C}" type="datetimeFigureOut">
              <a:rPr lang="en-US" smtClean="0"/>
              <a:t>14/09/15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E849-1F46-3342-9DBC-13DE8E9B9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3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B726-0DF9-8A43-961A-39284AAB823C}" type="datetimeFigureOut">
              <a:rPr lang="en-US" smtClean="0"/>
              <a:t>14/09/15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E849-1F46-3342-9DBC-13DE8E9B9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3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B726-0DF9-8A43-961A-39284AAB823C}" type="datetimeFigureOut">
              <a:rPr lang="en-US" smtClean="0"/>
              <a:t>14/09/15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E849-1F46-3342-9DBC-13DE8E9B9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5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B726-0DF9-8A43-961A-39284AAB823C}" type="datetimeFigureOut">
              <a:rPr lang="en-US" smtClean="0"/>
              <a:t>14/09/15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E849-1F46-3342-9DBC-13DE8E9B9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24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B726-0DF9-8A43-961A-39284AAB823C}" type="datetimeFigureOut">
              <a:rPr lang="en-US" smtClean="0"/>
              <a:t>14/09/15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E849-1F46-3342-9DBC-13DE8E9B9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2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B726-0DF9-8A43-961A-39284AAB823C}" type="datetimeFigureOut">
              <a:rPr lang="en-US" smtClean="0"/>
              <a:t>14/09/15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E849-1F46-3342-9DBC-13DE8E9B9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7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7B726-0DF9-8A43-961A-39284AAB823C}" type="datetimeFigureOut">
              <a:rPr lang="en-US" smtClean="0"/>
              <a:t>14/09/15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9E849-1F46-3342-9DBC-13DE8E9B9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8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yss-flight-data-annotat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807" y="1294038"/>
            <a:ext cx="5436954" cy="4559274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>
          <a:xfrm>
            <a:off x="7245459" y="1422638"/>
            <a:ext cx="752150" cy="723375"/>
          </a:xfrm>
          <a:prstGeom prst="wedgeRoundRectCallout">
            <a:avLst>
              <a:gd name="adj1" fmla="val -83728"/>
              <a:gd name="adj2" fmla="val -2416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  <a:r>
              <a:rPr lang="en-US" sz="800" dirty="0" smtClean="0"/>
              <a:t>. Perspective</a:t>
            </a:r>
          </a:p>
          <a:p>
            <a:pPr algn="ctr"/>
            <a:r>
              <a:rPr lang="en-US" sz="800" dirty="0" smtClean="0"/>
              <a:t>Switcher</a:t>
            </a:r>
            <a:endParaRPr lang="en-US" sz="8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1064074" y="1221700"/>
            <a:ext cx="752150" cy="723375"/>
          </a:xfrm>
          <a:prstGeom prst="wedgeRoundRectCallout">
            <a:avLst>
              <a:gd name="adj1" fmla="val 102216"/>
              <a:gd name="adj2" fmla="val 916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1.</a:t>
            </a:r>
          </a:p>
          <a:p>
            <a:pPr algn="ctr"/>
            <a:r>
              <a:rPr lang="en-US" sz="800" dirty="0" smtClean="0"/>
              <a:t>Processor</a:t>
            </a:r>
          </a:p>
          <a:p>
            <a:pPr algn="ctr"/>
            <a:r>
              <a:rPr lang="en-US" sz="800" dirty="0" smtClean="0"/>
              <a:t>Info</a:t>
            </a:r>
            <a:endParaRPr lang="en-US" sz="800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1064074" y="2009063"/>
            <a:ext cx="752150" cy="723375"/>
          </a:xfrm>
          <a:prstGeom prst="wedgeRoundRectCallout">
            <a:avLst>
              <a:gd name="adj1" fmla="val 101147"/>
              <a:gd name="adj2" fmla="val -7527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3.</a:t>
            </a:r>
          </a:p>
          <a:p>
            <a:pPr algn="ctr"/>
            <a:r>
              <a:rPr lang="en-US" sz="800" dirty="0" smtClean="0"/>
              <a:t>Display Tabs</a:t>
            </a:r>
            <a:endParaRPr lang="en-US" sz="800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7245459" y="4596827"/>
            <a:ext cx="752150" cy="723375"/>
          </a:xfrm>
          <a:prstGeom prst="wedgeRoundRectCallout">
            <a:avLst>
              <a:gd name="adj1" fmla="val -92277"/>
              <a:gd name="adj2" fmla="val 2805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6.</a:t>
            </a:r>
          </a:p>
          <a:p>
            <a:pPr algn="ctr"/>
            <a:r>
              <a:rPr lang="en-US" sz="800" dirty="0" smtClean="0"/>
              <a:t>Built-in</a:t>
            </a:r>
          </a:p>
          <a:p>
            <a:pPr algn="ctr"/>
            <a:r>
              <a:rPr lang="en-US" sz="800" dirty="0" smtClean="0"/>
              <a:t>Displays</a:t>
            </a:r>
          </a:p>
          <a:p>
            <a:pPr algn="ctr"/>
            <a:r>
              <a:rPr lang="en-US" sz="800" dirty="0" smtClean="0"/>
              <a:t>(aka Views)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7245459" y="2298413"/>
            <a:ext cx="752150" cy="723375"/>
          </a:xfrm>
          <a:prstGeom prst="wedgeRoundRectCallout">
            <a:avLst>
              <a:gd name="adj1" fmla="val -175631"/>
              <a:gd name="adj2" fmla="val -11416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4.</a:t>
            </a:r>
          </a:p>
          <a:p>
            <a:pPr algn="ctr"/>
            <a:r>
              <a:rPr lang="en-US" sz="800" dirty="0" smtClean="0"/>
              <a:t>Display</a:t>
            </a:r>
          </a:p>
          <a:p>
            <a:pPr algn="ctr"/>
            <a:r>
              <a:rPr lang="en-US" sz="800" dirty="0" smtClean="0"/>
              <a:t>Zoom</a:t>
            </a:r>
            <a:endParaRPr lang="en-US" sz="800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1064074" y="3310514"/>
            <a:ext cx="752150" cy="723375"/>
          </a:xfrm>
          <a:prstGeom prst="wedgeRoundRectCallout">
            <a:avLst>
              <a:gd name="adj1" fmla="val 102216"/>
              <a:gd name="adj2" fmla="val 916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5.</a:t>
            </a:r>
          </a:p>
          <a:p>
            <a:pPr algn="ctr"/>
            <a:r>
              <a:rPr lang="en-US" sz="800" dirty="0" smtClean="0"/>
              <a:t>Operator</a:t>
            </a:r>
          </a:p>
          <a:p>
            <a:pPr algn="ctr"/>
            <a:r>
              <a:rPr lang="en-US" sz="800" dirty="0" smtClean="0"/>
              <a:t>Displays</a:t>
            </a:r>
          </a:p>
        </p:txBody>
      </p:sp>
    </p:spTree>
    <p:extLst>
      <p:ext uri="{BB962C8B-B14F-4D97-AF65-F5344CB8AC3E}">
        <p14:creationId xmlns:p14="http://schemas.microsoft.com/office/powerpoint/2010/main" val="3756296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224" y="1273155"/>
            <a:ext cx="5503151" cy="3565422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>
          <a:xfrm>
            <a:off x="2800556" y="1004688"/>
            <a:ext cx="1684535" cy="276504"/>
          </a:xfrm>
          <a:prstGeom prst="wedgeRoundRectCallout">
            <a:avLst>
              <a:gd name="adj1" fmla="val -27671"/>
              <a:gd name="adj2" fmla="val 13302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4. Toolbar</a:t>
            </a:r>
            <a:endParaRPr lang="en-US" sz="8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1064074" y="1575038"/>
            <a:ext cx="752150" cy="723375"/>
          </a:xfrm>
          <a:prstGeom prst="wedgeRoundRectCallout">
            <a:avLst>
              <a:gd name="adj1" fmla="val 88324"/>
              <a:gd name="adj2" fmla="val 3472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1.</a:t>
            </a:r>
          </a:p>
          <a:p>
            <a:pPr algn="ctr"/>
            <a:r>
              <a:rPr lang="en-US" sz="800" dirty="0" smtClean="0"/>
              <a:t>Navigator</a:t>
            </a:r>
            <a:endParaRPr lang="en-US" sz="800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1064074" y="2443088"/>
            <a:ext cx="752150" cy="723375"/>
          </a:xfrm>
          <a:prstGeom prst="wedgeRoundRectCallout">
            <a:avLst>
              <a:gd name="adj1" fmla="val 195188"/>
              <a:gd name="adj2" fmla="val 31391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2.</a:t>
            </a:r>
          </a:p>
          <a:p>
            <a:pPr algn="ctr"/>
            <a:r>
              <a:rPr lang="en-US" sz="800" dirty="0" smtClean="0"/>
              <a:t>Editor Area</a:t>
            </a:r>
            <a:endParaRPr lang="en-US" sz="800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7245459" y="3559989"/>
            <a:ext cx="752150" cy="723375"/>
          </a:xfrm>
          <a:prstGeom prst="wedgeRoundRectCallout">
            <a:avLst>
              <a:gd name="adj1" fmla="val -234406"/>
              <a:gd name="adj2" fmla="val -2083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6.</a:t>
            </a:r>
          </a:p>
          <a:p>
            <a:pPr algn="ctr"/>
            <a:r>
              <a:rPr lang="en-US" sz="800" dirty="0" smtClean="0"/>
              <a:t>Palette </a:t>
            </a:r>
            <a:r>
              <a:rPr lang="en-US" sz="800" smtClean="0"/>
              <a:t>of Widgets</a:t>
            </a:r>
            <a:endParaRPr lang="en-US" sz="800" dirty="0" smtClean="0"/>
          </a:p>
        </p:txBody>
      </p:sp>
      <p:sp>
        <p:nvSpPr>
          <p:cNvPr id="11" name="Rounded Rectangular Callout 10"/>
          <p:cNvSpPr/>
          <p:nvPr/>
        </p:nvSpPr>
        <p:spPr>
          <a:xfrm>
            <a:off x="7245459" y="2298413"/>
            <a:ext cx="752150" cy="723375"/>
          </a:xfrm>
          <a:prstGeom prst="wedgeRoundRectCallout">
            <a:avLst>
              <a:gd name="adj1" fmla="val -104032"/>
              <a:gd name="adj2" fmla="val -219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5.</a:t>
            </a:r>
          </a:p>
          <a:p>
            <a:pPr algn="ctr"/>
            <a:r>
              <a:rPr lang="en-US" sz="800" dirty="0" smtClean="0"/>
              <a:t>Widget Properties</a:t>
            </a:r>
            <a:endParaRPr lang="en-US" sz="800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1064074" y="3310514"/>
            <a:ext cx="752150" cy="723375"/>
          </a:xfrm>
          <a:prstGeom prst="wedgeRoundRectCallout">
            <a:avLst>
              <a:gd name="adj1" fmla="val 85118"/>
              <a:gd name="adj2" fmla="val 5694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3.</a:t>
            </a:r>
          </a:p>
          <a:p>
            <a:pPr algn="ctr"/>
            <a:r>
              <a:rPr lang="en-US" sz="800" dirty="0" smtClean="0"/>
              <a:t>Display Outline</a:t>
            </a:r>
          </a:p>
        </p:txBody>
      </p:sp>
    </p:spTree>
    <p:extLst>
      <p:ext uri="{BB962C8B-B14F-4D97-AF65-F5344CB8AC3E}">
        <p14:creationId xmlns:p14="http://schemas.microsoft.com/office/powerpoint/2010/main" val="2843738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53</Words>
  <Application>Microsoft Macintosh PowerPoint</Application>
  <PresentationFormat>On-screen Show (4:3)</PresentationFormat>
  <Paragraphs>28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Fabian DIET</dc:creator>
  <cp:lastModifiedBy>Fabian DIET</cp:lastModifiedBy>
  <cp:revision>6</cp:revision>
  <dcterms:created xsi:type="dcterms:W3CDTF">2015-09-14T04:46:44Z</dcterms:created>
  <dcterms:modified xsi:type="dcterms:W3CDTF">2015-09-14T06:39:23Z</dcterms:modified>
</cp:coreProperties>
</file>