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88"/>
  </p:normalViewPr>
  <p:slideViewPr>
    <p:cSldViewPr snapToGrid="0" snapToObjects="1">
      <p:cViewPr varScale="1">
        <p:scale>
          <a:sx n="90" d="100"/>
          <a:sy n="90" d="100"/>
        </p:scale>
        <p:origin x="232"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84E224-E9F5-4615-9187-A27A81C9360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96F8794-EF26-4879-9844-8E5A3B8D6158}">
      <dgm:prSet/>
      <dgm:spPr/>
      <dgm:t>
        <a:bodyPr/>
        <a:lstStyle/>
        <a:p>
          <a:pPr>
            <a:defRPr cap="all"/>
          </a:pPr>
          <a:r>
            <a:rPr lang="en-NL"/>
            <a:t>High accuracy</a:t>
          </a:r>
          <a:endParaRPr lang="en-US"/>
        </a:p>
      </dgm:t>
    </dgm:pt>
    <dgm:pt modelId="{753F7503-443E-4C78-A6E2-040D230ED0D3}" type="parTrans" cxnId="{643A5EDA-D502-489C-873C-D08F38A4EE7A}">
      <dgm:prSet/>
      <dgm:spPr/>
      <dgm:t>
        <a:bodyPr/>
        <a:lstStyle/>
        <a:p>
          <a:endParaRPr lang="en-US"/>
        </a:p>
      </dgm:t>
    </dgm:pt>
    <dgm:pt modelId="{06D96313-AC20-4723-93D4-E973F087F336}" type="sibTrans" cxnId="{643A5EDA-D502-489C-873C-D08F38A4EE7A}">
      <dgm:prSet/>
      <dgm:spPr/>
      <dgm:t>
        <a:bodyPr/>
        <a:lstStyle/>
        <a:p>
          <a:endParaRPr lang="en-US"/>
        </a:p>
      </dgm:t>
    </dgm:pt>
    <dgm:pt modelId="{9F8632C6-0091-4700-997A-E1B5DE59D468}">
      <dgm:prSet/>
      <dgm:spPr/>
      <dgm:t>
        <a:bodyPr/>
        <a:lstStyle/>
        <a:p>
          <a:pPr>
            <a:defRPr cap="all"/>
          </a:pPr>
          <a:r>
            <a:rPr lang="en-NL"/>
            <a:t>Rotterdam</a:t>
          </a:r>
          <a:endParaRPr lang="en-US"/>
        </a:p>
      </dgm:t>
    </dgm:pt>
    <dgm:pt modelId="{03649BEB-31D4-497F-8631-26A407CE4F02}" type="parTrans" cxnId="{04ADEADB-96FB-4693-B794-D74445121EDC}">
      <dgm:prSet/>
      <dgm:spPr/>
      <dgm:t>
        <a:bodyPr/>
        <a:lstStyle/>
        <a:p>
          <a:endParaRPr lang="en-US"/>
        </a:p>
      </dgm:t>
    </dgm:pt>
    <dgm:pt modelId="{2AD5A2C8-2172-44AF-8439-A10FC2CB0A86}" type="sibTrans" cxnId="{04ADEADB-96FB-4693-B794-D74445121EDC}">
      <dgm:prSet/>
      <dgm:spPr/>
      <dgm:t>
        <a:bodyPr/>
        <a:lstStyle/>
        <a:p>
          <a:endParaRPr lang="en-US"/>
        </a:p>
      </dgm:t>
    </dgm:pt>
    <dgm:pt modelId="{C3C2DF2D-2DA0-4C07-A9B5-5FA1B44BD5ED}">
      <dgm:prSet/>
      <dgm:spPr/>
      <dgm:t>
        <a:bodyPr/>
        <a:lstStyle/>
        <a:p>
          <a:pPr>
            <a:defRPr cap="all"/>
          </a:pPr>
          <a:r>
            <a:rPr lang="en-NL"/>
            <a:t>Marketing plan</a:t>
          </a:r>
          <a:endParaRPr lang="en-US"/>
        </a:p>
      </dgm:t>
    </dgm:pt>
    <dgm:pt modelId="{E2A6254F-0EA9-4B78-BD09-D7EE956C32BD}" type="parTrans" cxnId="{02F59945-1F7A-48BD-8E17-E5ABE41AA9B5}">
      <dgm:prSet/>
      <dgm:spPr/>
      <dgm:t>
        <a:bodyPr/>
        <a:lstStyle/>
        <a:p>
          <a:endParaRPr lang="en-US"/>
        </a:p>
      </dgm:t>
    </dgm:pt>
    <dgm:pt modelId="{34A6EC07-0660-44EE-9B85-B0957AEA3818}" type="sibTrans" cxnId="{02F59945-1F7A-48BD-8E17-E5ABE41AA9B5}">
      <dgm:prSet/>
      <dgm:spPr/>
      <dgm:t>
        <a:bodyPr/>
        <a:lstStyle/>
        <a:p>
          <a:endParaRPr lang="en-US"/>
        </a:p>
      </dgm:t>
    </dgm:pt>
    <dgm:pt modelId="{84C61165-FBA9-42CC-933E-1E83F512D5CD}" type="pres">
      <dgm:prSet presAssocID="{0384E224-E9F5-4615-9187-A27A81C93601}" presName="root" presStyleCnt="0">
        <dgm:presLayoutVars>
          <dgm:dir/>
          <dgm:resizeHandles val="exact"/>
        </dgm:presLayoutVars>
      </dgm:prSet>
      <dgm:spPr/>
    </dgm:pt>
    <dgm:pt modelId="{1EC532A4-2AD0-4C7D-8FBA-EE9EDAD3CBDD}" type="pres">
      <dgm:prSet presAssocID="{D96F8794-EF26-4879-9844-8E5A3B8D6158}" presName="compNode" presStyleCnt="0"/>
      <dgm:spPr/>
    </dgm:pt>
    <dgm:pt modelId="{434CE5F3-9A69-45CD-B398-5D3E627AD1DB}" type="pres">
      <dgm:prSet presAssocID="{D96F8794-EF26-4879-9844-8E5A3B8D6158}" presName="iconBgRect" presStyleLbl="bgShp" presStyleIdx="0" presStyleCnt="3"/>
      <dgm:spPr>
        <a:prstGeom prst="round2DiagRect">
          <a:avLst>
            <a:gd name="adj1" fmla="val 29727"/>
            <a:gd name="adj2" fmla="val 0"/>
          </a:avLst>
        </a:prstGeom>
      </dgm:spPr>
    </dgm:pt>
    <dgm:pt modelId="{0F86266B-435D-47FE-8BC9-6CCAB17A52A8}" type="pres">
      <dgm:prSet presAssocID="{D96F8794-EF26-4879-9844-8E5A3B8D615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D304399-3921-417B-A465-FED2681EA3A4}" type="pres">
      <dgm:prSet presAssocID="{D96F8794-EF26-4879-9844-8E5A3B8D6158}" presName="spaceRect" presStyleCnt="0"/>
      <dgm:spPr/>
    </dgm:pt>
    <dgm:pt modelId="{6A75A784-84D9-4FA2-9EEB-412E6F91C552}" type="pres">
      <dgm:prSet presAssocID="{D96F8794-EF26-4879-9844-8E5A3B8D6158}" presName="textRect" presStyleLbl="revTx" presStyleIdx="0" presStyleCnt="3">
        <dgm:presLayoutVars>
          <dgm:chMax val="1"/>
          <dgm:chPref val="1"/>
        </dgm:presLayoutVars>
      </dgm:prSet>
      <dgm:spPr/>
    </dgm:pt>
    <dgm:pt modelId="{A2581A80-7A69-4233-8325-C5DD4ED74A40}" type="pres">
      <dgm:prSet presAssocID="{06D96313-AC20-4723-93D4-E973F087F336}" presName="sibTrans" presStyleCnt="0"/>
      <dgm:spPr/>
    </dgm:pt>
    <dgm:pt modelId="{17155624-A512-4BA6-A73C-FBCCBAF4785E}" type="pres">
      <dgm:prSet presAssocID="{9F8632C6-0091-4700-997A-E1B5DE59D468}" presName="compNode" presStyleCnt="0"/>
      <dgm:spPr/>
    </dgm:pt>
    <dgm:pt modelId="{F77FEBD6-8CB9-468D-A995-38EF0DA298DF}" type="pres">
      <dgm:prSet presAssocID="{9F8632C6-0091-4700-997A-E1B5DE59D468}" presName="iconBgRect" presStyleLbl="bgShp" presStyleIdx="1" presStyleCnt="3"/>
      <dgm:spPr>
        <a:prstGeom prst="round2DiagRect">
          <a:avLst>
            <a:gd name="adj1" fmla="val 29727"/>
            <a:gd name="adj2" fmla="val 0"/>
          </a:avLst>
        </a:prstGeom>
      </dgm:spPr>
    </dgm:pt>
    <dgm:pt modelId="{7EFA1F8E-060F-4FAE-9637-D9A01AE50E28}" type="pres">
      <dgm:prSet presAssocID="{9F8632C6-0091-4700-997A-E1B5DE59D46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eroplane"/>
        </a:ext>
      </dgm:extLst>
    </dgm:pt>
    <dgm:pt modelId="{2DCA4ADE-B4BB-46FD-8171-68BE278DFCC2}" type="pres">
      <dgm:prSet presAssocID="{9F8632C6-0091-4700-997A-E1B5DE59D468}" presName="spaceRect" presStyleCnt="0"/>
      <dgm:spPr/>
    </dgm:pt>
    <dgm:pt modelId="{7D196612-A0D2-465F-97EF-40618242884A}" type="pres">
      <dgm:prSet presAssocID="{9F8632C6-0091-4700-997A-E1B5DE59D468}" presName="textRect" presStyleLbl="revTx" presStyleIdx="1" presStyleCnt="3">
        <dgm:presLayoutVars>
          <dgm:chMax val="1"/>
          <dgm:chPref val="1"/>
        </dgm:presLayoutVars>
      </dgm:prSet>
      <dgm:spPr/>
    </dgm:pt>
    <dgm:pt modelId="{01A41B42-3AB1-4EFD-A999-CD3E684C2EE3}" type="pres">
      <dgm:prSet presAssocID="{2AD5A2C8-2172-44AF-8439-A10FC2CB0A86}" presName="sibTrans" presStyleCnt="0"/>
      <dgm:spPr/>
    </dgm:pt>
    <dgm:pt modelId="{6344BF14-C5E2-4B31-AF38-2BD4D3478D47}" type="pres">
      <dgm:prSet presAssocID="{C3C2DF2D-2DA0-4C07-A9B5-5FA1B44BD5ED}" presName="compNode" presStyleCnt="0"/>
      <dgm:spPr/>
    </dgm:pt>
    <dgm:pt modelId="{DA281645-A586-4DE5-8F82-0AE637A495C1}" type="pres">
      <dgm:prSet presAssocID="{C3C2DF2D-2DA0-4C07-A9B5-5FA1B44BD5ED}" presName="iconBgRect" presStyleLbl="bgShp" presStyleIdx="2" presStyleCnt="3"/>
      <dgm:spPr>
        <a:prstGeom prst="round2DiagRect">
          <a:avLst>
            <a:gd name="adj1" fmla="val 29727"/>
            <a:gd name="adj2" fmla="val 0"/>
          </a:avLst>
        </a:prstGeom>
      </dgm:spPr>
    </dgm:pt>
    <dgm:pt modelId="{11D49F2F-3304-4734-A632-95D7F1F4F47B}" type="pres">
      <dgm:prSet presAssocID="{C3C2DF2D-2DA0-4C07-A9B5-5FA1B44BD5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gaphone"/>
        </a:ext>
      </dgm:extLst>
    </dgm:pt>
    <dgm:pt modelId="{1B04BA1C-A592-460D-8A83-7CC77966C518}" type="pres">
      <dgm:prSet presAssocID="{C3C2DF2D-2DA0-4C07-A9B5-5FA1B44BD5ED}" presName="spaceRect" presStyleCnt="0"/>
      <dgm:spPr/>
    </dgm:pt>
    <dgm:pt modelId="{27B297BC-1BE6-4871-BF3F-06D249EB943B}" type="pres">
      <dgm:prSet presAssocID="{C3C2DF2D-2DA0-4C07-A9B5-5FA1B44BD5ED}" presName="textRect" presStyleLbl="revTx" presStyleIdx="2" presStyleCnt="3">
        <dgm:presLayoutVars>
          <dgm:chMax val="1"/>
          <dgm:chPref val="1"/>
        </dgm:presLayoutVars>
      </dgm:prSet>
      <dgm:spPr/>
    </dgm:pt>
  </dgm:ptLst>
  <dgm:cxnLst>
    <dgm:cxn modelId="{02F59945-1F7A-48BD-8E17-E5ABE41AA9B5}" srcId="{0384E224-E9F5-4615-9187-A27A81C93601}" destId="{C3C2DF2D-2DA0-4C07-A9B5-5FA1B44BD5ED}" srcOrd="2" destOrd="0" parTransId="{E2A6254F-0EA9-4B78-BD09-D7EE956C32BD}" sibTransId="{34A6EC07-0660-44EE-9B85-B0957AEA3818}"/>
    <dgm:cxn modelId="{0AA4F366-9C8F-40F8-BE7B-492CDEC702DB}" type="presOf" srcId="{0384E224-E9F5-4615-9187-A27A81C93601}" destId="{84C61165-FBA9-42CC-933E-1E83F512D5CD}" srcOrd="0" destOrd="0" presId="urn:microsoft.com/office/officeart/2018/5/layout/IconLeafLabelList"/>
    <dgm:cxn modelId="{671F3C98-8694-43BE-894D-ED778EACC17E}" type="presOf" srcId="{9F8632C6-0091-4700-997A-E1B5DE59D468}" destId="{7D196612-A0D2-465F-97EF-40618242884A}" srcOrd="0" destOrd="0" presId="urn:microsoft.com/office/officeart/2018/5/layout/IconLeafLabelList"/>
    <dgm:cxn modelId="{8B7398C2-104A-497E-8DCE-4FDE25CDAE2C}" type="presOf" srcId="{D96F8794-EF26-4879-9844-8E5A3B8D6158}" destId="{6A75A784-84D9-4FA2-9EEB-412E6F91C552}" srcOrd="0" destOrd="0" presId="urn:microsoft.com/office/officeart/2018/5/layout/IconLeafLabelList"/>
    <dgm:cxn modelId="{643A5EDA-D502-489C-873C-D08F38A4EE7A}" srcId="{0384E224-E9F5-4615-9187-A27A81C93601}" destId="{D96F8794-EF26-4879-9844-8E5A3B8D6158}" srcOrd="0" destOrd="0" parTransId="{753F7503-443E-4C78-A6E2-040D230ED0D3}" sibTransId="{06D96313-AC20-4723-93D4-E973F087F336}"/>
    <dgm:cxn modelId="{04ADEADB-96FB-4693-B794-D74445121EDC}" srcId="{0384E224-E9F5-4615-9187-A27A81C93601}" destId="{9F8632C6-0091-4700-997A-E1B5DE59D468}" srcOrd="1" destOrd="0" parTransId="{03649BEB-31D4-497F-8631-26A407CE4F02}" sibTransId="{2AD5A2C8-2172-44AF-8439-A10FC2CB0A86}"/>
    <dgm:cxn modelId="{E5CC90E8-7B6B-484B-B170-92A05F3FBDAA}" type="presOf" srcId="{C3C2DF2D-2DA0-4C07-A9B5-5FA1B44BD5ED}" destId="{27B297BC-1BE6-4871-BF3F-06D249EB943B}" srcOrd="0" destOrd="0" presId="urn:microsoft.com/office/officeart/2018/5/layout/IconLeafLabelList"/>
    <dgm:cxn modelId="{0723B744-2543-4977-987A-60E696BE3D79}" type="presParOf" srcId="{84C61165-FBA9-42CC-933E-1E83F512D5CD}" destId="{1EC532A4-2AD0-4C7D-8FBA-EE9EDAD3CBDD}" srcOrd="0" destOrd="0" presId="urn:microsoft.com/office/officeart/2018/5/layout/IconLeafLabelList"/>
    <dgm:cxn modelId="{186063A8-F0DB-4B58-A346-59A027A471A5}" type="presParOf" srcId="{1EC532A4-2AD0-4C7D-8FBA-EE9EDAD3CBDD}" destId="{434CE5F3-9A69-45CD-B398-5D3E627AD1DB}" srcOrd="0" destOrd="0" presId="urn:microsoft.com/office/officeart/2018/5/layout/IconLeafLabelList"/>
    <dgm:cxn modelId="{765393C5-69E7-497B-9857-452B8DCC05A3}" type="presParOf" srcId="{1EC532A4-2AD0-4C7D-8FBA-EE9EDAD3CBDD}" destId="{0F86266B-435D-47FE-8BC9-6CCAB17A52A8}" srcOrd="1" destOrd="0" presId="urn:microsoft.com/office/officeart/2018/5/layout/IconLeafLabelList"/>
    <dgm:cxn modelId="{05938A49-7AA5-40DD-A981-A7124AD6D152}" type="presParOf" srcId="{1EC532A4-2AD0-4C7D-8FBA-EE9EDAD3CBDD}" destId="{0D304399-3921-417B-A465-FED2681EA3A4}" srcOrd="2" destOrd="0" presId="urn:microsoft.com/office/officeart/2018/5/layout/IconLeafLabelList"/>
    <dgm:cxn modelId="{996E2AE8-E20E-4F95-BA88-3284D2380260}" type="presParOf" srcId="{1EC532A4-2AD0-4C7D-8FBA-EE9EDAD3CBDD}" destId="{6A75A784-84D9-4FA2-9EEB-412E6F91C552}" srcOrd="3" destOrd="0" presId="urn:microsoft.com/office/officeart/2018/5/layout/IconLeafLabelList"/>
    <dgm:cxn modelId="{86F6A103-2FBE-45AB-9143-DAED152BC48B}" type="presParOf" srcId="{84C61165-FBA9-42CC-933E-1E83F512D5CD}" destId="{A2581A80-7A69-4233-8325-C5DD4ED74A40}" srcOrd="1" destOrd="0" presId="urn:microsoft.com/office/officeart/2018/5/layout/IconLeafLabelList"/>
    <dgm:cxn modelId="{97985EE5-9727-417E-A11A-4B28B9B021BC}" type="presParOf" srcId="{84C61165-FBA9-42CC-933E-1E83F512D5CD}" destId="{17155624-A512-4BA6-A73C-FBCCBAF4785E}" srcOrd="2" destOrd="0" presId="urn:microsoft.com/office/officeart/2018/5/layout/IconLeafLabelList"/>
    <dgm:cxn modelId="{6066B333-8C01-4B4B-AA94-80FDB96A6963}" type="presParOf" srcId="{17155624-A512-4BA6-A73C-FBCCBAF4785E}" destId="{F77FEBD6-8CB9-468D-A995-38EF0DA298DF}" srcOrd="0" destOrd="0" presId="urn:microsoft.com/office/officeart/2018/5/layout/IconLeafLabelList"/>
    <dgm:cxn modelId="{298C5EF0-3751-405B-8CEC-9EC5ED3B3CC9}" type="presParOf" srcId="{17155624-A512-4BA6-A73C-FBCCBAF4785E}" destId="{7EFA1F8E-060F-4FAE-9637-D9A01AE50E28}" srcOrd="1" destOrd="0" presId="urn:microsoft.com/office/officeart/2018/5/layout/IconLeafLabelList"/>
    <dgm:cxn modelId="{98192FA4-83A4-479A-9834-B29854CEA882}" type="presParOf" srcId="{17155624-A512-4BA6-A73C-FBCCBAF4785E}" destId="{2DCA4ADE-B4BB-46FD-8171-68BE278DFCC2}" srcOrd="2" destOrd="0" presId="urn:microsoft.com/office/officeart/2018/5/layout/IconLeafLabelList"/>
    <dgm:cxn modelId="{C5AEF00C-270E-46E8-A165-898C81DE47A3}" type="presParOf" srcId="{17155624-A512-4BA6-A73C-FBCCBAF4785E}" destId="{7D196612-A0D2-465F-97EF-40618242884A}" srcOrd="3" destOrd="0" presId="urn:microsoft.com/office/officeart/2018/5/layout/IconLeafLabelList"/>
    <dgm:cxn modelId="{9F83A095-D054-4B4C-8988-361AE430F442}" type="presParOf" srcId="{84C61165-FBA9-42CC-933E-1E83F512D5CD}" destId="{01A41B42-3AB1-4EFD-A999-CD3E684C2EE3}" srcOrd="3" destOrd="0" presId="urn:microsoft.com/office/officeart/2018/5/layout/IconLeafLabelList"/>
    <dgm:cxn modelId="{72070E72-95E8-4AA9-B79F-DB82DE951262}" type="presParOf" srcId="{84C61165-FBA9-42CC-933E-1E83F512D5CD}" destId="{6344BF14-C5E2-4B31-AF38-2BD4D3478D47}" srcOrd="4" destOrd="0" presId="urn:microsoft.com/office/officeart/2018/5/layout/IconLeafLabelList"/>
    <dgm:cxn modelId="{DA0DEBE6-ABEA-4A70-9BD9-4D6487B09F9F}" type="presParOf" srcId="{6344BF14-C5E2-4B31-AF38-2BD4D3478D47}" destId="{DA281645-A586-4DE5-8F82-0AE637A495C1}" srcOrd="0" destOrd="0" presId="urn:microsoft.com/office/officeart/2018/5/layout/IconLeafLabelList"/>
    <dgm:cxn modelId="{6D68FFA7-05A8-46FA-AE6A-294DD6F1960C}" type="presParOf" srcId="{6344BF14-C5E2-4B31-AF38-2BD4D3478D47}" destId="{11D49F2F-3304-4734-A632-95D7F1F4F47B}" srcOrd="1" destOrd="0" presId="urn:microsoft.com/office/officeart/2018/5/layout/IconLeafLabelList"/>
    <dgm:cxn modelId="{E5E43210-991F-45E3-A884-DC2D3FFD9424}" type="presParOf" srcId="{6344BF14-C5E2-4B31-AF38-2BD4D3478D47}" destId="{1B04BA1C-A592-460D-8A83-7CC77966C518}" srcOrd="2" destOrd="0" presId="urn:microsoft.com/office/officeart/2018/5/layout/IconLeafLabelList"/>
    <dgm:cxn modelId="{CCEF97B6-25C1-4236-92B1-6DDC495D0C43}" type="presParOf" srcId="{6344BF14-C5E2-4B31-AF38-2BD4D3478D47}" destId="{27B297BC-1BE6-4871-BF3F-06D249EB943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CE5F3-9A69-45CD-B398-5D3E627AD1DB}">
      <dsp:nvSpPr>
        <dsp:cNvPr id="0" name=""/>
        <dsp:cNvSpPr/>
      </dsp:nvSpPr>
      <dsp:spPr>
        <a:xfrm>
          <a:off x="664949" y="122530"/>
          <a:ext cx="1955812" cy="1955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86266B-435D-47FE-8BC9-6CCAB17A52A8}">
      <dsp:nvSpPr>
        <dsp:cNvPr id="0" name=""/>
        <dsp:cNvSpPr/>
      </dsp:nvSpPr>
      <dsp:spPr>
        <a:xfrm>
          <a:off x="1081762" y="539343"/>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75A784-84D9-4FA2-9EEB-412E6F91C552}">
      <dsp:nvSpPr>
        <dsp:cNvPr id="0" name=""/>
        <dsp:cNvSpPr/>
      </dsp:nvSpPr>
      <dsp:spPr>
        <a:xfrm>
          <a:off x="39731" y="268753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defRPr cap="all"/>
          </a:pPr>
          <a:r>
            <a:rPr lang="en-NL" sz="2900" kern="1200"/>
            <a:t>High accuracy</a:t>
          </a:r>
          <a:endParaRPr lang="en-US" sz="2900" kern="1200"/>
        </a:p>
      </dsp:txBody>
      <dsp:txXfrm>
        <a:off x="39731" y="2687531"/>
        <a:ext cx="3206250" cy="720000"/>
      </dsp:txXfrm>
    </dsp:sp>
    <dsp:sp modelId="{F77FEBD6-8CB9-468D-A995-38EF0DA298DF}">
      <dsp:nvSpPr>
        <dsp:cNvPr id="0" name=""/>
        <dsp:cNvSpPr/>
      </dsp:nvSpPr>
      <dsp:spPr>
        <a:xfrm>
          <a:off x="4432293" y="122530"/>
          <a:ext cx="1955812" cy="1955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FA1F8E-060F-4FAE-9637-D9A01AE50E28}">
      <dsp:nvSpPr>
        <dsp:cNvPr id="0" name=""/>
        <dsp:cNvSpPr/>
      </dsp:nvSpPr>
      <dsp:spPr>
        <a:xfrm>
          <a:off x="4849106" y="539343"/>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196612-A0D2-465F-97EF-40618242884A}">
      <dsp:nvSpPr>
        <dsp:cNvPr id="0" name=""/>
        <dsp:cNvSpPr/>
      </dsp:nvSpPr>
      <dsp:spPr>
        <a:xfrm>
          <a:off x="3807075" y="268753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defRPr cap="all"/>
          </a:pPr>
          <a:r>
            <a:rPr lang="en-NL" sz="2900" kern="1200"/>
            <a:t>Rotterdam</a:t>
          </a:r>
          <a:endParaRPr lang="en-US" sz="2900" kern="1200"/>
        </a:p>
      </dsp:txBody>
      <dsp:txXfrm>
        <a:off x="3807075" y="2687531"/>
        <a:ext cx="3206250" cy="720000"/>
      </dsp:txXfrm>
    </dsp:sp>
    <dsp:sp modelId="{DA281645-A586-4DE5-8F82-0AE637A495C1}">
      <dsp:nvSpPr>
        <dsp:cNvPr id="0" name=""/>
        <dsp:cNvSpPr/>
      </dsp:nvSpPr>
      <dsp:spPr>
        <a:xfrm>
          <a:off x="8199637" y="122530"/>
          <a:ext cx="1955812" cy="19558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D49F2F-3304-4734-A632-95D7F1F4F47B}">
      <dsp:nvSpPr>
        <dsp:cNvPr id="0" name=""/>
        <dsp:cNvSpPr/>
      </dsp:nvSpPr>
      <dsp:spPr>
        <a:xfrm>
          <a:off x="8616450" y="539343"/>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B297BC-1BE6-4871-BF3F-06D249EB943B}">
      <dsp:nvSpPr>
        <dsp:cNvPr id="0" name=""/>
        <dsp:cNvSpPr/>
      </dsp:nvSpPr>
      <dsp:spPr>
        <a:xfrm>
          <a:off x="7574418" y="268753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defRPr cap="all"/>
          </a:pPr>
          <a:r>
            <a:rPr lang="en-NL" sz="2900" kern="1200"/>
            <a:t>Marketing plan</a:t>
          </a:r>
          <a:endParaRPr lang="en-US" sz="2900" kern="1200"/>
        </a:p>
      </dsp:txBody>
      <dsp:txXfrm>
        <a:off x="7574418" y="2687531"/>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9/16/20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9/16/20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9/16/20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9/16/20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9/16/20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9/16/20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9/16/20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77442-A05C-0D43-B288-3CA3766F3CF5}"/>
              </a:ext>
            </a:extLst>
          </p:cNvPr>
          <p:cNvSpPr>
            <a:spLocks noGrp="1"/>
          </p:cNvSpPr>
          <p:nvPr>
            <p:ph type="ctrTitle"/>
          </p:nvPr>
        </p:nvSpPr>
        <p:spPr/>
        <p:txBody>
          <a:bodyPr/>
          <a:lstStyle/>
          <a:p>
            <a:r>
              <a:rPr lang="en-GB" dirty="0"/>
              <a:t>Capstone project Traffic accidents</a:t>
            </a:r>
            <a:endParaRPr lang="en-NL" dirty="0"/>
          </a:p>
        </p:txBody>
      </p:sp>
      <p:sp>
        <p:nvSpPr>
          <p:cNvPr id="3" name="Subtitle 2">
            <a:extLst>
              <a:ext uri="{FF2B5EF4-FFF2-40B4-BE49-F238E27FC236}">
                <a16:creationId xmlns:a16="http://schemas.microsoft.com/office/drawing/2014/main" id="{7956AB27-3857-E344-975B-C8B4DA3968C2}"/>
              </a:ext>
            </a:extLst>
          </p:cNvPr>
          <p:cNvSpPr>
            <a:spLocks noGrp="1"/>
          </p:cNvSpPr>
          <p:nvPr>
            <p:ph type="subTitle" idx="1"/>
          </p:nvPr>
        </p:nvSpPr>
        <p:spPr/>
        <p:txBody>
          <a:bodyPr/>
          <a:lstStyle/>
          <a:p>
            <a:r>
              <a:rPr lang="en-NL" dirty="0"/>
              <a:t>Tom van Eijk</a:t>
            </a:r>
          </a:p>
        </p:txBody>
      </p:sp>
    </p:spTree>
    <p:extLst>
      <p:ext uri="{BB962C8B-B14F-4D97-AF65-F5344CB8AC3E}">
        <p14:creationId xmlns:p14="http://schemas.microsoft.com/office/powerpoint/2010/main" val="265117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865C-FC11-FF42-8609-C07072916EA3}"/>
              </a:ext>
            </a:extLst>
          </p:cNvPr>
          <p:cNvSpPr>
            <a:spLocks noGrp="1"/>
          </p:cNvSpPr>
          <p:nvPr>
            <p:ph type="title"/>
          </p:nvPr>
        </p:nvSpPr>
        <p:spPr/>
        <p:txBody>
          <a:bodyPr/>
          <a:lstStyle/>
          <a:p>
            <a:r>
              <a:rPr lang="en-NL" dirty="0"/>
              <a:t>Introduction</a:t>
            </a:r>
          </a:p>
        </p:txBody>
      </p:sp>
      <p:sp>
        <p:nvSpPr>
          <p:cNvPr id="3" name="Content Placeholder 2">
            <a:extLst>
              <a:ext uri="{FF2B5EF4-FFF2-40B4-BE49-F238E27FC236}">
                <a16:creationId xmlns:a16="http://schemas.microsoft.com/office/drawing/2014/main" id="{A06DA7EB-6B3A-4D4E-9A69-A5C2097DE9D2}"/>
              </a:ext>
            </a:extLst>
          </p:cNvPr>
          <p:cNvSpPr>
            <a:spLocks noGrp="1"/>
          </p:cNvSpPr>
          <p:nvPr>
            <p:ph idx="1"/>
          </p:nvPr>
        </p:nvSpPr>
        <p:spPr/>
        <p:txBody>
          <a:bodyPr/>
          <a:lstStyle/>
          <a:p>
            <a:r>
              <a:rPr lang="en-NL" dirty="0"/>
              <a:t>Many accidents in the Netherlands</a:t>
            </a:r>
          </a:p>
          <a:p>
            <a:endParaRPr lang="en-NL" dirty="0"/>
          </a:p>
          <a:p>
            <a:endParaRPr lang="en-NL" dirty="0"/>
          </a:p>
          <a:p>
            <a:r>
              <a:rPr lang="en-NL" dirty="0"/>
              <a:t>Deadly</a:t>
            </a:r>
          </a:p>
          <a:p>
            <a:endParaRPr lang="en-NL" dirty="0"/>
          </a:p>
          <a:p>
            <a:pPr marL="0" indent="0">
              <a:buNone/>
            </a:pPr>
            <a:endParaRPr lang="en-NL" dirty="0"/>
          </a:p>
          <a:p>
            <a:r>
              <a:rPr lang="en-GB" dirty="0"/>
              <a:t>Since there are lots of regions in the Netherlands we will try to detect the locations where most fatal accidents happen. We are also particularly interested in areas with lower traffic accident rates to save advertisement costs on.</a:t>
            </a:r>
          </a:p>
          <a:p>
            <a:endParaRPr lang="en-NL" dirty="0"/>
          </a:p>
        </p:txBody>
      </p:sp>
    </p:spTree>
    <p:extLst>
      <p:ext uri="{BB962C8B-B14F-4D97-AF65-F5344CB8AC3E}">
        <p14:creationId xmlns:p14="http://schemas.microsoft.com/office/powerpoint/2010/main" val="405567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1">
            <a:extLst>
              <a:ext uri="{FF2B5EF4-FFF2-40B4-BE49-F238E27FC236}">
                <a16:creationId xmlns:a16="http://schemas.microsoft.com/office/drawing/2014/main" id="{8B836880-BF75-4385-9994-9270F8ACF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6BCFBE2-C65F-42E3-A14A-5D04B9842E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54082CE1-FFBD-224D-A23D-40C2E77EA30D}"/>
              </a:ext>
            </a:extLst>
          </p:cNvPr>
          <p:cNvSpPr>
            <a:spLocks noGrp="1"/>
          </p:cNvSpPr>
          <p:nvPr>
            <p:ph type="title"/>
          </p:nvPr>
        </p:nvSpPr>
        <p:spPr>
          <a:xfrm>
            <a:off x="685800" y="764373"/>
            <a:ext cx="3306744" cy="1293028"/>
          </a:xfrm>
        </p:spPr>
        <p:txBody>
          <a:bodyPr>
            <a:normAutofit/>
          </a:bodyPr>
          <a:lstStyle/>
          <a:p>
            <a:r>
              <a:rPr lang="en-NL" sz="3200" dirty="0"/>
              <a:t>Data description</a:t>
            </a:r>
          </a:p>
        </p:txBody>
      </p:sp>
      <p:sp>
        <p:nvSpPr>
          <p:cNvPr id="17" name="Content Placeholder 8">
            <a:extLst>
              <a:ext uri="{FF2B5EF4-FFF2-40B4-BE49-F238E27FC236}">
                <a16:creationId xmlns:a16="http://schemas.microsoft.com/office/drawing/2014/main" id="{EFD30B68-8352-43F6-B276-44280E469E27}"/>
              </a:ext>
            </a:extLst>
          </p:cNvPr>
          <p:cNvSpPr>
            <a:spLocks noGrp="1"/>
          </p:cNvSpPr>
          <p:nvPr>
            <p:ph idx="1"/>
          </p:nvPr>
        </p:nvSpPr>
        <p:spPr>
          <a:xfrm>
            <a:off x="685801" y="2194560"/>
            <a:ext cx="3306742" cy="4024125"/>
          </a:xfrm>
        </p:spPr>
        <p:txBody>
          <a:bodyPr>
            <a:normAutofit/>
          </a:bodyPr>
          <a:lstStyle/>
          <a:p>
            <a:r>
              <a:rPr lang="en-GB" dirty="0"/>
              <a:t>Data set of traffic accidents that happened in 2004</a:t>
            </a:r>
          </a:p>
          <a:p>
            <a:endParaRPr lang="en-GB" sz="1600" dirty="0"/>
          </a:p>
          <a:p>
            <a:r>
              <a:rPr lang="en-US" sz="1600" dirty="0"/>
              <a:t>Open data source</a:t>
            </a:r>
          </a:p>
        </p:txBody>
      </p:sp>
      <p:sp>
        <p:nvSpPr>
          <p:cNvPr id="16" name="Rounded Rectangle 14">
            <a:extLst>
              <a:ext uri="{FF2B5EF4-FFF2-40B4-BE49-F238E27FC236}">
                <a16:creationId xmlns:a16="http://schemas.microsoft.com/office/drawing/2014/main" id="{38D32B90-922C-4411-A898-3F03AA80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p&#10;&#10;Description automatically generated">
            <a:extLst>
              <a:ext uri="{FF2B5EF4-FFF2-40B4-BE49-F238E27FC236}">
                <a16:creationId xmlns:a16="http://schemas.microsoft.com/office/drawing/2014/main" id="{5FF84F9A-6F7E-624D-B0B2-2AD6C9F07EF0}"/>
              </a:ext>
            </a:extLst>
          </p:cNvPr>
          <p:cNvPicPr>
            <a:picLocks noChangeAspect="1"/>
          </p:cNvPicPr>
          <p:nvPr/>
        </p:nvPicPr>
        <p:blipFill rotWithShape="1">
          <a:blip r:embed="rId3"/>
          <a:srcRect t="2266" r="-1" b="6308"/>
          <a:stretch/>
        </p:blipFill>
        <p:spPr>
          <a:xfrm>
            <a:off x="4955339" y="1336566"/>
            <a:ext cx="6127287" cy="4607567"/>
          </a:xfrm>
          <a:prstGeom prst="rect">
            <a:avLst/>
          </a:prstGeom>
        </p:spPr>
      </p:pic>
    </p:spTree>
    <p:extLst>
      <p:ext uri="{BB962C8B-B14F-4D97-AF65-F5344CB8AC3E}">
        <p14:creationId xmlns:p14="http://schemas.microsoft.com/office/powerpoint/2010/main" val="3128344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6029E-70BE-CC45-8969-EDF6C564490D}"/>
              </a:ext>
            </a:extLst>
          </p:cNvPr>
          <p:cNvSpPr>
            <a:spLocks noGrp="1"/>
          </p:cNvSpPr>
          <p:nvPr>
            <p:ph type="title"/>
          </p:nvPr>
        </p:nvSpPr>
        <p:spPr/>
        <p:txBody>
          <a:bodyPr/>
          <a:lstStyle/>
          <a:p>
            <a:r>
              <a:rPr lang="en-NL" dirty="0"/>
              <a:t>Methodology</a:t>
            </a:r>
          </a:p>
        </p:txBody>
      </p:sp>
      <p:sp>
        <p:nvSpPr>
          <p:cNvPr id="3" name="Content Placeholder 2">
            <a:extLst>
              <a:ext uri="{FF2B5EF4-FFF2-40B4-BE49-F238E27FC236}">
                <a16:creationId xmlns:a16="http://schemas.microsoft.com/office/drawing/2014/main" id="{E0EE64C2-CEF8-1C47-ABB9-44B26A263031}"/>
              </a:ext>
            </a:extLst>
          </p:cNvPr>
          <p:cNvSpPr>
            <a:spLocks noGrp="1"/>
          </p:cNvSpPr>
          <p:nvPr>
            <p:ph idx="1"/>
          </p:nvPr>
        </p:nvSpPr>
        <p:spPr/>
        <p:txBody>
          <a:bodyPr/>
          <a:lstStyle/>
          <a:p>
            <a:r>
              <a:rPr lang="en-GB" dirty="0"/>
              <a:t>Distinction between non-deadly accidents and deadly incidents</a:t>
            </a:r>
          </a:p>
          <a:p>
            <a:endParaRPr lang="en-GB" dirty="0"/>
          </a:p>
          <a:p>
            <a:r>
              <a:rPr lang="en-GB" dirty="0"/>
              <a:t>coordinates and locations of this regions</a:t>
            </a:r>
          </a:p>
          <a:p>
            <a:endParaRPr lang="en-GB" dirty="0"/>
          </a:p>
          <a:p>
            <a:endParaRPr lang="en-GB" dirty="0"/>
          </a:p>
          <a:p>
            <a:r>
              <a:rPr lang="en-GB" dirty="0"/>
              <a:t>machine learnings techniques such as SVM</a:t>
            </a:r>
            <a:endParaRPr lang="en-NL" dirty="0"/>
          </a:p>
        </p:txBody>
      </p:sp>
    </p:spTree>
    <p:extLst>
      <p:ext uri="{BB962C8B-B14F-4D97-AF65-F5344CB8AC3E}">
        <p14:creationId xmlns:p14="http://schemas.microsoft.com/office/powerpoint/2010/main" val="2185218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CBE00-7194-5A47-9353-408ABE6A62D4}"/>
              </a:ext>
            </a:extLst>
          </p:cNvPr>
          <p:cNvSpPr>
            <a:spLocks noGrp="1"/>
          </p:cNvSpPr>
          <p:nvPr>
            <p:ph type="title"/>
          </p:nvPr>
        </p:nvSpPr>
        <p:spPr/>
        <p:txBody>
          <a:bodyPr/>
          <a:lstStyle/>
          <a:p>
            <a:r>
              <a:rPr lang="en-NL" dirty="0"/>
              <a:t>Results</a:t>
            </a:r>
          </a:p>
        </p:txBody>
      </p:sp>
      <p:sp>
        <p:nvSpPr>
          <p:cNvPr id="3" name="Content Placeholder 2">
            <a:extLst>
              <a:ext uri="{FF2B5EF4-FFF2-40B4-BE49-F238E27FC236}">
                <a16:creationId xmlns:a16="http://schemas.microsoft.com/office/drawing/2014/main" id="{9FB7133F-3059-CA4E-B958-56F912AF6381}"/>
              </a:ext>
            </a:extLst>
          </p:cNvPr>
          <p:cNvSpPr>
            <a:spLocks noGrp="1"/>
          </p:cNvSpPr>
          <p:nvPr>
            <p:ph idx="1"/>
          </p:nvPr>
        </p:nvSpPr>
        <p:spPr/>
        <p:txBody>
          <a:bodyPr/>
          <a:lstStyle/>
          <a:p>
            <a:r>
              <a:rPr lang="en-GB" dirty="0"/>
              <a:t>Highest concentrated deadly accident regions were identified</a:t>
            </a:r>
          </a:p>
          <a:p>
            <a:endParaRPr lang="en-GB" dirty="0"/>
          </a:p>
          <a:p>
            <a:endParaRPr lang="en-GB" dirty="0"/>
          </a:p>
          <a:p>
            <a:r>
              <a:rPr lang="en-GB" dirty="0"/>
              <a:t>One-hot coding</a:t>
            </a:r>
          </a:p>
          <a:p>
            <a:endParaRPr lang="en-GB" dirty="0"/>
          </a:p>
          <a:p>
            <a:endParaRPr lang="en-GB" dirty="0"/>
          </a:p>
          <a:p>
            <a:r>
              <a:rPr lang="en-GB" dirty="0"/>
              <a:t>SVM classifier</a:t>
            </a:r>
            <a:endParaRPr lang="en-NL" dirty="0"/>
          </a:p>
        </p:txBody>
      </p:sp>
      <p:pic>
        <p:nvPicPr>
          <p:cNvPr id="5" name="Picture 4" descr="A close up of a map&#10;&#10;Description automatically generated">
            <a:extLst>
              <a:ext uri="{FF2B5EF4-FFF2-40B4-BE49-F238E27FC236}">
                <a16:creationId xmlns:a16="http://schemas.microsoft.com/office/drawing/2014/main" id="{BA31FC94-B110-8D4A-94A9-A2051905BD1B}"/>
              </a:ext>
            </a:extLst>
          </p:cNvPr>
          <p:cNvPicPr>
            <a:picLocks noChangeAspect="1"/>
          </p:cNvPicPr>
          <p:nvPr/>
        </p:nvPicPr>
        <p:blipFill>
          <a:blip r:embed="rId2"/>
          <a:stretch>
            <a:fillRect/>
          </a:stretch>
        </p:blipFill>
        <p:spPr>
          <a:xfrm>
            <a:off x="8598131" y="2567528"/>
            <a:ext cx="2908069" cy="3278187"/>
          </a:xfrm>
          <a:prstGeom prst="rect">
            <a:avLst/>
          </a:prstGeom>
        </p:spPr>
      </p:pic>
    </p:spTree>
    <p:extLst>
      <p:ext uri="{BB962C8B-B14F-4D97-AF65-F5344CB8AC3E}">
        <p14:creationId xmlns:p14="http://schemas.microsoft.com/office/powerpoint/2010/main" val="1815675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5431D-1BED-B149-8F58-54288A519BD0}"/>
              </a:ext>
            </a:extLst>
          </p:cNvPr>
          <p:cNvSpPr>
            <a:spLocks noGrp="1"/>
          </p:cNvSpPr>
          <p:nvPr>
            <p:ph type="title"/>
          </p:nvPr>
        </p:nvSpPr>
        <p:spPr>
          <a:xfrm>
            <a:off x="2895600" y="764373"/>
            <a:ext cx="8610600" cy="1293028"/>
          </a:xfrm>
        </p:spPr>
        <p:txBody>
          <a:bodyPr>
            <a:normAutofit/>
          </a:bodyPr>
          <a:lstStyle/>
          <a:p>
            <a:r>
              <a:rPr lang="en-NL" dirty="0"/>
              <a:t>Discussion</a:t>
            </a:r>
          </a:p>
        </p:txBody>
      </p:sp>
      <p:graphicFrame>
        <p:nvGraphicFramePr>
          <p:cNvPr id="5" name="Content Placeholder 2">
            <a:extLst>
              <a:ext uri="{FF2B5EF4-FFF2-40B4-BE49-F238E27FC236}">
                <a16:creationId xmlns:a16="http://schemas.microsoft.com/office/drawing/2014/main" id="{76C8EFBE-4E25-46CE-82A7-2B2E54592F39}"/>
              </a:ext>
            </a:extLst>
          </p:cNvPr>
          <p:cNvGraphicFramePr>
            <a:graphicFrameLocks noGrp="1"/>
          </p:cNvGraphicFramePr>
          <p:nvPr>
            <p:ph idx="1"/>
            <p:extLst>
              <p:ext uri="{D42A27DB-BD31-4B8C-83A1-F6EECF244321}">
                <p14:modId xmlns:p14="http://schemas.microsoft.com/office/powerpoint/2010/main" val="213730707"/>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0308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A9667-6004-474A-BB30-24F10F8A296B}"/>
              </a:ext>
            </a:extLst>
          </p:cNvPr>
          <p:cNvSpPr>
            <a:spLocks noGrp="1"/>
          </p:cNvSpPr>
          <p:nvPr>
            <p:ph type="title"/>
          </p:nvPr>
        </p:nvSpPr>
        <p:spPr/>
        <p:txBody>
          <a:bodyPr/>
          <a:lstStyle/>
          <a:p>
            <a:r>
              <a:rPr lang="en-NL" dirty="0"/>
              <a:t>conclusion</a:t>
            </a:r>
          </a:p>
        </p:txBody>
      </p:sp>
      <p:sp>
        <p:nvSpPr>
          <p:cNvPr id="3" name="Content Placeholder 2">
            <a:extLst>
              <a:ext uri="{FF2B5EF4-FFF2-40B4-BE49-F238E27FC236}">
                <a16:creationId xmlns:a16="http://schemas.microsoft.com/office/drawing/2014/main" id="{11D20F88-C9DD-D64E-993E-7DC26AC48259}"/>
              </a:ext>
            </a:extLst>
          </p:cNvPr>
          <p:cNvSpPr>
            <a:spLocks noGrp="1"/>
          </p:cNvSpPr>
          <p:nvPr>
            <p:ph idx="1"/>
          </p:nvPr>
        </p:nvSpPr>
        <p:spPr/>
        <p:txBody>
          <a:bodyPr/>
          <a:lstStyle/>
          <a:p>
            <a:endParaRPr lang="en-GB" dirty="0"/>
          </a:p>
          <a:p>
            <a:endParaRPr lang="en-GB" dirty="0"/>
          </a:p>
          <a:p>
            <a:r>
              <a:rPr lang="en-GB" dirty="0"/>
              <a:t>Most dangerous regions</a:t>
            </a:r>
          </a:p>
          <a:p>
            <a:endParaRPr lang="en-GB" dirty="0"/>
          </a:p>
          <a:p>
            <a:r>
              <a:rPr lang="en-GB" dirty="0"/>
              <a:t>Re-run this data science program</a:t>
            </a:r>
          </a:p>
          <a:p>
            <a:endParaRPr lang="en-GB" dirty="0"/>
          </a:p>
          <a:p>
            <a:r>
              <a:rPr lang="en-GB" dirty="0"/>
              <a:t>Thank you for the opportunity</a:t>
            </a:r>
          </a:p>
          <a:p>
            <a:endParaRPr lang="en-GB" dirty="0"/>
          </a:p>
          <a:p>
            <a:endParaRPr lang="en-GB" dirty="0"/>
          </a:p>
          <a:p>
            <a:pPr marL="0" indent="0">
              <a:buNone/>
            </a:pPr>
            <a:endParaRPr lang="en-NL" dirty="0"/>
          </a:p>
        </p:txBody>
      </p:sp>
    </p:spTree>
    <p:extLst>
      <p:ext uri="{BB962C8B-B14F-4D97-AF65-F5344CB8AC3E}">
        <p14:creationId xmlns:p14="http://schemas.microsoft.com/office/powerpoint/2010/main" val="124546406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2</TotalTime>
  <Words>120</Words>
  <Application>Microsoft Macintosh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Vapor Trail</vt:lpstr>
      <vt:lpstr>Capstone project Traffic accidents</vt:lpstr>
      <vt:lpstr>Introduction</vt:lpstr>
      <vt:lpstr>Data description</vt:lpstr>
      <vt:lpstr>Methodology</vt:lpstr>
      <vt:lpstr>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Traffic accidents</dc:title>
  <dc:creator>Eijk, T.M.H. van</dc:creator>
  <cp:lastModifiedBy>Eijk, T.M.H. van</cp:lastModifiedBy>
  <cp:revision>2</cp:revision>
  <dcterms:created xsi:type="dcterms:W3CDTF">2020-09-16T21:14:44Z</dcterms:created>
  <dcterms:modified xsi:type="dcterms:W3CDTF">2020-09-16T21:17:02Z</dcterms:modified>
</cp:coreProperties>
</file>