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18"/>
  </p:notesMasterIdLst>
  <p:handoutMasterIdLst>
    <p:handoutMasterId r:id="rId19"/>
  </p:handoutMasterIdLst>
  <p:sldIdLst>
    <p:sldId id="270" r:id="rId5"/>
    <p:sldId id="257" r:id="rId6"/>
    <p:sldId id="258" r:id="rId7"/>
    <p:sldId id="272" r:id="rId8"/>
    <p:sldId id="273" r:id="rId9"/>
    <p:sldId id="261" r:id="rId10"/>
    <p:sldId id="265" r:id="rId11"/>
    <p:sldId id="264" r:id="rId12"/>
    <p:sldId id="268" r:id="rId13"/>
    <p:sldId id="274" r:id="rId14"/>
    <p:sldId id="275" r:id="rId15"/>
    <p:sldId id="276" r:id="rId16"/>
    <p:sldId id="267" r:id="rId17"/>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1pPr>
    <a:lvl2pPr marL="742950" indent="-28575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2pPr>
    <a:lvl3pPr marL="11430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3pPr>
    <a:lvl4pPr marL="16002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4pPr>
    <a:lvl5pPr marL="2057400" indent="-228600" algn="l" defTabSz="449263" rtl="0" fontAlgn="base">
      <a:spcBef>
        <a:spcPct val="0"/>
      </a:spcBef>
      <a:spcAft>
        <a:spcPct val="0"/>
      </a:spcAft>
      <a:buClr>
        <a:srgbClr val="000000"/>
      </a:buClr>
      <a:buSzPct val="100000"/>
      <a:buFont typeface="Times New Roman" pitchFamily="18" charset="0"/>
      <a:defRPr kern="1200">
        <a:solidFill>
          <a:schemeClr val="bg1"/>
        </a:solidFill>
        <a:latin typeface="Arial" pitchFamily="34" charset="0"/>
        <a:ea typeface="SimSun" pitchFamily="2" charset="-122"/>
        <a:cs typeface="+mn-cs"/>
      </a:defRPr>
    </a:lvl5pPr>
    <a:lvl6pPr marL="2286000" algn="l" defTabSz="914400" rtl="0" eaLnBrk="1" latinLnBrk="0" hangingPunct="1">
      <a:defRPr kern="1200">
        <a:solidFill>
          <a:schemeClr val="bg1"/>
        </a:solidFill>
        <a:latin typeface="Arial" pitchFamily="34" charset="0"/>
        <a:ea typeface="SimSun" pitchFamily="2" charset="-122"/>
        <a:cs typeface="+mn-cs"/>
      </a:defRPr>
    </a:lvl6pPr>
    <a:lvl7pPr marL="2743200" algn="l" defTabSz="914400" rtl="0" eaLnBrk="1" latinLnBrk="0" hangingPunct="1">
      <a:defRPr kern="1200">
        <a:solidFill>
          <a:schemeClr val="bg1"/>
        </a:solidFill>
        <a:latin typeface="Arial" pitchFamily="34" charset="0"/>
        <a:ea typeface="SimSun" pitchFamily="2" charset="-122"/>
        <a:cs typeface="+mn-cs"/>
      </a:defRPr>
    </a:lvl7pPr>
    <a:lvl8pPr marL="3200400" algn="l" defTabSz="914400" rtl="0" eaLnBrk="1" latinLnBrk="0" hangingPunct="1">
      <a:defRPr kern="1200">
        <a:solidFill>
          <a:schemeClr val="bg1"/>
        </a:solidFill>
        <a:latin typeface="Arial" pitchFamily="34" charset="0"/>
        <a:ea typeface="SimSun" pitchFamily="2" charset="-122"/>
        <a:cs typeface="+mn-cs"/>
      </a:defRPr>
    </a:lvl8pPr>
    <a:lvl9pPr marL="3657600" algn="l" defTabSz="914400" rtl="0" eaLnBrk="1" latinLnBrk="0" hangingPunct="1">
      <a:defRPr kern="1200">
        <a:solidFill>
          <a:schemeClr val="bg1"/>
        </a:solidFill>
        <a:latin typeface="Arial"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AD"/>
    <a:srgbClr val="001896"/>
    <a:srgbClr val="B2B2B2"/>
    <a:srgbClr val="AFB3FF"/>
    <a:srgbClr val="00349E"/>
    <a:srgbClr val="3366CC"/>
    <a:srgbClr val="2828B2"/>
    <a:srgbClr val="3447F8"/>
    <a:srgbClr val="00339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8" autoAdjust="0"/>
    <p:restoredTop sz="87379" autoAdjust="0"/>
  </p:normalViewPr>
  <p:slideViewPr>
    <p:cSldViewPr>
      <p:cViewPr>
        <p:scale>
          <a:sx n="145" d="100"/>
          <a:sy n="145" d="100"/>
        </p:scale>
        <p:origin x="-2320" y="-112"/>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Times New Roman" pitchFamily="16" charset="0"/>
              <a:buNone/>
              <a:defRPr sz="1200">
                <a:latin typeface="Arial" charset="0"/>
                <a:ea typeface="SimSun" charset="-122"/>
              </a:defRPr>
            </a:lvl1pPr>
          </a:lstStyle>
          <a:p>
            <a:pPr>
              <a:defRPr/>
            </a:pPr>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buFont typeface="Times New Roman" pitchFamily="16" charset="0"/>
              <a:buNone/>
              <a:defRPr sz="1200">
                <a:latin typeface="Arial" charset="0"/>
                <a:ea typeface="SimSun" charset="-122"/>
              </a:defRPr>
            </a:lvl1pPr>
          </a:lstStyle>
          <a:p>
            <a:pPr>
              <a:defRPr/>
            </a:pPr>
            <a:fld id="{E972F952-0AA7-4B34-9364-D14552A7AA20}" type="datetimeFigureOut">
              <a:rPr lang="nl-NL"/>
              <a:pPr>
                <a:defRPr/>
              </a:pPr>
              <a:t>25/05/15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Times New Roman" pitchFamily="16" charset="0"/>
              <a:buNone/>
              <a:defRPr sz="1200">
                <a:latin typeface="Arial" charset="0"/>
                <a:ea typeface="SimSun" charset="-122"/>
              </a:defRPr>
            </a:lvl1pPr>
          </a:lstStyle>
          <a:p>
            <a:pPr>
              <a:defRPr/>
            </a:pPr>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buFont typeface="Times New Roman" pitchFamily="16" charset="0"/>
              <a:buNone/>
              <a:defRPr sz="1200">
                <a:latin typeface="Arial" charset="0"/>
                <a:ea typeface="SimSun" charset="-122"/>
              </a:defRPr>
            </a:lvl1pPr>
          </a:lstStyle>
          <a:p>
            <a:pPr>
              <a:defRPr/>
            </a:pPr>
            <a:fld id="{86E45635-91DE-4F27-B7D7-9905D6A14AF7}" type="slidenum">
              <a:rPr lang="nl-NL"/>
              <a:pPr>
                <a:defRPr/>
              </a:pPr>
              <a:t>‹#›</a:t>
            </a:fld>
            <a:endParaRPr lang="nl-NL"/>
          </a:p>
        </p:txBody>
      </p:sp>
    </p:spTree>
    <p:extLst>
      <p:ext uri="{BB962C8B-B14F-4D97-AF65-F5344CB8AC3E}">
        <p14:creationId xmlns:p14="http://schemas.microsoft.com/office/powerpoint/2010/main" val="216867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4098" name="Text Box 2"/>
          <p:cNvSpPr txBox="1">
            <a:spLocks noChangeArrowheads="1"/>
          </p:cNvSpPr>
          <p:nvPr/>
        </p:nvSpPr>
        <p:spPr bwMode="auto">
          <a:xfrm>
            <a:off x="0" y="0"/>
            <a:ext cx="2971800" cy="457200"/>
          </a:xfrm>
          <a:prstGeom prst="rect">
            <a:avLst/>
          </a:prstGeom>
          <a:no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4099" name="Text Box 3"/>
          <p:cNvSpPr txBox="1">
            <a:spLocks noChangeArrowheads="1"/>
          </p:cNvSpPr>
          <p:nvPr/>
        </p:nvSpPr>
        <p:spPr bwMode="auto">
          <a:xfrm>
            <a:off x="3884613" y="0"/>
            <a:ext cx="2971800" cy="457200"/>
          </a:xfrm>
          <a:prstGeom prst="rect">
            <a:avLst/>
          </a:prstGeom>
          <a:no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55301" name="Rectangle 4"/>
          <p:cNvSpPr>
            <a:spLocks noGrp="1" noRot="1" noChangeAspect="1" noChangeArrowheads="1"/>
          </p:cNvSpPr>
          <p:nvPr>
            <p:ph type="sldImg"/>
          </p:nvPr>
        </p:nvSpPr>
        <p:spPr bwMode="auto">
          <a:xfrm>
            <a:off x="1143000" y="685800"/>
            <a:ext cx="4570413" cy="3427413"/>
          </a:xfrm>
          <a:prstGeom prst="rect">
            <a:avLst/>
          </a:prstGeom>
          <a:noFill/>
          <a:ln w="9360">
            <a:solidFill>
              <a:srgbClr val="000000"/>
            </a:solidFill>
            <a:miter lim="800000"/>
            <a:headEnd/>
            <a:tailEnd/>
          </a:ln>
        </p:spPr>
      </p:sp>
      <p:sp>
        <p:nvSpPr>
          <p:cNvPr id="4101" name="Rectangle 5"/>
          <p:cNvSpPr>
            <a:spLocks noGrp="1" noChangeArrowheads="1"/>
          </p:cNvSpPr>
          <p:nvPr>
            <p:ph type="body"/>
          </p:nvPr>
        </p:nvSpPr>
        <p:spPr bwMode="auto">
          <a:xfrm>
            <a:off x="685800" y="4343400"/>
            <a:ext cx="5484813"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nl-NL" noProof="0" smtClean="0"/>
          </a:p>
        </p:txBody>
      </p:sp>
      <p:sp>
        <p:nvSpPr>
          <p:cNvPr id="4102" name="Text Box 6"/>
          <p:cNvSpPr txBox="1">
            <a:spLocks noChangeArrowheads="1"/>
          </p:cNvSpPr>
          <p:nvPr/>
        </p:nvSpPr>
        <p:spPr bwMode="auto">
          <a:xfrm>
            <a:off x="0" y="8685213"/>
            <a:ext cx="2971800" cy="457200"/>
          </a:xfrm>
          <a:prstGeom prst="rect">
            <a:avLst/>
          </a:prstGeom>
          <a:no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4103" name="Rectangle 7"/>
          <p:cNvSpPr>
            <a:spLocks noGrp="1" noChangeArrowheads="1"/>
          </p:cNvSpPr>
          <p:nvPr>
            <p:ph type="sldNum"/>
          </p:nvPr>
        </p:nvSpPr>
        <p:spPr bwMode="auto">
          <a:xfrm>
            <a:off x="3884613" y="8685213"/>
            <a:ext cx="2970212"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Times New Roman" pitchFamily="16" charset="0"/>
                <a:ea typeface="+mn-ea"/>
                <a:cs typeface="Lucida Sans Unicode" charset="0"/>
              </a:defRPr>
            </a:lvl1pPr>
          </a:lstStyle>
          <a:p>
            <a:pPr>
              <a:defRPr/>
            </a:pPr>
            <a:fld id="{207F4200-82FD-4511-817F-06FB427217E6}" type="slidenum">
              <a:rPr lang="nl-NL"/>
              <a:pPr>
                <a:defRPr/>
              </a:pPr>
              <a:t>‹#›</a:t>
            </a:fld>
            <a:endParaRPr lang="nl-NL"/>
          </a:p>
        </p:txBody>
      </p:sp>
    </p:spTree>
    <p:extLst>
      <p:ext uri="{BB962C8B-B14F-4D97-AF65-F5344CB8AC3E}">
        <p14:creationId xmlns:p14="http://schemas.microsoft.com/office/powerpoint/2010/main" val="177223927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4813" cy="4113212"/>
          </a:xfrm>
          <a:prstGeom prst="rect">
            <a:avLst/>
          </a:prstGeom>
        </p:spPr>
        <p:txBody>
          <a:bodyPr lIns="91425" tIns="91425" rIns="91425" bIns="91425" anchor="t" anchorCtr="0">
            <a:noAutofit/>
          </a:bodyPr>
          <a:lstStyle/>
          <a:p>
            <a:pPr>
              <a:spcBef>
                <a:spcPts val="0"/>
              </a:spcBef>
              <a:buNone/>
            </a:pPr>
            <a:endParaRPr/>
          </a:p>
        </p:txBody>
      </p:sp>
      <p:sp>
        <p:nvSpPr>
          <p:cNvPr id="93" name="Shape 93"/>
          <p:cNvSpPr>
            <a:spLocks noGrp="1" noRot="1" noChangeAspect="1"/>
          </p:cNvSpPr>
          <p:nvPr>
            <p:ph type="sldImg" idx="2"/>
          </p:nvPr>
        </p:nvSpPr>
        <p:spPr>
          <a:xfrm>
            <a:off x="1143000" y="685800"/>
            <a:ext cx="4570413" cy="342741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extLst>
      <p:ext uri="{BB962C8B-B14F-4D97-AF65-F5344CB8AC3E}">
        <p14:creationId xmlns:p14="http://schemas.microsoft.com/office/powerpoint/2010/main" val="34893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2</a:t>
            </a:fld>
            <a:endParaRPr lang="nl-NL"/>
          </a:p>
        </p:txBody>
      </p:sp>
    </p:spTree>
    <p:extLst>
      <p:ext uri="{BB962C8B-B14F-4D97-AF65-F5344CB8AC3E}">
        <p14:creationId xmlns:p14="http://schemas.microsoft.com/office/powerpoint/2010/main" val="166276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Documents include internal structure (or</a:t>
            </a:r>
            <a:r>
              <a:rPr lang="en-US" baseline="0" dirty="0" smtClean="0"/>
              <a:t> metadata) </a:t>
            </a:r>
            <a:r>
              <a:rPr lang="en-US" dirty="0" smtClean="0"/>
              <a:t>opposed to key-value store</a:t>
            </a:r>
          </a:p>
          <a:p>
            <a:r>
              <a:rPr lang="en-US" dirty="0" err="1" smtClean="0"/>
              <a:t>Schemaless</a:t>
            </a:r>
            <a:r>
              <a:rPr lang="en-US" dirty="0" smtClean="0"/>
              <a:t> - advantage:</a:t>
            </a:r>
            <a:r>
              <a:rPr lang="en-US" baseline="0" dirty="0" smtClean="0"/>
              <a:t> </a:t>
            </a:r>
            <a:r>
              <a:rPr lang="en-US" dirty="0" smtClean="0"/>
              <a:t>schema migrations become very easy.  With a traditional RDB, releases of code might contain data migration scripts.  Further, each release should have a reverse migration script in case a rollback is necessary.  ALTER TABLE operations can be very slow and result in scheduled downtime.</a:t>
            </a:r>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3</a:t>
            </a:fld>
            <a:endParaRPr lang="nl-NL"/>
          </a:p>
        </p:txBody>
      </p:sp>
    </p:spTree>
    <p:extLst>
      <p:ext uri="{BB962C8B-B14F-4D97-AF65-F5344CB8AC3E}">
        <p14:creationId xmlns:p14="http://schemas.microsoft.com/office/powerpoint/2010/main" val="3949372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4</a:t>
            </a:fld>
            <a:endParaRPr lang="nl-NL"/>
          </a:p>
        </p:txBody>
      </p:sp>
    </p:spTree>
    <p:extLst>
      <p:ext uri="{BB962C8B-B14F-4D97-AF65-F5344CB8AC3E}">
        <p14:creationId xmlns:p14="http://schemas.microsoft.com/office/powerpoint/2010/main" val="3748598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5</a:t>
            </a:fld>
            <a:endParaRPr lang="nl-NL"/>
          </a:p>
        </p:txBody>
      </p:sp>
    </p:spTree>
    <p:extLst>
      <p:ext uri="{BB962C8B-B14F-4D97-AF65-F5344CB8AC3E}">
        <p14:creationId xmlns:p14="http://schemas.microsoft.com/office/powerpoint/2010/main" val="1257041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Why </a:t>
            </a:r>
            <a:r>
              <a:rPr lang="nl-BE" dirty="0" smtClean="0"/>
              <a:t>CouchDB</a:t>
            </a:r>
            <a:r>
              <a:rPr lang="nl-BE" baseline="0" dirty="0" smtClean="0"/>
              <a:t> and not MongoDB?</a:t>
            </a:r>
            <a:endParaRPr lang="nl-BE" baseline="0" dirty="0" smtClean="0"/>
          </a:p>
          <a:p>
            <a:r>
              <a:rPr lang="nl-BE" baseline="0" dirty="0" smtClean="0"/>
              <a:t>All of these databases probably have </a:t>
            </a:r>
            <a:r>
              <a:rPr lang="nl-BE" baseline="0" dirty="0" smtClean="0"/>
              <a:t>their advantages/use cases.</a:t>
            </a:r>
          </a:p>
          <a:p>
            <a:r>
              <a:rPr lang="nl-BE" baseline="0" dirty="0" smtClean="0"/>
              <a:t>Licensed under Apache</a:t>
            </a:r>
            <a:endParaRPr lang="nl-BE" baseline="0" dirty="0" smtClean="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6</a:t>
            </a:fld>
            <a:endParaRPr lang="nl-NL"/>
          </a:p>
        </p:txBody>
      </p:sp>
    </p:spTree>
    <p:extLst>
      <p:ext uri="{BB962C8B-B14F-4D97-AF65-F5344CB8AC3E}">
        <p14:creationId xmlns:p14="http://schemas.microsoft.com/office/powerpoint/2010/main" val="96411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Highly concurrent database - designed to be easily replicable, horizontally, across numerous devices and be fault tolerant.</a:t>
            </a:r>
            <a:r>
              <a:rPr lang="en-US" baseline="0" dirty="0" smtClean="0"/>
              <a:t> </a:t>
            </a:r>
          </a:p>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sz="1200" kern="1200" dirty="0" smtClean="0">
                <a:solidFill>
                  <a:srgbClr val="000000"/>
                </a:solidFill>
                <a:effectLst/>
                <a:latin typeface="Times New Roman" pitchFamily="16" charset="0"/>
                <a:ea typeface="+mn-ea"/>
                <a:cs typeface="+mn-cs"/>
              </a:rPr>
              <a:t>Append only database - new updates are appended to the database and do not overwrite the old document. Each new update to a JSON document with a pre-existing ID will add a new revision (note: revisions are used as part of the replication system, it is not designed to be used as a revision control system).</a:t>
            </a:r>
          </a:p>
          <a:p>
            <a:r>
              <a:rPr lang="en-US" sz="1200" kern="1200" dirty="0" err="1" smtClean="0">
                <a:solidFill>
                  <a:srgbClr val="000000"/>
                </a:solidFill>
                <a:effectLst/>
                <a:latin typeface="Times New Roman" pitchFamily="16" charset="0"/>
                <a:ea typeface="+mn-ea"/>
                <a:cs typeface="+mn-cs"/>
              </a:rPr>
              <a:t>RESTful</a:t>
            </a:r>
            <a:r>
              <a:rPr lang="en-US" sz="1200" kern="1200" dirty="0" smtClean="0">
                <a:solidFill>
                  <a:srgbClr val="000000"/>
                </a:solidFill>
                <a:effectLst/>
                <a:latin typeface="Times New Roman" pitchFamily="16" charset="0"/>
                <a:ea typeface="+mn-ea"/>
                <a:cs typeface="+mn-cs"/>
              </a:rPr>
              <a:t> - From creation to replication to data insertion, every management and data task can be done via HTTP.</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Built for Offline - </a:t>
            </a:r>
            <a:r>
              <a:rPr lang="en-US" dirty="0" err="1" smtClean="0"/>
              <a:t>CouchDB</a:t>
            </a:r>
            <a:r>
              <a:rPr lang="en-US" dirty="0" smtClean="0"/>
              <a:t> can replicate to devices (like Android phones) that can go offline and handle data sync for you when the device is back online.</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en-US" dirty="0" smtClean="0"/>
              <a:t>Replication Filters – Choose</a:t>
            </a:r>
            <a:r>
              <a:rPr lang="en-US" baseline="0" dirty="0" smtClean="0"/>
              <a:t> </a:t>
            </a:r>
            <a:r>
              <a:rPr lang="en-US" dirty="0" smtClean="0"/>
              <a:t>precisely the data you wish to replicate to different nodes</a:t>
            </a:r>
            <a:r>
              <a:rPr lang="nl-BE" sz="1200" b="0" i="0" kern="1200" dirty="0" smtClean="0">
                <a:solidFill>
                  <a:srgbClr val="000000"/>
                </a:solidFill>
                <a:effectLst/>
                <a:latin typeface="Times New Roman" pitchFamily="16" charset="0"/>
                <a:ea typeface="+mn-ea"/>
                <a:cs typeface="+mn-cs"/>
              </a:rPr>
              <a:t>.</a:t>
            </a:r>
            <a:endParaRPr lang="en-US" dirty="0" smtClean="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8</a:t>
            </a:fld>
            <a:endParaRPr lang="nl-NL"/>
          </a:p>
        </p:txBody>
      </p:sp>
    </p:spTree>
    <p:extLst>
      <p:ext uri="{BB962C8B-B14F-4D97-AF65-F5344CB8AC3E}">
        <p14:creationId xmlns:p14="http://schemas.microsoft.com/office/powerpoint/2010/main" val="1019723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sz="1200" b="0" i="0" kern="1200" dirty="0" smtClean="0">
                <a:solidFill>
                  <a:srgbClr val="000000"/>
                </a:solidFill>
                <a:effectLst/>
                <a:latin typeface="Times New Roman" pitchFamily="16" charset="0"/>
                <a:ea typeface="+mn-ea"/>
                <a:cs typeface="+mn-cs"/>
              </a:rPr>
              <a:t>Note: The replication process only copies the last revision of a document, so all previous revisions that were only on the source database are not copied to the destination database.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nl-BE" sz="1200" b="0" i="0" kern="1200" dirty="0" smtClean="0">
                <a:solidFill>
                  <a:srgbClr val="000000"/>
                </a:solidFill>
                <a:effectLst/>
                <a:latin typeface="Times New Roman" pitchFamily="16" charset="0"/>
                <a:ea typeface="+mn-ea"/>
                <a:cs typeface="+mn-cs"/>
              </a:rPr>
              <a:t>Availability means that all clients can always read and write. Consistency means that each client always has the same view of the data. </a:t>
            </a:r>
          </a:p>
          <a:p>
            <a:r>
              <a:rPr lang="nl-BE" sz="1200" b="0" i="0" kern="1200" dirty="0" smtClean="0">
                <a:solidFill>
                  <a:srgbClr val="000000"/>
                </a:solidFill>
                <a:effectLst/>
                <a:latin typeface="Times New Roman" pitchFamily="16" charset="0"/>
                <a:ea typeface="+mn-ea"/>
                <a:cs typeface="+mn-cs"/>
              </a:rPr>
              <a:t>In MongoDB</a:t>
            </a:r>
            <a:r>
              <a:rPr lang="nl-BE" sz="1200" b="0" i="0" kern="1200" baseline="0" dirty="0" smtClean="0">
                <a:solidFill>
                  <a:srgbClr val="000000"/>
                </a:solidFill>
                <a:effectLst/>
                <a:latin typeface="Times New Roman" pitchFamily="16" charset="0"/>
                <a:ea typeface="+mn-ea"/>
                <a:cs typeface="+mn-cs"/>
              </a:rPr>
              <a:t> – nodes host the same data set (replica set), one is primary, others secondary. Primary is used for all read/write ops. Replication is used for redundancy.</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8" charset="0"/>
              <a:buNone/>
              <a:tabLst/>
              <a:defRPr/>
            </a:pPr>
            <a:r>
              <a:rPr lang="nl-BE" sz="1200" b="0" i="0" kern="1200" baseline="0" dirty="0" smtClean="0">
                <a:solidFill>
                  <a:srgbClr val="000000"/>
                </a:solidFill>
                <a:effectLst/>
                <a:latin typeface="Times New Roman" pitchFamily="16" charset="0"/>
                <a:ea typeface="+mn-ea"/>
                <a:cs typeface="+mn-cs"/>
              </a:rPr>
              <a:t>In CouchDB – Eventual consistency. Clients write to one node without waiting for other nodes to come into agreement. The system incrementally copies document changes between nodes, meaning that they will eventually be in sync.</a:t>
            </a:r>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9</a:t>
            </a:fld>
            <a:endParaRPr lang="nl-NL"/>
          </a:p>
        </p:txBody>
      </p:sp>
    </p:spTree>
    <p:extLst>
      <p:ext uri="{BB962C8B-B14F-4D97-AF65-F5344CB8AC3E}">
        <p14:creationId xmlns:p14="http://schemas.microsoft.com/office/powerpoint/2010/main" val="101972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limited by</a:t>
            </a:r>
            <a:r>
              <a:rPr lang="en-US" baseline="0" dirty="0" smtClean="0"/>
              <a:t> disk space and file descriptors on </a:t>
            </a:r>
            <a:r>
              <a:rPr lang="en-US" baseline="0" dirty="0" err="1" smtClean="0"/>
              <a:t>filesystem</a:t>
            </a:r>
            <a:r>
              <a:rPr lang="en-US" baseline="0" dirty="0" smtClean="0"/>
              <a:t>. </a:t>
            </a:r>
          </a:p>
          <a:p>
            <a:r>
              <a:rPr lang="en-US" dirty="0" smtClean="0"/>
              <a:t>It is not uncommon to set up a database architecture with </a:t>
            </a:r>
            <a:r>
              <a:rPr lang="en-US" dirty="0" err="1" smtClean="0"/>
              <a:t>CouchDB</a:t>
            </a:r>
            <a:r>
              <a:rPr lang="en-US" dirty="0" smtClean="0"/>
              <a:t> where every single user gets their own database. </a:t>
            </a:r>
          </a:p>
          <a:p>
            <a:r>
              <a:rPr lang="en-US" dirty="0" smtClean="0"/>
              <a:t>Extreme resilience against data loss.</a:t>
            </a:r>
            <a:r>
              <a:rPr lang="en-US" baseline="0" dirty="0" smtClean="0"/>
              <a:t> </a:t>
            </a:r>
          </a:p>
          <a:p>
            <a:r>
              <a:rPr lang="en-US" dirty="0" smtClean="0"/>
              <a:t>Compaction walks the changes feed and copies all most recent document versions into a new file</a:t>
            </a:r>
            <a:r>
              <a:rPr lang="en-US" baseline="0" dirty="0" smtClean="0"/>
              <a:t> =&gt; </a:t>
            </a:r>
            <a:r>
              <a:rPr lang="en-US" dirty="0" smtClean="0"/>
              <a:t>atomically swaps the old and the new file and deletes the old file.</a:t>
            </a:r>
            <a:endParaRPr lang="en-US" dirty="0"/>
          </a:p>
        </p:txBody>
      </p:sp>
      <p:sp>
        <p:nvSpPr>
          <p:cNvPr id="4" name="Slide Number Placeholder 3"/>
          <p:cNvSpPr>
            <a:spLocks noGrp="1"/>
          </p:cNvSpPr>
          <p:nvPr>
            <p:ph type="sldNum" idx="10"/>
          </p:nvPr>
        </p:nvSpPr>
        <p:spPr/>
        <p:txBody>
          <a:bodyPr/>
          <a:lstStyle/>
          <a:p>
            <a:pPr>
              <a:defRPr/>
            </a:pPr>
            <a:fld id="{207F4200-82FD-4511-817F-06FB427217E6}" type="slidenum">
              <a:rPr lang="nl-NL" smtClean="0"/>
              <a:pPr>
                <a:defRPr/>
              </a:pPr>
              <a:t>11</a:t>
            </a:fld>
            <a:endParaRPr lang="nl-NL"/>
          </a:p>
        </p:txBody>
      </p:sp>
    </p:spTree>
    <p:extLst>
      <p:ext uri="{BB962C8B-B14F-4D97-AF65-F5344CB8AC3E}">
        <p14:creationId xmlns:p14="http://schemas.microsoft.com/office/powerpoint/2010/main" val="220285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Rectangle 19"/>
          <p:cNvSpPr/>
          <p:nvPr userDrawn="1"/>
        </p:nvSpPr>
        <p:spPr bwMode="auto">
          <a:xfrm>
            <a:off x="0" y="0"/>
            <a:ext cx="9144000" cy="350100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
        <p:nvSpPr>
          <p:cNvPr id="22" name="Rectangle 21"/>
          <p:cNvSpPr/>
          <p:nvPr userDrawn="1"/>
        </p:nvSpPr>
        <p:spPr bwMode="auto">
          <a:xfrm>
            <a:off x="0" y="3501008"/>
            <a:ext cx="9144000" cy="2736304"/>
          </a:xfrm>
          <a:prstGeom prst="rect">
            <a:avLst/>
          </a:prstGeom>
          <a:solidFill>
            <a:schemeClr val="accent3"/>
          </a:solidFill>
          <a:ln w="19050" algn="ctr">
            <a:noFill/>
            <a:round/>
            <a:headEnd/>
            <a:tailEnd/>
          </a:ln>
        </p:spPr>
        <p:txBody>
          <a:bodyPr wrap="square" rtlCol="0" anchor="ctr"/>
          <a:lstStyle/>
          <a:p>
            <a:pPr lvl="0" algn="ctr"/>
            <a:endParaRPr lang="en-US" sz="900" b="1" dirty="0">
              <a:solidFill>
                <a:schemeClr val="bg1"/>
              </a:solidFill>
              <a:latin typeface="Tahoma" pitchFamily="34" charset="0"/>
              <a:cs typeface="Tahoma" pitchFamily="34" charset="0"/>
            </a:endParaRPr>
          </a:p>
        </p:txBody>
      </p:sp>
      <p:sp>
        <p:nvSpPr>
          <p:cNvPr id="2" name="Title 1"/>
          <p:cNvSpPr>
            <a:spLocks noGrp="1"/>
          </p:cNvSpPr>
          <p:nvPr>
            <p:ph type="ctrTitle" hasCustomPrompt="1"/>
          </p:nvPr>
        </p:nvSpPr>
        <p:spPr>
          <a:xfrm>
            <a:off x="1403648" y="3501008"/>
            <a:ext cx="6559051" cy="1143008"/>
          </a:xfrm>
        </p:spPr>
        <p:txBody>
          <a:bodyPr anchor="b"/>
          <a:lstStyle>
            <a:lvl1pPr>
              <a:defRPr sz="3200">
                <a:solidFill>
                  <a:schemeClr val="tx1"/>
                </a:solidFill>
              </a:defRPr>
            </a:lvl1pPr>
          </a:lstStyle>
          <a:p>
            <a:r>
              <a:rPr lang="en-US" noProof="0" dirty="0" smtClean="0"/>
              <a:t>Click to edit title</a:t>
            </a:r>
            <a:endParaRPr lang="en-GB" noProof="0" dirty="0"/>
          </a:p>
        </p:txBody>
      </p:sp>
      <p:sp>
        <p:nvSpPr>
          <p:cNvPr id="3" name="Subtitle 2"/>
          <p:cNvSpPr>
            <a:spLocks noGrp="1"/>
          </p:cNvSpPr>
          <p:nvPr>
            <p:ph type="subTitle" idx="1" hasCustomPrompt="1"/>
          </p:nvPr>
        </p:nvSpPr>
        <p:spPr>
          <a:xfrm>
            <a:off x="1403648" y="4644016"/>
            <a:ext cx="5487482" cy="1375752"/>
          </a:xfrm>
        </p:spPr>
        <p:txBody>
          <a:bodyPr/>
          <a:lstStyle>
            <a:lvl1pPr marL="0" indent="0" algn="l">
              <a:buNone/>
              <a:defRPr>
                <a:solidFill>
                  <a:schemeClr val="bg1"/>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subtitle</a:t>
            </a:r>
            <a:endParaRPr lang="en-GB" noProof="0" dirty="0"/>
          </a:p>
        </p:txBody>
      </p:sp>
      <p:sp>
        <p:nvSpPr>
          <p:cNvPr id="16" name="Picture Placeholder 15"/>
          <p:cNvSpPr>
            <a:spLocks noGrp="1"/>
          </p:cNvSpPr>
          <p:nvPr>
            <p:ph type="pic" sz="quarter" idx="10"/>
          </p:nvPr>
        </p:nvSpPr>
        <p:spPr>
          <a:xfrm>
            <a:off x="0" y="0"/>
            <a:ext cx="9144000" cy="3500438"/>
          </a:xfrm>
        </p:spPr>
        <p:txBody>
          <a:bodyPr/>
          <a:lstStyle>
            <a:lvl1pPr>
              <a:defRPr sz="2000"/>
            </a:lvl1pPr>
          </a:lstStyle>
          <a:p>
            <a:r>
              <a:rPr lang="en-US" smtClean="0"/>
              <a:t>Click icon to add picture</a:t>
            </a:r>
            <a:endParaRPr lang="en-US" dirty="0"/>
          </a:p>
        </p:txBody>
      </p:sp>
    </p:spTree>
    <p:extLst>
      <p:ext uri="{BB962C8B-B14F-4D97-AF65-F5344CB8AC3E}">
        <p14:creationId xmlns:p14="http://schemas.microsoft.com/office/powerpoint/2010/main" val="1380336248"/>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cs typeface="Arial" charset="0"/>
            </a:endParaRPr>
          </a:p>
        </p:txBody>
      </p:sp>
    </p:spTree>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
    <p:spTree>
      <p:nvGrpSpPr>
        <p:cNvPr id="1" name=""/>
        <p:cNvGrpSpPr/>
        <p:nvPr/>
      </p:nvGrpSpPr>
      <p:grpSpPr>
        <a:xfrm>
          <a:off x="0" y="0"/>
          <a:ext cx="0" cy="0"/>
          <a:chOff x="0" y="0"/>
          <a:chExt cx="0" cy="0"/>
        </a:xfrm>
      </p:grpSpPr>
      <p:sp>
        <p:nvSpPr>
          <p:cNvPr id="2" name="Titel 1"/>
          <p:cNvSpPr>
            <a:spLocks noGrp="1"/>
          </p:cNvSpPr>
          <p:nvPr>
            <p:ph type="title"/>
          </p:nvPr>
        </p:nvSpPr>
        <p:spPr>
          <a:xfrm>
            <a:off x="1763688" y="4592489"/>
            <a:ext cx="5486400" cy="566738"/>
          </a:xfrm>
        </p:spPr>
        <p:txBody>
          <a:bodyPr anchor="b"/>
          <a:lstStyle>
            <a:lvl1pPr algn="l">
              <a:defRPr sz="2000" b="1"/>
            </a:lvl1pPr>
          </a:lstStyle>
          <a:p>
            <a:r>
              <a:rPr lang="en-US" smtClean="0"/>
              <a:t>Click to edit Master title style</a:t>
            </a:r>
            <a:endParaRPr lang="nl-NL" dirty="0"/>
          </a:p>
        </p:txBody>
      </p:sp>
      <p:sp>
        <p:nvSpPr>
          <p:cNvPr id="3" name="Tijdelijke aanduiding voor afbeelding 2"/>
          <p:cNvSpPr>
            <a:spLocks noGrp="1"/>
          </p:cNvSpPr>
          <p:nvPr>
            <p:ph type="pic" idx="1"/>
          </p:nvPr>
        </p:nvSpPr>
        <p:spPr>
          <a:xfrm>
            <a:off x="1763688" y="404664"/>
            <a:ext cx="5486400" cy="41148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smtClean="0"/>
          </a:p>
        </p:txBody>
      </p:sp>
      <p:sp>
        <p:nvSpPr>
          <p:cNvPr id="4" name="Tijdelijke aanduiding voor tekst 3"/>
          <p:cNvSpPr>
            <a:spLocks noGrp="1"/>
          </p:cNvSpPr>
          <p:nvPr>
            <p:ph type="body" sz="half" idx="2"/>
          </p:nvPr>
        </p:nvSpPr>
        <p:spPr>
          <a:xfrm>
            <a:off x="1763688" y="5159227"/>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hasCustomPrompt="1"/>
          </p:nvPr>
        </p:nvSpPr>
        <p:spPr>
          <a:xfrm>
            <a:off x="539750" y="1484313"/>
            <a:ext cx="6480175" cy="576535"/>
          </a:xfrm>
        </p:spPr>
        <p:txBody>
          <a:bodyPr/>
          <a:lstStyle>
            <a:lvl1pPr>
              <a:defRPr>
                <a:latin typeface="Futura" pitchFamily="2" charset="0"/>
              </a:defRPr>
            </a:lvl1pPr>
          </a:lstStyle>
          <a:p>
            <a:pPr lvl="0"/>
            <a:r>
              <a:rPr lang="en-US" dirty="0" smtClean="0"/>
              <a:t>This is </a:t>
            </a:r>
            <a:r>
              <a:rPr lang="en-US" dirty="0" err="1" smtClean="0"/>
              <a:t>Futura</a:t>
            </a:r>
            <a:endParaRPr lang="en-US" dirty="0" smtClean="0"/>
          </a:p>
        </p:txBody>
      </p:sp>
      <p:sp>
        <p:nvSpPr>
          <p:cNvPr id="5" name="Text Placeholder 3"/>
          <p:cNvSpPr>
            <a:spLocks noGrp="1"/>
          </p:cNvSpPr>
          <p:nvPr>
            <p:ph type="body" sz="quarter" idx="11" hasCustomPrompt="1"/>
          </p:nvPr>
        </p:nvSpPr>
        <p:spPr>
          <a:xfrm>
            <a:off x="539552" y="2132856"/>
            <a:ext cx="6480175" cy="576535"/>
          </a:xfrm>
        </p:spPr>
        <p:txBody>
          <a:bodyPr/>
          <a:lstStyle>
            <a:lvl1pPr>
              <a:defRPr>
                <a:latin typeface="Futura Hv BT" pitchFamily="34" charset="0"/>
              </a:defRPr>
            </a:lvl1pPr>
          </a:lstStyle>
          <a:p>
            <a:pPr lvl="0"/>
            <a:r>
              <a:rPr lang="en-US" dirty="0" smtClean="0"/>
              <a:t>This is </a:t>
            </a:r>
            <a:r>
              <a:rPr lang="en-US" dirty="0" err="1" smtClean="0"/>
              <a:t>Futura</a:t>
            </a:r>
            <a:r>
              <a:rPr lang="en-US" dirty="0" smtClean="0"/>
              <a:t> </a:t>
            </a:r>
            <a:r>
              <a:rPr lang="en-US" dirty="0" err="1" smtClean="0"/>
              <a:t>Hv</a:t>
            </a:r>
            <a:r>
              <a:rPr lang="en-US" dirty="0" smtClean="0"/>
              <a:t> BT</a:t>
            </a:r>
          </a:p>
        </p:txBody>
      </p:sp>
      <p:sp>
        <p:nvSpPr>
          <p:cNvPr id="6" name="Text Placeholder 3"/>
          <p:cNvSpPr>
            <a:spLocks noGrp="1"/>
          </p:cNvSpPr>
          <p:nvPr>
            <p:ph type="body" sz="quarter" idx="12" hasCustomPrompt="1"/>
          </p:nvPr>
        </p:nvSpPr>
        <p:spPr>
          <a:xfrm>
            <a:off x="539552" y="2780928"/>
            <a:ext cx="6480175" cy="576535"/>
          </a:xfrm>
        </p:spPr>
        <p:txBody>
          <a:bodyPr/>
          <a:lstStyle>
            <a:lvl1pPr>
              <a:defRPr>
                <a:latin typeface="Futura Lt BT" pitchFamily="34" charset="0"/>
              </a:defRPr>
            </a:lvl1pPr>
          </a:lstStyle>
          <a:p>
            <a:pPr lvl="0"/>
            <a:r>
              <a:rPr lang="en-US" dirty="0" smtClean="0"/>
              <a:t>This is </a:t>
            </a:r>
            <a:r>
              <a:rPr lang="en-US" dirty="0" err="1" smtClean="0"/>
              <a:t>Futura</a:t>
            </a:r>
            <a:r>
              <a:rPr lang="en-US" dirty="0" smtClean="0"/>
              <a:t> Lt BT</a:t>
            </a:r>
          </a:p>
        </p:txBody>
      </p:sp>
      <p:sp>
        <p:nvSpPr>
          <p:cNvPr id="7" name="Text Placeholder 3"/>
          <p:cNvSpPr>
            <a:spLocks noGrp="1"/>
          </p:cNvSpPr>
          <p:nvPr>
            <p:ph type="body" sz="quarter" idx="13" hasCustomPrompt="1"/>
          </p:nvPr>
        </p:nvSpPr>
        <p:spPr>
          <a:xfrm>
            <a:off x="539552" y="3429000"/>
            <a:ext cx="6480175" cy="576535"/>
          </a:xfrm>
        </p:spPr>
        <p:txBody>
          <a:bodyPr/>
          <a:lstStyle>
            <a:lvl1pPr>
              <a:defRPr>
                <a:latin typeface="Futura Md BT" pitchFamily="34" charset="0"/>
              </a:defRPr>
            </a:lvl1pPr>
          </a:lstStyle>
          <a:p>
            <a:pPr lvl="0"/>
            <a:r>
              <a:rPr lang="en-US" dirty="0" smtClean="0"/>
              <a:t>This is </a:t>
            </a:r>
            <a:r>
              <a:rPr lang="en-US" dirty="0" err="1" smtClean="0"/>
              <a:t>Futura</a:t>
            </a:r>
            <a:r>
              <a:rPr lang="en-US" dirty="0" smtClean="0"/>
              <a:t> </a:t>
            </a:r>
            <a:r>
              <a:rPr lang="en-US" dirty="0" err="1" smtClean="0"/>
              <a:t>Md</a:t>
            </a:r>
            <a:r>
              <a:rPr lang="en-US" dirty="0" smtClean="0"/>
              <a:t> BT</a:t>
            </a:r>
          </a:p>
        </p:txBody>
      </p:sp>
      <p:sp>
        <p:nvSpPr>
          <p:cNvPr id="8" name="Text Placeholder 3"/>
          <p:cNvSpPr>
            <a:spLocks noGrp="1"/>
          </p:cNvSpPr>
          <p:nvPr>
            <p:ph type="body" sz="quarter" idx="14" hasCustomPrompt="1"/>
          </p:nvPr>
        </p:nvSpPr>
        <p:spPr>
          <a:xfrm>
            <a:off x="539552" y="4077072"/>
            <a:ext cx="6480175" cy="576535"/>
          </a:xfrm>
        </p:spPr>
        <p:txBody>
          <a:bodyPr/>
          <a:lstStyle>
            <a:lvl1pPr>
              <a:defRPr>
                <a:latin typeface="Neutra Text Alt" pitchFamily="2" charset="0"/>
              </a:defRPr>
            </a:lvl1pPr>
          </a:lstStyle>
          <a:p>
            <a:pPr lvl="0"/>
            <a:r>
              <a:rPr lang="en-US" dirty="0" smtClean="0"/>
              <a:t>THIS IS </a:t>
            </a:r>
            <a:r>
              <a:rPr lang="en-US" dirty="0" err="1" smtClean="0"/>
              <a:t>Neutra</a:t>
            </a:r>
            <a:r>
              <a:rPr lang="en-US" dirty="0" smtClean="0"/>
              <a:t> Text Alt</a:t>
            </a:r>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smtClean="0"/>
              <a:t>Click to </a:t>
            </a:r>
            <a:r>
              <a:rPr lang="nl-NL" dirty="0" err="1" smtClean="0"/>
              <a:t>edit</a:t>
            </a:r>
            <a:r>
              <a:rPr lang="nl-NL" dirty="0" smtClean="0"/>
              <a:t> </a:t>
            </a:r>
            <a:r>
              <a:rPr lang="nl-NL" dirty="0" err="1" smtClean="0"/>
              <a:t>title</a:t>
            </a:r>
            <a:endParaRPr lang="nl-NL" dirty="0"/>
          </a:p>
        </p:txBody>
      </p:sp>
      <p:sp>
        <p:nvSpPr>
          <p:cNvPr id="3" name="Tijdelijke aanduiding voor inhoud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slide title two lines">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0"/>
            <a:ext cx="8568630" cy="692696"/>
          </a:xfrm>
        </p:spPr>
        <p:txBody>
          <a:bodyPr/>
          <a:lstStyle>
            <a:lvl1pPr>
              <a:defRPr/>
            </a:lvl1pPr>
          </a:lstStyle>
          <a:p>
            <a:r>
              <a:rPr lang="nl-NL" dirty="0" smtClean="0"/>
              <a:t>Click to </a:t>
            </a:r>
            <a:r>
              <a:rPr lang="nl-NL" dirty="0" err="1" smtClean="0"/>
              <a:t>edit</a:t>
            </a:r>
            <a:r>
              <a:rPr lang="nl-NL" dirty="0" smtClean="0"/>
              <a:t> </a:t>
            </a:r>
            <a:r>
              <a:rPr lang="nl-NL" dirty="0" err="1" smtClean="0"/>
              <a:t>title</a:t>
            </a:r>
            <a:endParaRPr lang="nl-NL" dirty="0"/>
          </a:p>
        </p:txBody>
      </p:sp>
      <p:sp>
        <p:nvSpPr>
          <p:cNvPr id="3" name="Tijdelijke aanduiding voor inhoud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p:txBody>
      </p:sp>
      <p:sp>
        <p:nvSpPr>
          <p:cNvPr id="5" name="Text Placeholder 4"/>
          <p:cNvSpPr>
            <a:spLocks noGrp="1"/>
          </p:cNvSpPr>
          <p:nvPr>
            <p:ph type="body" sz="quarter" idx="10" hasCustomPrompt="1"/>
          </p:nvPr>
        </p:nvSpPr>
        <p:spPr>
          <a:xfrm>
            <a:off x="323850" y="548680"/>
            <a:ext cx="8569325" cy="432395"/>
          </a:xfrm>
        </p:spPr>
        <p:txBody>
          <a:bodyPr/>
          <a:lstStyle>
            <a:lvl1pPr>
              <a:buFontTx/>
              <a:buNone/>
              <a:defRPr lang="en-US" sz="2000" b="1" dirty="0" smtClean="0">
                <a:solidFill>
                  <a:schemeClr val="bg2">
                    <a:lumMod val="50000"/>
                  </a:schemeClr>
                </a:solidFill>
                <a:latin typeface="Tahoma" pitchFamily="34" charset="0"/>
                <a:ea typeface="Tahoma" pitchFamily="34" charset="0"/>
                <a:cs typeface="Tahoma" pitchFamily="34" charset="0"/>
              </a:defRPr>
            </a:lvl1pPr>
          </a:lstStyle>
          <a:p>
            <a:pPr lvl="0"/>
            <a:r>
              <a:rPr lang="en-US" dirty="0" smtClean="0"/>
              <a:t>Click to edit subtitle</a:t>
            </a:r>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5800" y="2130425"/>
            <a:ext cx="7772400" cy="1470025"/>
          </a:xfrm>
        </p:spPr>
        <p:txBody>
          <a:bodyPr/>
          <a:lstStyle/>
          <a:p>
            <a:r>
              <a:rPr lang="en-US" dirty="0" smtClean="0"/>
              <a:t>Click to edit title</a:t>
            </a:r>
            <a:endParaRPr lang="nl-NL" dirty="0"/>
          </a:p>
        </p:txBody>
      </p:sp>
      <p:sp>
        <p:nvSpPr>
          <p:cNvPr id="3" name="Ondertitel 2"/>
          <p:cNvSpPr>
            <a:spLocks noGrp="1"/>
          </p:cNvSpPr>
          <p:nvPr>
            <p:ph type="subTitle" idx="1" hasCustomPrompt="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subtitle</a:t>
            </a:r>
            <a:endParaRPr lang="nl-NL"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2">
    <p:spTree>
      <p:nvGrpSpPr>
        <p:cNvPr id="1" name=""/>
        <p:cNvGrpSpPr/>
        <p:nvPr/>
      </p:nvGrpSpPr>
      <p:grpSpPr>
        <a:xfrm>
          <a:off x="0" y="0"/>
          <a:ext cx="0" cy="0"/>
          <a:chOff x="0" y="0"/>
          <a:chExt cx="0" cy="0"/>
        </a:xfrm>
      </p:grpSpPr>
      <p:sp>
        <p:nvSpPr>
          <p:cNvPr id="3189" name="Rectangle 117"/>
          <p:cNvSpPr>
            <a:spLocks noChangeArrowheads="1"/>
          </p:cNvSpPr>
          <p:nvPr userDrawn="1"/>
        </p:nvSpPr>
        <p:spPr bwMode="auto">
          <a:xfrm>
            <a:off x="0" y="4581128"/>
            <a:ext cx="9144000" cy="1494235"/>
          </a:xfrm>
          <a:prstGeom prst="rect">
            <a:avLst/>
          </a:prstGeom>
          <a:solidFill>
            <a:schemeClr val="accent3"/>
          </a:solidFill>
          <a:ln w="9525" algn="ctr">
            <a:noFill/>
            <a:miter lim="800000"/>
            <a:headEnd/>
            <a:tailEnd/>
          </a:ln>
          <a:effectLst/>
        </p:spPr>
        <p:txBody>
          <a:bodyPr wrap="none" anchor="ctr"/>
          <a:lstStyle/>
          <a:p>
            <a:endParaRPr lang="nl-NL"/>
          </a:p>
        </p:txBody>
      </p:sp>
      <p:sp>
        <p:nvSpPr>
          <p:cNvPr id="3074" name="Rectangle 2"/>
          <p:cNvSpPr>
            <a:spLocks noGrp="1" noChangeAspect="1" noChangeArrowheads="1"/>
          </p:cNvSpPr>
          <p:nvPr>
            <p:ph type="ctrTitle" hasCustomPrompt="1"/>
          </p:nvPr>
        </p:nvSpPr>
        <p:spPr>
          <a:xfrm>
            <a:off x="327025" y="4775200"/>
            <a:ext cx="8816975" cy="603250"/>
          </a:xfrm>
        </p:spPr>
        <p:txBody>
          <a:bodyPr anchor="t"/>
          <a:lstStyle>
            <a:lvl1pPr>
              <a:defRPr sz="3200">
                <a:solidFill>
                  <a:schemeClr val="tx1"/>
                </a:solidFill>
                <a:latin typeface="+mn-lt"/>
              </a:defRPr>
            </a:lvl1pPr>
          </a:lstStyle>
          <a:p>
            <a:r>
              <a:rPr lang="en-US" dirty="0" smtClean="0"/>
              <a:t>Click to edit title</a:t>
            </a:r>
            <a:endParaRPr lang="nl-NL" dirty="0"/>
          </a:p>
        </p:txBody>
      </p:sp>
      <p:sp>
        <p:nvSpPr>
          <p:cNvPr id="3075" name="Rectangle 3"/>
          <p:cNvSpPr>
            <a:spLocks noGrp="1" noChangeArrowheads="1"/>
          </p:cNvSpPr>
          <p:nvPr>
            <p:ph type="subTitle" idx="1"/>
          </p:nvPr>
        </p:nvSpPr>
        <p:spPr>
          <a:xfrm>
            <a:off x="327025" y="5329238"/>
            <a:ext cx="8816975" cy="673100"/>
          </a:xfrm>
        </p:spPr>
        <p:txBody>
          <a:bodyPr/>
          <a:lstStyle>
            <a:lvl1pPr marL="0" indent="0">
              <a:spcBef>
                <a:spcPct val="0"/>
              </a:spcBef>
              <a:buFontTx/>
              <a:buNone/>
              <a:defRPr sz="1800">
                <a:solidFill>
                  <a:schemeClr val="bg1"/>
                </a:solidFill>
              </a:defRPr>
            </a:lvl1pPr>
          </a:lstStyle>
          <a:p>
            <a:r>
              <a:rPr lang="en-US" smtClean="0"/>
              <a:t>Click to edit Master subtitle style</a:t>
            </a:r>
            <a:endParaRPr lang="nl-NL" dirty="0"/>
          </a:p>
        </p:txBody>
      </p:sp>
      <p:sp>
        <p:nvSpPr>
          <p:cNvPr id="16" name="Picture Placeholder 15"/>
          <p:cNvSpPr>
            <a:spLocks noGrp="1"/>
          </p:cNvSpPr>
          <p:nvPr>
            <p:ph type="pic" sz="quarter" idx="10"/>
          </p:nvPr>
        </p:nvSpPr>
        <p:spPr>
          <a:xfrm>
            <a:off x="0" y="0"/>
            <a:ext cx="9144000" cy="4581525"/>
          </a:xfrm>
        </p:spPr>
        <p:txBody>
          <a:bodyPr/>
          <a:lstStyle/>
          <a:p>
            <a:r>
              <a:rPr lang="en-US" smtClean="0"/>
              <a:t>Click icon to add picture</a:t>
            </a:r>
            <a:endParaRPr lang="en-US" dirty="0"/>
          </a:p>
        </p:txBody>
      </p:sp>
      <p:sp>
        <p:nvSpPr>
          <p:cNvPr id="17" name="TextBox 16"/>
          <p:cNvSpPr txBox="1"/>
          <p:nvPr userDrawn="1"/>
        </p:nvSpPr>
        <p:spPr>
          <a:xfrm>
            <a:off x="4338228" y="6419182"/>
            <a:ext cx="467544" cy="261610"/>
          </a:xfrm>
          <a:prstGeom prst="rect">
            <a:avLst/>
          </a:prstGeom>
          <a:noFill/>
        </p:spPr>
        <p:txBody>
          <a:bodyPr wrap="square" rtlCol="0">
            <a:spAutoFit/>
          </a:bodyPr>
          <a:lstStyle/>
          <a:p>
            <a:pPr algn="ctr"/>
            <a:fld id="{6355666D-5A08-4ED3-A6EE-A7FB621F6554}" type="slidenum">
              <a:rPr lang="en-US" sz="1100" b="1" smtClean="0">
                <a:solidFill>
                  <a:schemeClr val="tx1"/>
                </a:solidFill>
              </a:rPr>
              <a:pPr algn="ctr"/>
              <a:t>‹#›</a:t>
            </a:fld>
            <a:endParaRPr lang="en-US" sz="1100" b="1" dirty="0">
              <a:solidFill>
                <a:schemeClr val="tx1"/>
              </a:solidFill>
            </a:endParaRPr>
          </a:p>
        </p:txBody>
      </p:sp>
      <p:pic>
        <p:nvPicPr>
          <p:cNvPr id="9" name="Picture 8" descr="ordina_payoff_kl-1.jpg"/>
          <p:cNvPicPr>
            <a:picLocks noChangeAspect="1"/>
          </p:cNvPicPr>
          <p:nvPr userDrawn="1"/>
        </p:nvPicPr>
        <p:blipFill>
          <a:blip r:embed="rId2" cstate="print"/>
          <a:stretch>
            <a:fillRect/>
          </a:stretch>
        </p:blipFill>
        <p:spPr>
          <a:xfrm rot="5400000">
            <a:off x="8226000" y="5819869"/>
            <a:ext cx="233135" cy="1429534"/>
          </a:xfrm>
          <a:prstGeom prst="rect">
            <a:avLst/>
          </a:prstGeom>
        </p:spPr>
      </p:pic>
      <p:pic>
        <p:nvPicPr>
          <p:cNvPr id="11" name="Picture 10" descr="logo_ordina_oranje_rgb.jpg"/>
          <p:cNvPicPr>
            <a:picLocks noChangeAspect="1"/>
          </p:cNvPicPr>
          <p:nvPr userDrawn="1"/>
        </p:nvPicPr>
        <p:blipFill>
          <a:blip r:embed="rId3" cstate="print"/>
          <a:stretch>
            <a:fillRect/>
          </a:stretch>
        </p:blipFill>
        <p:spPr>
          <a:xfrm>
            <a:off x="323528" y="6383845"/>
            <a:ext cx="1368152" cy="301582"/>
          </a:xfrm>
          <a:prstGeom prst="rect">
            <a:avLst/>
          </a:prstGeom>
        </p:spPr>
      </p:pic>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3">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722313" y="4406900"/>
            <a:ext cx="7772400" cy="1362075"/>
          </a:xfrm>
        </p:spPr>
        <p:txBody>
          <a:bodyPr anchor="t"/>
          <a:lstStyle>
            <a:lvl1pPr algn="l">
              <a:defRPr sz="4000" b="1" cap="all">
                <a:latin typeface="+mj-lt"/>
              </a:defRPr>
            </a:lvl1pPr>
          </a:lstStyle>
          <a:p>
            <a:r>
              <a:rPr lang="en-US" dirty="0" smtClean="0"/>
              <a:t>Click to edit title</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850" y="0"/>
            <a:ext cx="8352606" cy="980728"/>
          </a:xfrm>
        </p:spPr>
        <p:txBody>
          <a:bodyPr/>
          <a:lstStyle/>
          <a:p>
            <a:r>
              <a:rPr lang="en-US" dirty="0" smtClean="0"/>
              <a:t>Click to edit title</a:t>
            </a:r>
            <a:endParaRPr lang="nl-NL" dirty="0"/>
          </a:p>
        </p:txBody>
      </p:sp>
      <p:sp>
        <p:nvSpPr>
          <p:cNvPr id="3" name="Tijdelijke aanduiding voor inhoud 2"/>
          <p:cNvSpPr>
            <a:spLocks noGrp="1"/>
          </p:cNvSpPr>
          <p:nvPr>
            <p:ph sz="half" idx="1"/>
          </p:nvPr>
        </p:nvSpPr>
        <p:spPr>
          <a:xfrm>
            <a:off x="323850" y="1268760"/>
            <a:ext cx="4208462" cy="4824536"/>
          </a:xfrm>
        </p:spPr>
        <p:txBody>
          <a:bodyPr/>
          <a:lstStyle>
            <a:lvl1pPr>
              <a:defRPr sz="2000"/>
            </a:lvl1pPr>
            <a:lvl2pPr>
              <a:defRPr sz="1800"/>
            </a:lvl2pPr>
            <a:lvl3pPr>
              <a:defRPr sz="16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Tijdelijke aanduiding voor inhoud 3"/>
          <p:cNvSpPr>
            <a:spLocks noGrp="1"/>
          </p:cNvSpPr>
          <p:nvPr>
            <p:ph sz="half" idx="2"/>
          </p:nvPr>
        </p:nvSpPr>
        <p:spPr>
          <a:xfrm>
            <a:off x="4716016" y="1268760"/>
            <a:ext cx="4210050" cy="4824536"/>
          </a:xfrm>
        </p:spPr>
        <p:txBody>
          <a:bodyPr/>
          <a:lstStyle>
            <a:lvl1pPr>
              <a:defRPr lang="en-US" sz="2000" b="0" dirty="0" smtClean="0">
                <a:solidFill>
                  <a:schemeClr val="bg2">
                    <a:lumMod val="50000"/>
                  </a:schemeClr>
                </a:solidFill>
                <a:latin typeface="+mn-lt"/>
                <a:ea typeface="Tahoma" pitchFamily="34" charset="0"/>
                <a:cs typeface="Tahoma" pitchFamily="34" charset="0"/>
              </a:defRPr>
            </a:lvl1pPr>
            <a:lvl2pPr>
              <a:defRPr lang="en-US" sz="1800" dirty="0" smtClean="0">
                <a:solidFill>
                  <a:srgbClr val="000000"/>
                </a:solidFill>
                <a:latin typeface="+mn-lt"/>
                <a:ea typeface="Tahoma" pitchFamily="34" charset="0"/>
                <a:cs typeface="Tahoma" pitchFamily="34" charset="0"/>
              </a:defRPr>
            </a:lvl2pPr>
            <a:lvl3pPr>
              <a:defRPr lang="en-US" sz="1600" dirty="0" smtClean="0">
                <a:solidFill>
                  <a:srgbClr val="000000"/>
                </a:solidFill>
                <a:latin typeface="+mn-lt"/>
                <a:ea typeface="Tahoma" pitchFamily="34" charset="0"/>
                <a:cs typeface="Tahoma" pitchFamily="34" charset="0"/>
              </a:defRPr>
            </a:lvl3pPr>
            <a:lvl4pPr>
              <a:defRPr sz="1800"/>
            </a:lvl4pPr>
            <a:lvl5pPr>
              <a:defRPr sz="1800"/>
            </a:lvl5pPr>
            <a:lvl6pPr>
              <a:defRPr sz="1800"/>
            </a:lvl6pPr>
            <a:lvl7pPr>
              <a:defRPr sz="1800"/>
            </a:lvl7pPr>
            <a:lvl8pPr>
              <a:defRPr sz="1800"/>
            </a:lvl8pPr>
            <a:lvl9pPr>
              <a:defRPr sz="1800"/>
            </a:lvl9pPr>
          </a:lstStyle>
          <a:p>
            <a:pPr marL="342900" lvl="0" indent="-342900" algn="l" defTabSz="449263" rtl="0" eaLnBrk="1" fontAlgn="base" hangingPunct="1">
              <a:spcBef>
                <a:spcPts val="800"/>
              </a:spcBef>
              <a:spcAft>
                <a:spcPct val="0"/>
              </a:spcAft>
              <a:buClr>
                <a:schemeClr val="bg2">
                  <a:lumMod val="50000"/>
                </a:schemeClr>
              </a:buClr>
              <a:buSzPct val="100000"/>
              <a:buFont typeface="Wingdings" pitchFamily="2" charset="2"/>
              <a:buChar char="§"/>
            </a:pPr>
            <a:r>
              <a:rPr lang="en-US" smtClean="0"/>
              <a:t>Click to edit Master text styles</a:t>
            </a:r>
          </a:p>
          <a:p>
            <a:pPr marL="342900" lvl="1" indent="-342900" algn="l" defTabSz="449263" rtl="0" eaLnBrk="1" fontAlgn="base" hangingPunct="1">
              <a:spcBef>
                <a:spcPts val="800"/>
              </a:spcBef>
              <a:spcAft>
                <a:spcPct val="0"/>
              </a:spcAft>
              <a:buClr>
                <a:schemeClr val="bg2">
                  <a:lumMod val="50000"/>
                </a:schemeClr>
              </a:buClr>
              <a:buSzPct val="100000"/>
              <a:buFont typeface="Wingdings" pitchFamily="2" charset="2"/>
              <a:buChar char="§"/>
            </a:pPr>
            <a:r>
              <a:rPr lang="en-US" smtClean="0"/>
              <a:t>Second level</a:t>
            </a:r>
          </a:p>
          <a:p>
            <a:pPr marL="342900" lvl="2" indent="-342900" algn="l" defTabSz="449263" rtl="0" eaLnBrk="1" fontAlgn="base" hangingPunct="1">
              <a:spcBef>
                <a:spcPts val="800"/>
              </a:spcBef>
              <a:spcAft>
                <a:spcPct val="0"/>
              </a:spcAft>
              <a:buClr>
                <a:schemeClr val="bg2">
                  <a:lumMod val="50000"/>
                </a:schemeClr>
              </a:buClr>
              <a:buSzPct val="100000"/>
              <a:buFont typeface="Wingdings" pitchFamily="2" charset="2"/>
              <a:buChar char="§"/>
            </a:pPr>
            <a:r>
              <a:rPr lang="en-US" smtClean="0"/>
              <a:t>Third level</a:t>
            </a:r>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23528" y="0"/>
            <a:ext cx="8229600" cy="980728"/>
          </a:xfrm>
        </p:spPr>
        <p:txBody>
          <a:bodyPr/>
          <a:lstStyle>
            <a:lvl1pPr>
              <a:defRPr lang="nl-NL" sz="2400" b="1" dirty="0">
                <a:solidFill>
                  <a:srgbClr val="000000"/>
                </a:solidFill>
                <a:latin typeface="Tahoma" pitchFamily="34" charset="0"/>
                <a:ea typeface="Tahoma" pitchFamily="34" charset="0"/>
                <a:cs typeface="Tahoma" pitchFamily="34" charset="0"/>
              </a:defRPr>
            </a:lvl1pPr>
          </a:lstStyle>
          <a:p>
            <a:r>
              <a:rPr lang="en-US" dirty="0" smtClean="0"/>
              <a:t>Click to edit title</a:t>
            </a:r>
            <a:endParaRPr lang="nl-NL" dirty="0"/>
          </a:p>
        </p:txBody>
      </p:sp>
      <p:sp>
        <p:nvSpPr>
          <p:cNvPr id="3" name="Tijdelijke aanduiding voor tekst 2"/>
          <p:cNvSpPr>
            <a:spLocks noGrp="1"/>
          </p:cNvSpPr>
          <p:nvPr>
            <p:ph type="body" idx="1"/>
          </p:nvPr>
        </p:nvSpPr>
        <p:spPr>
          <a:xfrm>
            <a:off x="323528" y="1268760"/>
            <a:ext cx="4176464" cy="639762"/>
          </a:xfrm>
        </p:spPr>
        <p:txBody>
          <a:bodyPr anchor="b"/>
          <a:lstStyle>
            <a:lvl1pPr marL="0" indent="0">
              <a:buNone/>
              <a:defRPr sz="2000" b="1">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Tijdelijke aanduiding voor inhoud 3"/>
          <p:cNvSpPr>
            <a:spLocks noGrp="1"/>
          </p:cNvSpPr>
          <p:nvPr>
            <p:ph sz="half" idx="2"/>
          </p:nvPr>
        </p:nvSpPr>
        <p:spPr>
          <a:xfrm>
            <a:off x="323528" y="1908522"/>
            <a:ext cx="4176464" cy="4184774"/>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ijdelijke aanduiding voor tekst 4"/>
          <p:cNvSpPr>
            <a:spLocks noGrp="1"/>
          </p:cNvSpPr>
          <p:nvPr>
            <p:ph type="body" sz="quarter" idx="3"/>
          </p:nvPr>
        </p:nvSpPr>
        <p:spPr>
          <a:xfrm>
            <a:off x="4644008" y="1268760"/>
            <a:ext cx="4165103" cy="639762"/>
          </a:xfrm>
        </p:spPr>
        <p:txBody>
          <a:bodyPr anchor="b"/>
          <a:lstStyle>
            <a:lvl1pPr marL="0" indent="0">
              <a:buNone/>
              <a:defRPr sz="2000" b="1">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Tijdelijke aanduiding voor inhoud 5"/>
          <p:cNvSpPr>
            <a:spLocks noGrp="1"/>
          </p:cNvSpPr>
          <p:nvPr>
            <p:ph sz="quarter" idx="4"/>
          </p:nvPr>
        </p:nvSpPr>
        <p:spPr>
          <a:xfrm>
            <a:off x="4655369" y="1908522"/>
            <a:ext cx="4165103" cy="4184774"/>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erence description">
    <p:spTree>
      <p:nvGrpSpPr>
        <p:cNvPr id="1" name=""/>
        <p:cNvGrpSpPr/>
        <p:nvPr/>
      </p:nvGrpSpPr>
      <p:grpSpPr>
        <a:xfrm>
          <a:off x="0" y="0"/>
          <a:ext cx="0" cy="0"/>
          <a:chOff x="0" y="0"/>
          <a:chExt cx="0" cy="0"/>
        </a:xfrm>
      </p:grpSpPr>
      <p:sp>
        <p:nvSpPr>
          <p:cNvPr id="47" name="Text Placeholder 46"/>
          <p:cNvSpPr>
            <a:spLocks noGrp="1"/>
          </p:cNvSpPr>
          <p:nvPr>
            <p:ph type="body" sz="quarter" idx="18" hasCustomPrompt="1"/>
          </p:nvPr>
        </p:nvSpPr>
        <p:spPr>
          <a:xfrm>
            <a:off x="323850" y="260648"/>
            <a:ext cx="8569325" cy="720427"/>
          </a:xfrm>
        </p:spPr>
        <p:txBody>
          <a:bodyPr/>
          <a:lstStyle>
            <a:lvl1pPr>
              <a:buNone/>
              <a:defRPr sz="2400" b="1">
                <a:solidFill>
                  <a:schemeClr val="tx1"/>
                </a:solidFill>
                <a:latin typeface="Tahoma" pitchFamily="34" charset="0"/>
                <a:ea typeface="Tahoma" pitchFamily="34" charset="0"/>
                <a:cs typeface="Tahoma" pitchFamily="34" charset="0"/>
              </a:defRPr>
            </a:lvl1pPr>
          </a:lstStyle>
          <a:p>
            <a:pPr lvl="0"/>
            <a:r>
              <a:rPr lang="en-US" dirty="0" smtClean="0"/>
              <a:t>Click to edit title</a:t>
            </a:r>
          </a:p>
          <a:p>
            <a:pPr lvl="0"/>
            <a:endParaRPr lang="en-US" dirty="0" smtClean="0"/>
          </a:p>
        </p:txBody>
      </p:sp>
      <p:sp>
        <p:nvSpPr>
          <p:cNvPr id="9" name="TextBox 13"/>
          <p:cNvSpPr txBox="1"/>
          <p:nvPr userDrawn="1"/>
        </p:nvSpPr>
        <p:spPr>
          <a:xfrm>
            <a:off x="2195736" y="1196752"/>
            <a:ext cx="430887" cy="1571636"/>
          </a:xfrm>
          <a:prstGeom prst="rect">
            <a:avLst/>
          </a:prstGeom>
          <a:noFill/>
        </p:spPr>
        <p:txBody>
          <a:bodyPr vert="vert270" wrap="square" anchor="b">
            <a:spAutoFit/>
          </a:bodyPr>
          <a:lstStyle/>
          <a:p>
            <a:pPr algn="r">
              <a:buClr>
                <a:srgbClr val="000000"/>
              </a:buClr>
              <a:buSzPct val="100000"/>
              <a:buFont typeface="Times New Roman" pitchFamily="18" charset="0"/>
              <a:buNone/>
              <a:defRPr/>
            </a:pPr>
            <a:r>
              <a:rPr lang="nl-BE" sz="1600" b="1" dirty="0">
                <a:solidFill>
                  <a:schemeClr val="bg1">
                    <a:lumMod val="50000"/>
                  </a:schemeClr>
                </a:solidFill>
                <a:latin typeface="Arial" pitchFamily="34" charset="0"/>
                <a:ea typeface="SimSun" pitchFamily="2" charset="-122"/>
                <a:cs typeface="+mn-cs"/>
              </a:rPr>
              <a:t>CHALLENGE</a:t>
            </a:r>
            <a:endParaRPr lang="en-US" b="1" dirty="0">
              <a:solidFill>
                <a:schemeClr val="bg1">
                  <a:lumMod val="50000"/>
                </a:schemeClr>
              </a:solidFill>
              <a:latin typeface="Arial" pitchFamily="34" charset="0"/>
              <a:ea typeface="SimSun" pitchFamily="2" charset="-122"/>
              <a:cs typeface="+mn-cs"/>
            </a:endParaRPr>
          </a:p>
        </p:txBody>
      </p:sp>
      <p:sp>
        <p:nvSpPr>
          <p:cNvPr id="10" name="TextBox 14"/>
          <p:cNvSpPr txBox="1"/>
          <p:nvPr userDrawn="1"/>
        </p:nvSpPr>
        <p:spPr>
          <a:xfrm>
            <a:off x="2195736" y="2780928"/>
            <a:ext cx="430887" cy="1571636"/>
          </a:xfrm>
          <a:prstGeom prst="rect">
            <a:avLst/>
          </a:prstGeom>
          <a:noFill/>
        </p:spPr>
        <p:txBody>
          <a:bodyPr vert="vert270" anchor="b">
            <a:spAutoFit/>
          </a:bodyPr>
          <a:lstStyle/>
          <a:p>
            <a:pPr algn="r">
              <a:buClr>
                <a:srgbClr val="000000"/>
              </a:buClr>
              <a:buSzPct val="100000"/>
              <a:buFont typeface="Times New Roman" pitchFamily="18" charset="0"/>
              <a:buNone/>
              <a:defRPr/>
            </a:pPr>
            <a:r>
              <a:rPr lang="nl-BE" sz="1600" b="1" dirty="0">
                <a:solidFill>
                  <a:schemeClr val="accent3"/>
                </a:solidFill>
                <a:latin typeface="Arial" pitchFamily="34" charset="0"/>
                <a:ea typeface="SimSun" pitchFamily="2" charset="-122"/>
                <a:cs typeface="+mn-cs"/>
              </a:rPr>
              <a:t>SOLUTION</a:t>
            </a:r>
            <a:endParaRPr lang="en-US" b="1" dirty="0">
              <a:solidFill>
                <a:schemeClr val="accent3"/>
              </a:solidFill>
              <a:latin typeface="Arial" pitchFamily="34" charset="0"/>
              <a:ea typeface="SimSun" pitchFamily="2" charset="-122"/>
              <a:cs typeface="+mn-cs"/>
            </a:endParaRPr>
          </a:p>
        </p:txBody>
      </p:sp>
      <p:sp>
        <p:nvSpPr>
          <p:cNvPr id="11" name="TextBox 15"/>
          <p:cNvSpPr txBox="1"/>
          <p:nvPr userDrawn="1"/>
        </p:nvSpPr>
        <p:spPr>
          <a:xfrm>
            <a:off x="2196897" y="4365104"/>
            <a:ext cx="430887" cy="1800200"/>
          </a:xfrm>
          <a:prstGeom prst="rect">
            <a:avLst/>
          </a:prstGeom>
          <a:noFill/>
        </p:spPr>
        <p:txBody>
          <a:bodyPr vert="vert270" wrap="square" anchor="b">
            <a:spAutoFit/>
          </a:bodyPr>
          <a:lstStyle/>
          <a:p>
            <a:pPr algn="r">
              <a:buClr>
                <a:srgbClr val="000000"/>
              </a:buClr>
              <a:buSzPct val="100000"/>
              <a:buFont typeface="Times New Roman" pitchFamily="18" charset="0"/>
              <a:buNone/>
              <a:defRPr/>
            </a:pPr>
            <a:r>
              <a:rPr lang="nl-BE" sz="1600" b="1" dirty="0">
                <a:solidFill>
                  <a:schemeClr val="accent3">
                    <a:lumMod val="75000"/>
                  </a:schemeClr>
                </a:solidFill>
                <a:latin typeface="Arial" pitchFamily="34" charset="0"/>
                <a:ea typeface="SimSun" pitchFamily="2" charset="-122"/>
                <a:cs typeface="+mn-cs"/>
              </a:rPr>
              <a:t>BENEFITS</a:t>
            </a:r>
            <a:endParaRPr lang="en-US" b="1" dirty="0">
              <a:solidFill>
                <a:schemeClr val="accent3">
                  <a:lumMod val="75000"/>
                </a:schemeClr>
              </a:solidFill>
              <a:latin typeface="Arial" pitchFamily="34" charset="0"/>
              <a:ea typeface="SimSun" pitchFamily="2" charset="-122"/>
              <a:cs typeface="+mn-cs"/>
            </a:endParaRPr>
          </a:p>
        </p:txBody>
      </p:sp>
      <p:sp>
        <p:nvSpPr>
          <p:cNvPr id="3" name="Content Placeholder 2"/>
          <p:cNvSpPr>
            <a:spLocks noGrp="1"/>
          </p:cNvSpPr>
          <p:nvPr>
            <p:ph idx="1"/>
          </p:nvPr>
        </p:nvSpPr>
        <p:spPr>
          <a:xfrm>
            <a:off x="2627784" y="1124744"/>
            <a:ext cx="6336704" cy="1571636"/>
          </a:xfrm>
          <a:solidFill>
            <a:schemeClr val="bg1">
              <a:lumMod val="95000"/>
            </a:schemeClr>
          </a:solidFill>
          <a:ln>
            <a:noFill/>
          </a:ln>
          <a:effectLst>
            <a:outerShdw blurRad="50800" dist="38100" dir="2700000" algn="tl" rotWithShape="0">
              <a:prstClr val="black">
                <a:alpha val="40000"/>
              </a:prstClr>
            </a:outerShdw>
          </a:effectLst>
        </p:spPr>
        <p:txBody>
          <a:bodyPr/>
          <a:lstStyle>
            <a:lvl1pPr marL="176213" indent="-176213">
              <a:spcBef>
                <a:spcPts val="0"/>
              </a:spcBef>
              <a:buClrTx/>
              <a:buFont typeface="Wingdings" pitchFamily="2" charset="2"/>
              <a:buChar char="§"/>
              <a:defRPr lang="en-US" sz="1200" b="0" kern="1200" dirty="0" smtClean="0">
                <a:solidFill>
                  <a:schemeClr val="tx1"/>
                </a:solidFill>
                <a:latin typeface="+mn-lt"/>
                <a:ea typeface="+mn-ea"/>
                <a:cs typeface="+mn-cs"/>
              </a:defRPr>
            </a:lvl1pPr>
            <a:lvl2pPr marL="360363" indent="-196850">
              <a:buClr>
                <a:schemeClr val="accent6">
                  <a:lumMod val="50000"/>
                </a:schemeClr>
              </a:buClr>
              <a:defRPr lang="en-US" sz="1200" kern="1200" dirty="0" smtClean="0">
                <a:solidFill>
                  <a:schemeClr val="tx1"/>
                </a:solidFill>
                <a:latin typeface="+mn-lt"/>
                <a:ea typeface="+mn-ea"/>
                <a:cs typeface="+mn-cs"/>
              </a:defRPr>
            </a:lvl2pPr>
            <a:lvl3pPr>
              <a:buClr>
                <a:schemeClr val="accent5">
                  <a:lumMod val="50000"/>
                </a:schemeClr>
              </a:buClr>
              <a:buFontTx/>
              <a:buNone/>
              <a:defRPr lang="en-US" sz="1400" kern="1200" dirty="0" smtClean="0">
                <a:solidFill>
                  <a:schemeClr val="accent6">
                    <a:lumMod val="50000"/>
                  </a:schemeClr>
                </a:solidFill>
                <a:latin typeface="+mn-lt"/>
                <a:ea typeface="+mn-ea"/>
                <a:cs typeface="+mn-cs"/>
              </a:defRPr>
            </a:lvl3pPr>
            <a:lvl4pPr>
              <a:defRPr lang="en-US" sz="1800" kern="1200" dirty="0" smtClean="0">
                <a:solidFill>
                  <a:schemeClr val="accent2">
                    <a:lumMod val="50000"/>
                  </a:schemeClr>
                </a:solidFill>
                <a:latin typeface="+mn-lt"/>
                <a:ea typeface="+mn-ea"/>
                <a:cs typeface="+mn-cs"/>
              </a:defRPr>
            </a:lvl4pPr>
            <a:lvl5pPr marL="808038" indent="-268288">
              <a:defRPr sz="2000"/>
            </a:lvl5pPr>
            <a:lvl6pPr marL="1617663" indent="-1081088">
              <a:defRPr sz="2000"/>
            </a:lvl6pPr>
            <a:lvl7pPr>
              <a:defRPr sz="2000"/>
            </a:lvl7pPr>
            <a:lvl8pPr>
              <a:defRPr sz="2000"/>
            </a:lvl8pPr>
            <a:lvl9pPr>
              <a:defRPr sz="2000"/>
            </a:lvl9pPr>
          </a:lstStyle>
          <a:p>
            <a:pPr lvl="0"/>
            <a:r>
              <a:rPr lang="en-US" smtClean="0"/>
              <a:t>Click to edit Master text styles</a:t>
            </a:r>
          </a:p>
        </p:txBody>
      </p:sp>
      <p:sp>
        <p:nvSpPr>
          <p:cNvPr id="2" name="Title 1"/>
          <p:cNvSpPr>
            <a:spLocks noGrp="1"/>
          </p:cNvSpPr>
          <p:nvPr>
            <p:ph type="title" hasCustomPrompt="1"/>
          </p:nvPr>
        </p:nvSpPr>
        <p:spPr>
          <a:xfrm>
            <a:off x="251521" y="1196752"/>
            <a:ext cx="1944216" cy="1017802"/>
          </a:xfrm>
        </p:spPr>
        <p:txBody>
          <a:bodyPr anchor="b"/>
          <a:lstStyle>
            <a:lvl1pPr algn="l">
              <a:defRPr sz="2000" b="1">
                <a:solidFill>
                  <a:schemeClr val="accent3"/>
                </a:solidFill>
                <a:latin typeface="Tahoma" pitchFamily="34" charset="0"/>
                <a:ea typeface="Tahoma" pitchFamily="34" charset="0"/>
                <a:cs typeface="Tahoma" pitchFamily="34" charset="0"/>
              </a:defRPr>
            </a:lvl1pPr>
          </a:lstStyle>
          <a:p>
            <a:r>
              <a:rPr lang="en-US" dirty="0" smtClean="0"/>
              <a:t>Click to edit customer name</a:t>
            </a:r>
            <a:endParaRPr lang="en-US" dirty="0"/>
          </a:p>
        </p:txBody>
      </p:sp>
      <p:sp>
        <p:nvSpPr>
          <p:cNvPr id="4" name="Text Placeholder 3"/>
          <p:cNvSpPr>
            <a:spLocks noGrp="1"/>
          </p:cNvSpPr>
          <p:nvPr>
            <p:ph type="body" sz="half" idx="2" hasCustomPrompt="1"/>
          </p:nvPr>
        </p:nvSpPr>
        <p:spPr>
          <a:xfrm>
            <a:off x="251521" y="2214555"/>
            <a:ext cx="1944216" cy="285751"/>
          </a:xfrm>
        </p:spPr>
        <p:txBody>
          <a:bodyPr/>
          <a:lstStyle>
            <a:lvl1pPr marL="0" indent="0">
              <a:buNone/>
              <a:defRPr sz="1400">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sector</a:t>
            </a:r>
          </a:p>
        </p:txBody>
      </p:sp>
      <p:sp>
        <p:nvSpPr>
          <p:cNvPr id="8" name="Text Placeholder 3"/>
          <p:cNvSpPr>
            <a:spLocks noGrp="1"/>
          </p:cNvSpPr>
          <p:nvPr>
            <p:ph type="body" sz="half" idx="13" hasCustomPrompt="1"/>
          </p:nvPr>
        </p:nvSpPr>
        <p:spPr>
          <a:xfrm>
            <a:off x="251520" y="2500306"/>
            <a:ext cx="1944216" cy="285751"/>
          </a:xfrm>
        </p:spPr>
        <p:txBody>
          <a:bodyPr/>
          <a:lstStyle>
            <a:lvl1pPr marL="0" indent="0">
              <a:buNone/>
              <a:defRPr sz="1400">
                <a:solidFill>
                  <a:schemeClr val="bg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location</a:t>
            </a:r>
          </a:p>
        </p:txBody>
      </p:sp>
      <p:sp>
        <p:nvSpPr>
          <p:cNvPr id="13" name="Content Placeholder 2"/>
          <p:cNvSpPr>
            <a:spLocks noGrp="1"/>
          </p:cNvSpPr>
          <p:nvPr>
            <p:ph idx="16"/>
          </p:nvPr>
        </p:nvSpPr>
        <p:spPr>
          <a:xfrm>
            <a:off x="2627784" y="2696380"/>
            <a:ext cx="6336704" cy="1571636"/>
          </a:xfrm>
          <a:solidFill>
            <a:schemeClr val="accent3">
              <a:lumMod val="20000"/>
              <a:lumOff val="80000"/>
            </a:schemeClr>
          </a:solidFill>
          <a:ln>
            <a:noFill/>
          </a:ln>
          <a:effectLst>
            <a:outerShdw blurRad="50800" dist="38100" dir="2700000" algn="tl" rotWithShape="0">
              <a:prstClr val="black">
                <a:alpha val="40000"/>
              </a:prstClr>
            </a:outerShdw>
          </a:effectLst>
        </p:spPr>
        <p:txBody>
          <a:bodyPr>
            <a:normAutofit/>
          </a:bodyPr>
          <a:lstStyle>
            <a:lvl1pPr marL="268288" indent="-268288" algn="l" defTabSz="914400" rtl="0" eaLnBrk="1" latinLnBrk="0" hangingPunct="1">
              <a:spcBef>
                <a:spcPts val="0"/>
              </a:spcBef>
              <a:buClr>
                <a:schemeClr val="accent2">
                  <a:lumMod val="50000"/>
                </a:schemeClr>
              </a:buClr>
              <a:buFontTx/>
              <a:buNone/>
              <a:defRPr lang="en-US" sz="1200" b="0" kern="1200" dirty="0" smtClean="0">
                <a:solidFill>
                  <a:schemeClr val="tx1"/>
                </a:solidFill>
                <a:latin typeface="+mn-lt"/>
                <a:ea typeface="+mn-ea"/>
                <a:cs typeface="+mn-cs"/>
              </a:defRPr>
            </a:lvl1pPr>
            <a:lvl2pPr marL="360363" indent="-184150">
              <a:defRPr lang="en-US" sz="1200" kern="1200" dirty="0" smtClean="0">
                <a:solidFill>
                  <a:schemeClr val="tx1"/>
                </a:solidFill>
                <a:latin typeface="+mn-lt"/>
                <a:ea typeface="+mn-ea"/>
                <a:cs typeface="+mn-cs"/>
              </a:defRPr>
            </a:lvl2pPr>
            <a:lvl3pPr marL="542925" indent="-268288" algn="l" defTabSz="914400" rtl="0" eaLnBrk="1" latinLnBrk="0" hangingPunct="1">
              <a:spcBef>
                <a:spcPct val="20000"/>
              </a:spcBef>
              <a:buClr>
                <a:schemeClr val="accent2">
                  <a:lumMod val="50000"/>
                </a:schemeClr>
              </a:buClr>
              <a:buFont typeface="Courier New" pitchFamily="49" charset="0"/>
              <a:buChar char="o"/>
              <a:defRPr lang="en-US" sz="1400" kern="1200" smtClean="0">
                <a:solidFill>
                  <a:schemeClr val="accent6">
                    <a:lumMod val="50000"/>
                  </a:schemeClr>
                </a:solidFill>
                <a:latin typeface="+mn-lt"/>
                <a:ea typeface="+mn-ea"/>
                <a:cs typeface="+mn-cs"/>
              </a:defRPr>
            </a:lvl3pPr>
            <a:lvl4pPr marL="533400" indent="-268288">
              <a:defRPr lang="en-US" sz="1800" kern="1200" dirty="0" smtClean="0">
                <a:solidFill>
                  <a:schemeClr val="accent2">
                    <a:lumMod val="50000"/>
                  </a:schemeClr>
                </a:solidFill>
                <a:latin typeface="+mn-lt"/>
                <a:ea typeface="+mn-ea"/>
                <a:cs typeface="+mn-cs"/>
              </a:defRPr>
            </a:lvl4pPr>
            <a:lvl5pPr marL="808038" indent="-268288">
              <a:defRPr sz="2000"/>
            </a:lvl5pPr>
            <a:lvl6pPr marL="1617663" indent="-1081088">
              <a:defRPr sz="2000"/>
            </a:lvl6pPr>
            <a:lvl7pPr>
              <a:defRPr sz="2000"/>
            </a:lvl7pPr>
            <a:lvl8pPr>
              <a:defRPr sz="2000"/>
            </a:lvl8pPr>
            <a:lvl9pPr>
              <a:defRPr sz="2000"/>
            </a:lvl9pPr>
          </a:lstStyle>
          <a:p>
            <a:pPr marL="176213" lvl="0" indent="-176213" algn="l" defTabSz="449263" rtl="0" eaLnBrk="1" fontAlgn="base" hangingPunct="1">
              <a:spcBef>
                <a:spcPts val="0"/>
              </a:spcBef>
              <a:spcAft>
                <a:spcPct val="0"/>
              </a:spcAft>
              <a:buClrTx/>
              <a:buSzPct val="100000"/>
              <a:buFont typeface="Wingdings" pitchFamily="2" charset="2"/>
              <a:buChar char="§"/>
            </a:pPr>
            <a:r>
              <a:rPr lang="en-US" smtClean="0"/>
              <a:t>Click to edit Master text styles</a:t>
            </a:r>
          </a:p>
        </p:txBody>
      </p:sp>
      <p:sp>
        <p:nvSpPr>
          <p:cNvPr id="12" name="Content Placeholder 2"/>
          <p:cNvSpPr>
            <a:spLocks noGrp="1"/>
          </p:cNvSpPr>
          <p:nvPr>
            <p:ph idx="15"/>
          </p:nvPr>
        </p:nvSpPr>
        <p:spPr>
          <a:xfrm>
            <a:off x="2627784" y="4268016"/>
            <a:ext cx="6336704" cy="1897288"/>
          </a:xfrm>
          <a:solidFill>
            <a:schemeClr val="accent3">
              <a:lumMod val="40000"/>
              <a:lumOff val="60000"/>
            </a:schemeClr>
          </a:solidFill>
          <a:ln>
            <a:noFill/>
          </a:ln>
          <a:effectLst>
            <a:outerShdw blurRad="50800" dist="38100" dir="2700000" algn="tl" rotWithShape="0">
              <a:prstClr val="black">
                <a:alpha val="40000"/>
              </a:prstClr>
            </a:outerShdw>
          </a:effectLst>
        </p:spPr>
        <p:txBody>
          <a:bodyPr/>
          <a:lstStyle>
            <a:lvl1pPr>
              <a:spcBef>
                <a:spcPts val="0"/>
              </a:spcBef>
              <a:buFontTx/>
              <a:buNone/>
              <a:defRPr lang="en-US" sz="1200" b="0" kern="1200" dirty="0" smtClean="0">
                <a:solidFill>
                  <a:schemeClr val="tx1"/>
                </a:solidFill>
                <a:latin typeface="+mn-lt"/>
                <a:ea typeface="+mn-ea"/>
                <a:cs typeface="+mn-cs"/>
              </a:defRPr>
            </a:lvl1pPr>
            <a:lvl2pPr>
              <a:defRPr lang="en-US" sz="1200" kern="1200" dirty="0" smtClean="0">
                <a:solidFill>
                  <a:schemeClr val="tx1"/>
                </a:solidFill>
                <a:latin typeface="+mn-lt"/>
                <a:ea typeface="+mn-ea"/>
                <a:cs typeface="+mn-cs"/>
              </a:defRPr>
            </a:lvl2pPr>
            <a:lvl3pPr>
              <a:defRPr lang="en-US" sz="1400" kern="1200" smtClean="0">
                <a:solidFill>
                  <a:schemeClr val="accent6">
                    <a:lumMod val="50000"/>
                  </a:schemeClr>
                </a:solidFill>
                <a:latin typeface="+mn-lt"/>
                <a:ea typeface="+mn-ea"/>
                <a:cs typeface="+mn-cs"/>
              </a:defRPr>
            </a:lvl3pPr>
            <a:lvl4pPr>
              <a:defRPr lang="en-US" sz="1800" kern="1200" dirty="0" smtClean="0">
                <a:solidFill>
                  <a:schemeClr val="accent2">
                    <a:lumMod val="50000"/>
                  </a:schemeClr>
                </a:solidFill>
                <a:latin typeface="+mn-lt"/>
                <a:ea typeface="+mn-ea"/>
                <a:cs typeface="+mn-cs"/>
              </a:defRPr>
            </a:lvl4pPr>
            <a:lvl5pPr marL="808038" indent="-268288">
              <a:defRPr sz="2000"/>
            </a:lvl5pPr>
            <a:lvl6pPr marL="1617663" indent="-1081088">
              <a:defRPr sz="2000"/>
            </a:lvl6pPr>
            <a:lvl7pPr>
              <a:defRPr sz="2000"/>
            </a:lvl7pPr>
            <a:lvl8pPr>
              <a:defRPr sz="2000"/>
            </a:lvl8pPr>
            <a:lvl9pPr>
              <a:defRPr sz="2000"/>
            </a:lvl9pPr>
          </a:lstStyle>
          <a:p>
            <a:pPr marL="176213" lvl="0" indent="-176213" algn="l" defTabSz="449263" rtl="0" eaLnBrk="1" fontAlgn="base" hangingPunct="1">
              <a:spcBef>
                <a:spcPts val="0"/>
              </a:spcBef>
              <a:spcAft>
                <a:spcPct val="0"/>
              </a:spcAft>
              <a:buClrTx/>
              <a:buSzPct val="100000"/>
              <a:buFont typeface="Wingdings" pitchFamily="2" charset="2"/>
              <a:buChar char="§"/>
            </a:pPr>
            <a:r>
              <a:rPr lang="en-US" smtClean="0"/>
              <a:t>Click to edit Master text styles</a:t>
            </a:r>
          </a:p>
        </p:txBody>
      </p:sp>
      <p:sp>
        <p:nvSpPr>
          <p:cNvPr id="22" name="Picture Placeholder 21"/>
          <p:cNvSpPr>
            <a:spLocks noGrp="1"/>
          </p:cNvSpPr>
          <p:nvPr>
            <p:ph type="pic" sz="quarter" idx="17"/>
          </p:nvPr>
        </p:nvSpPr>
        <p:spPr>
          <a:xfrm>
            <a:off x="251520" y="2924944"/>
            <a:ext cx="1727200" cy="431800"/>
          </a:xfrm>
        </p:spPr>
        <p:txBody>
          <a:bodyPr/>
          <a:lstStyle/>
          <a:p>
            <a:r>
              <a:rPr lang="en-US" smtClean="0"/>
              <a:t>Click icon to add picture</a:t>
            </a:r>
            <a:endParaRPr lang="en-US"/>
          </a:p>
        </p:txBody>
      </p:sp>
      <p:cxnSp>
        <p:nvCxnSpPr>
          <p:cNvPr id="30" name="Elbow Connector 29"/>
          <p:cNvCxnSpPr/>
          <p:nvPr userDrawn="1"/>
        </p:nvCxnSpPr>
        <p:spPr bwMode="auto">
          <a:xfrm rot="16200000" flipH="1">
            <a:off x="1655676" y="1808820"/>
            <a:ext cx="1584176" cy="216024"/>
          </a:xfrm>
          <a:prstGeom prst="bentConnector3">
            <a:avLst>
              <a:gd name="adj1" fmla="val -930"/>
            </a:avLst>
          </a:prstGeom>
          <a:ln w="28575">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Elbow Connector 35"/>
          <p:cNvCxnSpPr/>
          <p:nvPr userDrawn="1"/>
        </p:nvCxnSpPr>
        <p:spPr bwMode="auto">
          <a:xfrm rot="16200000" flipH="1">
            <a:off x="1655676" y="3392996"/>
            <a:ext cx="1584176" cy="216024"/>
          </a:xfrm>
          <a:prstGeom prst="bentConnector3">
            <a:avLst>
              <a:gd name="adj1" fmla="val -930"/>
            </a:avLst>
          </a:prstGeom>
          <a:ln w="28575">
            <a:solidFill>
              <a:schemeClr val="accent3"/>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Elbow Connector 36"/>
          <p:cNvCxnSpPr/>
          <p:nvPr userDrawn="1"/>
        </p:nvCxnSpPr>
        <p:spPr bwMode="auto">
          <a:xfrm rot="16200000" flipH="1">
            <a:off x="1511660" y="5121188"/>
            <a:ext cx="1872208" cy="216024"/>
          </a:xfrm>
          <a:prstGeom prst="bentConnector3">
            <a:avLst>
              <a:gd name="adj1" fmla="val -893"/>
            </a:avLst>
          </a:prstGeom>
          <a:ln w="28575">
            <a:solidFill>
              <a:schemeClr val="accent3">
                <a:lumMod val="7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21334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eg"/><Relationship Id="rId18"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 name="Picture 11" descr="ordina_payoff_kl-1.jpg"/>
          <p:cNvPicPr>
            <a:picLocks noChangeAspect="1"/>
          </p:cNvPicPr>
          <p:nvPr/>
        </p:nvPicPr>
        <p:blipFill>
          <a:blip r:embed="rId17" cstate="print"/>
          <a:stretch>
            <a:fillRect/>
          </a:stretch>
        </p:blipFill>
        <p:spPr>
          <a:xfrm rot="5400000">
            <a:off x="8226000" y="5819869"/>
            <a:ext cx="233135" cy="1429534"/>
          </a:xfrm>
          <a:prstGeom prst="rect">
            <a:avLst/>
          </a:prstGeom>
        </p:spPr>
      </p:pic>
      <p:pic>
        <p:nvPicPr>
          <p:cNvPr id="9" name="Picture 8" descr="logo_ordina_oranje_rgb.jpg"/>
          <p:cNvPicPr>
            <a:picLocks noChangeAspect="1"/>
          </p:cNvPicPr>
          <p:nvPr/>
        </p:nvPicPr>
        <p:blipFill>
          <a:blip r:embed="rId18" cstate="print"/>
          <a:stretch>
            <a:fillRect/>
          </a:stretch>
        </p:blipFill>
        <p:spPr>
          <a:xfrm>
            <a:off x="323528" y="6383845"/>
            <a:ext cx="1368152" cy="301582"/>
          </a:xfrm>
          <a:prstGeom prst="rect">
            <a:avLst/>
          </a:prstGeom>
        </p:spPr>
      </p:pic>
      <p:sp>
        <p:nvSpPr>
          <p:cNvPr id="1026" name="Rectangle 1"/>
          <p:cNvSpPr>
            <a:spLocks noGrp="1" noChangeArrowheads="1"/>
          </p:cNvSpPr>
          <p:nvPr>
            <p:ph type="title"/>
          </p:nvPr>
        </p:nvSpPr>
        <p:spPr bwMode="auto">
          <a:xfrm>
            <a:off x="323850" y="0"/>
            <a:ext cx="8568630" cy="980728"/>
          </a:xfrm>
          <a:prstGeom prst="rect">
            <a:avLst/>
          </a:prstGeom>
          <a:noFill/>
          <a:ln w="9525">
            <a:noFill/>
            <a:round/>
            <a:headEnd/>
            <a:tailEnd/>
          </a:ln>
        </p:spPr>
        <p:txBody>
          <a:bodyPr vert="horz" wrap="square" lIns="90000" tIns="46800" rIns="90000" bIns="46800" numCol="1" anchor="ctr" anchorCtr="0" compatLnSpc="1">
            <a:prstTxWarp prst="textNoShape">
              <a:avLst/>
            </a:prstTxWarp>
          </a:bodyPr>
          <a:lstStyle/>
          <a:p>
            <a:pPr lvl="0"/>
            <a:r>
              <a:rPr lang="en-GB" dirty="0" err="1" smtClean="0"/>
              <a:t>Klik</a:t>
            </a:r>
            <a:r>
              <a:rPr lang="en-GB" dirty="0" smtClean="0"/>
              <a:t> </a:t>
            </a:r>
            <a:r>
              <a:rPr lang="en-GB" dirty="0" err="1" smtClean="0"/>
              <a:t>om</a:t>
            </a:r>
            <a:r>
              <a:rPr lang="en-GB" dirty="0" smtClean="0"/>
              <a:t> de </a:t>
            </a:r>
            <a:r>
              <a:rPr lang="en-GB" dirty="0" err="1" smtClean="0"/>
              <a:t>opmaak</a:t>
            </a:r>
            <a:r>
              <a:rPr lang="en-GB" dirty="0" smtClean="0"/>
              <a:t> van de </a:t>
            </a:r>
            <a:r>
              <a:rPr lang="en-GB" dirty="0" err="1" smtClean="0"/>
              <a:t>titeltekst</a:t>
            </a:r>
            <a:r>
              <a:rPr lang="en-GB" dirty="0" smtClean="0"/>
              <a:t> </a:t>
            </a:r>
            <a:r>
              <a:rPr lang="en-GB" dirty="0" err="1" smtClean="0"/>
              <a:t>te</a:t>
            </a:r>
            <a:r>
              <a:rPr lang="en-GB" dirty="0" smtClean="0"/>
              <a:t> </a:t>
            </a:r>
            <a:r>
              <a:rPr lang="en-GB" dirty="0" err="1" smtClean="0"/>
              <a:t>bewerken</a:t>
            </a:r>
            <a:endParaRPr lang="en-GB" dirty="0" smtClean="0"/>
          </a:p>
        </p:txBody>
      </p:sp>
      <p:sp>
        <p:nvSpPr>
          <p:cNvPr id="1027" name="Rectangle 2"/>
          <p:cNvSpPr>
            <a:spLocks noGrp="1" noChangeArrowheads="1"/>
          </p:cNvSpPr>
          <p:nvPr>
            <p:ph type="body" idx="1"/>
          </p:nvPr>
        </p:nvSpPr>
        <p:spPr bwMode="auto">
          <a:xfrm>
            <a:off x="323850" y="1268760"/>
            <a:ext cx="8570912" cy="4824536"/>
          </a:xfrm>
          <a:prstGeom prst="rect">
            <a:avLst/>
          </a:prstGeom>
          <a:noFill/>
          <a:ln w="9525">
            <a:noFill/>
            <a:round/>
            <a:headEnd/>
            <a:tailEnd/>
          </a:ln>
        </p:spPr>
        <p:txBody>
          <a:bodyPr vert="horz" wrap="square" lIns="90000" tIns="46800" rIns="90000" bIns="46800" numCol="1" anchor="t" anchorCtr="0" compatLnSpc="1">
            <a:prstTxWarp prst="textNoShape">
              <a:avLst/>
            </a:prstTxWarp>
          </a:bodyPr>
          <a:lstStyle/>
          <a:p>
            <a:pPr lvl="0"/>
            <a:r>
              <a:rPr lang="en-GB" dirty="0" err="1" smtClean="0"/>
              <a:t>Klik</a:t>
            </a:r>
            <a:r>
              <a:rPr lang="en-GB" dirty="0" smtClean="0"/>
              <a:t> </a:t>
            </a:r>
            <a:r>
              <a:rPr lang="en-GB" dirty="0" err="1" smtClean="0"/>
              <a:t>om</a:t>
            </a:r>
            <a:r>
              <a:rPr lang="en-GB" dirty="0" smtClean="0"/>
              <a:t> de </a:t>
            </a:r>
            <a:r>
              <a:rPr lang="en-GB" dirty="0" err="1" smtClean="0"/>
              <a:t>opmaak</a:t>
            </a:r>
            <a:r>
              <a:rPr lang="en-GB" dirty="0" smtClean="0"/>
              <a:t> van de </a:t>
            </a:r>
            <a:r>
              <a:rPr lang="en-GB" dirty="0" err="1" smtClean="0"/>
              <a:t>overzichtstekst</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overzichtsniveau</a:t>
            </a:r>
            <a:endParaRPr lang="en-GB" dirty="0" smtClean="0"/>
          </a:p>
          <a:p>
            <a:pPr lvl="2"/>
            <a:r>
              <a:rPr lang="en-GB" dirty="0" err="1" smtClean="0"/>
              <a:t>Derde</a:t>
            </a:r>
            <a:r>
              <a:rPr lang="en-GB" dirty="0" smtClean="0"/>
              <a:t> </a:t>
            </a:r>
            <a:r>
              <a:rPr lang="en-GB" dirty="0" err="1" smtClean="0"/>
              <a:t>overzichtsniveau</a:t>
            </a:r>
            <a:endParaRPr lang="en-GB" dirty="0" smtClean="0"/>
          </a:p>
          <a:p>
            <a:pPr lvl="3"/>
            <a:r>
              <a:rPr lang="en-GB" dirty="0" err="1" smtClean="0"/>
              <a:t>Vierde</a:t>
            </a:r>
            <a:r>
              <a:rPr lang="en-GB" dirty="0" smtClean="0"/>
              <a:t> </a:t>
            </a:r>
            <a:r>
              <a:rPr lang="en-GB" dirty="0" err="1" smtClean="0"/>
              <a:t>overzichtsniveau</a:t>
            </a:r>
            <a:endParaRPr lang="en-GB" dirty="0" smtClean="0"/>
          </a:p>
        </p:txBody>
      </p:sp>
      <p:sp>
        <p:nvSpPr>
          <p:cNvPr id="1028" name="Rectangle 4"/>
          <p:cNvSpPr>
            <a:spLocks noChangeArrowheads="1"/>
          </p:cNvSpPr>
          <p:nvPr/>
        </p:nvSpPr>
        <p:spPr bwMode="auto">
          <a:xfrm>
            <a:off x="0" y="980728"/>
            <a:ext cx="9144000" cy="46037"/>
          </a:xfrm>
          <a:prstGeom prst="rect">
            <a:avLst/>
          </a:prstGeom>
          <a:solidFill>
            <a:schemeClr val="accent3"/>
          </a:solidFill>
          <a:ln w="9525">
            <a:noFill/>
            <a:round/>
            <a:headEnd/>
            <a:tailEnd/>
          </a:ln>
          <a:effectLst/>
        </p:spPr>
        <p:txBody>
          <a:bodyPr wrap="none" anchor="ctr"/>
          <a:lstStyle/>
          <a:p>
            <a:pPr>
              <a:buFont typeface="Times New Roman" pitchFamily="16" charset="0"/>
              <a:buNone/>
              <a:defRPr/>
            </a:pPr>
            <a:endParaRPr lang="nl-NL">
              <a:latin typeface="Arial" charset="0"/>
              <a:ea typeface="+mn-ea"/>
              <a:cs typeface="Arial" charset="0"/>
            </a:endParaRPr>
          </a:p>
        </p:txBody>
      </p:sp>
      <p:sp>
        <p:nvSpPr>
          <p:cNvPr id="1029" name="Line 5"/>
          <p:cNvSpPr>
            <a:spLocks noChangeShapeType="1"/>
          </p:cNvSpPr>
          <p:nvPr/>
        </p:nvSpPr>
        <p:spPr bwMode="auto">
          <a:xfrm>
            <a:off x="0" y="6237312"/>
            <a:ext cx="9144000" cy="1588"/>
          </a:xfrm>
          <a:prstGeom prst="line">
            <a:avLst/>
          </a:prstGeom>
          <a:noFill/>
          <a:ln w="6480">
            <a:solidFill>
              <a:srgbClr val="7F7F7F"/>
            </a:solidFill>
            <a:miter lim="800000"/>
            <a:headEnd/>
            <a:tailEnd/>
          </a:ln>
          <a:effectLst/>
        </p:spPr>
        <p:txBody>
          <a:bodyPr/>
          <a:lstStyle/>
          <a:p>
            <a:pPr>
              <a:buFont typeface="Times New Roman" pitchFamily="16" charset="0"/>
              <a:buNone/>
              <a:defRPr/>
            </a:pPr>
            <a:endParaRPr lang="nl-NL">
              <a:latin typeface="Arial" charset="0"/>
              <a:ea typeface="+mn-ea"/>
              <a:cs typeface="Arial" charset="0"/>
            </a:endParaRPr>
          </a:p>
        </p:txBody>
      </p:sp>
      <p:sp>
        <p:nvSpPr>
          <p:cNvPr id="10" name="TextBox 9"/>
          <p:cNvSpPr txBox="1"/>
          <p:nvPr/>
        </p:nvSpPr>
        <p:spPr>
          <a:xfrm>
            <a:off x="4338228" y="6403831"/>
            <a:ext cx="467544" cy="261610"/>
          </a:xfrm>
          <a:prstGeom prst="rect">
            <a:avLst/>
          </a:prstGeom>
          <a:noFill/>
        </p:spPr>
        <p:txBody>
          <a:bodyPr wrap="square" rtlCol="0">
            <a:spAutoFit/>
          </a:bodyPr>
          <a:lstStyle/>
          <a:p>
            <a:pPr algn="ctr"/>
            <a:fld id="{6355666D-5A08-4ED3-A6EE-A7FB621F6554}" type="slidenum">
              <a:rPr lang="en-US" sz="1100" b="1" smtClean="0">
                <a:solidFill>
                  <a:schemeClr val="tx1"/>
                </a:solidFill>
              </a:rPr>
              <a:pPr algn="ctr"/>
              <a:t>‹#›</a:t>
            </a:fld>
            <a:endParaRPr lang="en-US" sz="1100" b="1"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18" r:id="rId2"/>
    <p:sldLayoutId id="2147483732" r:id="rId3"/>
    <p:sldLayoutId id="2147483717" r:id="rId4"/>
    <p:sldLayoutId id="2147483728" r:id="rId5"/>
    <p:sldLayoutId id="2147483719" r:id="rId6"/>
    <p:sldLayoutId id="2147483720" r:id="rId7"/>
    <p:sldLayoutId id="2147483721" r:id="rId8"/>
    <p:sldLayoutId id="2147483735" r:id="rId9"/>
    <p:sldLayoutId id="2147483734" r:id="rId10"/>
    <p:sldLayoutId id="2147483722" r:id="rId11"/>
    <p:sldLayoutId id="2147483723" r:id="rId12"/>
    <p:sldLayoutId id="2147483731" r:id="rId13"/>
    <p:sldLayoutId id="2147483725" r:id="rId14"/>
    <p:sldLayoutId id="2147483733" r:id="rId15"/>
  </p:sldLayoutIdLst>
  <p:transition xmlns:p14="http://schemas.microsoft.com/office/powerpoint/2010/main">
    <p:fade/>
  </p:transition>
  <p:timing>
    <p:tnLst>
      <p:par>
        <p:cTn xmlns:p14="http://schemas.microsoft.com/office/powerpoint/2010/main" id="1" dur="indefinite" restart="never" nodeType="tmRoot"/>
      </p:par>
    </p:tnLst>
  </p:timing>
  <p:hf hdr="0" ftr="0" dt="0"/>
  <p:txStyles>
    <p:titleStyle>
      <a:lvl1pPr algn="l" defTabSz="449263" rtl="0" eaLnBrk="1" fontAlgn="base" hangingPunct="1">
        <a:spcBef>
          <a:spcPct val="0"/>
        </a:spcBef>
        <a:spcAft>
          <a:spcPct val="0"/>
        </a:spcAft>
        <a:buClr>
          <a:srgbClr val="000000"/>
        </a:buClr>
        <a:buSzPct val="100000"/>
        <a:buFont typeface="Times New Roman" pitchFamily="18" charset="0"/>
        <a:defRPr sz="2400" b="1">
          <a:solidFill>
            <a:srgbClr val="000000"/>
          </a:solidFill>
          <a:latin typeface="Tahoma" pitchFamily="34" charset="0"/>
          <a:ea typeface="Tahoma" pitchFamily="34" charset="0"/>
          <a:cs typeface="Tahoma" pitchFamily="34" charset="0"/>
        </a:defRPr>
      </a:lvl1pPr>
      <a:lvl2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2pPr>
      <a:lvl3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3pPr>
      <a:lvl4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4pPr>
      <a:lvl5pPr algn="l" defTabSz="449263" rtl="0" eaLnBrk="1" fontAlgn="base" hangingPunct="1">
        <a:spcBef>
          <a:spcPct val="0"/>
        </a:spcBef>
        <a:spcAft>
          <a:spcPct val="0"/>
        </a:spcAft>
        <a:buClr>
          <a:srgbClr val="000000"/>
        </a:buClr>
        <a:buSzPct val="100000"/>
        <a:buFont typeface="Times New Roman" pitchFamily="18" charset="0"/>
        <a:defRPr sz="2200" b="1">
          <a:solidFill>
            <a:srgbClr val="000000"/>
          </a:solidFill>
          <a:latin typeface="Arial" charset="0"/>
          <a:ea typeface="SimSun" charset="0"/>
          <a:cs typeface="SimSun" charset="0"/>
        </a:defRPr>
      </a:lvl5pPr>
      <a:lvl6pPr marL="25146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6pPr>
      <a:lvl7pPr marL="29718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7pPr>
      <a:lvl8pPr marL="34290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8pPr>
      <a:lvl9pPr marL="3886200" indent="-228600" algn="l" defTabSz="449263" rtl="0" eaLnBrk="1" fontAlgn="base" hangingPunct="1">
        <a:spcBef>
          <a:spcPct val="0"/>
        </a:spcBef>
        <a:spcAft>
          <a:spcPct val="0"/>
        </a:spcAft>
        <a:buClr>
          <a:srgbClr val="000000"/>
        </a:buClr>
        <a:buSzPct val="100000"/>
        <a:buFont typeface="Times New Roman" pitchFamily="16" charset="0"/>
        <a:defRPr sz="2200" b="1">
          <a:solidFill>
            <a:srgbClr val="000000"/>
          </a:solidFill>
          <a:latin typeface="Arial" charset="0"/>
          <a:ea typeface="SimSun" charset="0"/>
          <a:cs typeface="SimSun" charset="0"/>
        </a:defRPr>
      </a:lvl9pPr>
    </p:titleStyle>
    <p:bodyStyle>
      <a:lvl1pPr marL="342900" indent="-342900" algn="l" defTabSz="449263" rtl="0" eaLnBrk="1" fontAlgn="base" hangingPunct="1">
        <a:spcBef>
          <a:spcPts val="800"/>
        </a:spcBef>
        <a:spcAft>
          <a:spcPct val="0"/>
        </a:spcAft>
        <a:buClr>
          <a:schemeClr val="bg2">
            <a:lumMod val="50000"/>
          </a:schemeClr>
        </a:buClr>
        <a:buSzPct val="100000"/>
        <a:buFont typeface="Wingdings" pitchFamily="2" charset="2"/>
        <a:buChar char="§"/>
        <a:defRPr sz="2000" b="0">
          <a:solidFill>
            <a:schemeClr val="bg2">
              <a:lumMod val="50000"/>
            </a:schemeClr>
          </a:solidFill>
          <a:latin typeface="+mn-lt"/>
          <a:ea typeface="Tahoma" pitchFamily="34" charset="0"/>
          <a:cs typeface="Tahoma" pitchFamily="34" charset="0"/>
        </a:defRPr>
      </a:lvl1pPr>
      <a:lvl2pPr marL="742950" indent="-285750" algn="l" defTabSz="449263" rtl="0" eaLnBrk="1" fontAlgn="base" hangingPunct="1">
        <a:spcBef>
          <a:spcPts val="800"/>
        </a:spcBef>
        <a:spcAft>
          <a:spcPct val="0"/>
        </a:spcAft>
        <a:buClr>
          <a:srgbClr val="000000"/>
        </a:buClr>
        <a:buSzPct val="100000"/>
        <a:buFont typeface="Arial" pitchFamily="34" charset="0"/>
        <a:buChar char="-"/>
        <a:defRPr sz="1800">
          <a:solidFill>
            <a:srgbClr val="000000"/>
          </a:solidFill>
          <a:latin typeface="+mn-lt"/>
          <a:ea typeface="Tahoma" pitchFamily="34" charset="0"/>
          <a:cs typeface="Tahoma" pitchFamily="34" charset="0"/>
        </a:defRPr>
      </a:lvl2pPr>
      <a:lvl3pPr marL="1143000" indent="-228600" algn="l" defTabSz="449263" rtl="0" eaLnBrk="1" fontAlgn="base" hangingPunct="1">
        <a:spcBef>
          <a:spcPts val="800"/>
        </a:spcBef>
        <a:spcAft>
          <a:spcPct val="0"/>
        </a:spcAft>
        <a:buClr>
          <a:srgbClr val="000000"/>
        </a:buClr>
        <a:buSzPct val="100000"/>
        <a:buFont typeface="Wingdings" pitchFamily="2" charset="2"/>
        <a:buChar char="§"/>
        <a:defRPr sz="1600">
          <a:solidFill>
            <a:srgbClr val="000000"/>
          </a:solidFill>
          <a:latin typeface="+mn-lt"/>
          <a:ea typeface="Tahoma" pitchFamily="34" charset="0"/>
          <a:cs typeface="Tahoma" pitchFamily="34" charset="0"/>
        </a:defRPr>
      </a:lvl3pPr>
      <a:lvl4pPr marL="1600200" indent="-228600" algn="l" defTabSz="449263" rtl="0" eaLnBrk="1" fontAlgn="base" hangingPunct="1">
        <a:spcBef>
          <a:spcPts val="800"/>
        </a:spcBef>
        <a:spcAft>
          <a:spcPct val="0"/>
        </a:spcAft>
        <a:buClr>
          <a:srgbClr val="000000"/>
        </a:buClr>
        <a:buSzPct val="100000"/>
        <a:buFont typeface="Arial" pitchFamily="34" charset="0"/>
        <a:buChar char="-"/>
        <a:defRPr sz="1600">
          <a:solidFill>
            <a:srgbClr val="000000"/>
          </a:solidFill>
          <a:latin typeface="+mn-lt"/>
          <a:ea typeface="Tahoma" pitchFamily="34" charset="0"/>
          <a:cs typeface="Tahoma" pitchFamily="34" charset="0"/>
        </a:defRPr>
      </a:lvl4pPr>
      <a:lvl5pPr marL="2057400" indent="-228600" algn="l" defTabSz="449263" rtl="0" eaLnBrk="1" fontAlgn="base" hangingPunct="1">
        <a:spcBef>
          <a:spcPts val="800"/>
        </a:spcBef>
        <a:spcAft>
          <a:spcPct val="0"/>
        </a:spcAft>
        <a:buClr>
          <a:srgbClr val="000000"/>
        </a:buClr>
        <a:buSzPct val="100000"/>
        <a:buFont typeface="Times New Roman" pitchFamily="18" charset="0"/>
        <a:defRPr>
          <a:solidFill>
            <a:srgbClr val="000000"/>
          </a:solidFill>
          <a:latin typeface="+mn-lt"/>
          <a:ea typeface="Tahoma" pitchFamily="34" charset="0"/>
          <a:cs typeface="Tahoma" pitchFamily="34" charset="0"/>
        </a:defRPr>
      </a:lvl5pPr>
      <a:lvl6pPr marL="25146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6pPr>
      <a:lvl7pPr marL="29718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7pPr>
      <a:lvl8pPr marL="34290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8pPr>
      <a:lvl9pPr marL="3886200" indent="-228600" algn="l" defTabSz="449263" rtl="0" eaLnBrk="1" fontAlgn="base" hangingPunct="1">
        <a:spcBef>
          <a:spcPts val="800"/>
        </a:spcBef>
        <a:spcAft>
          <a:spcPct val="0"/>
        </a:spcAft>
        <a:buClr>
          <a:srgbClr val="000000"/>
        </a:buClr>
        <a:buSzPct val="100000"/>
        <a:buFont typeface="Times New Roman" pitchFamily="16" charset="0"/>
        <a:defRPr sz="1600">
          <a:solidFill>
            <a:srgbClr val="000000"/>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hyperlink" Target="http://www.couchbase.com/sites/default/files/pdf/case-studies/Cern%20CB%20-%202010%20Aug.pdf" TargetMode="External"/><Relationship Id="rId4" Type="http://schemas.openxmlformats.org/officeDocument/2006/relationships/hyperlink" Target="https://cloudant.com/blog/moving-from-oracle-to-couchdb-data-management-at-cern/%23.VT-q-1xk_dk" TargetMode="External"/><Relationship Id="rId1" Type="http://schemas.openxmlformats.org/officeDocument/2006/relationships/slideLayout" Target="../slideLayouts/slideLayout2.xml"/><Relationship Id="rId2" Type="http://schemas.openxmlformats.org/officeDocument/2006/relationships/hyperlink" Target="http://readwrite.com/2010/08/26/lhc-couchd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403648" y="3501007"/>
            <a:ext cx="6559051" cy="308991"/>
          </a:xfrm>
          <a:prstGeom prst="rect">
            <a:avLst/>
          </a:prstGeom>
          <a:noFill/>
          <a:ln>
            <a:noFill/>
          </a:ln>
        </p:spPr>
        <p:txBody>
          <a:bodyPr lIns="90000" tIns="46800" rIns="90000" bIns="46800" anchor="b" anchorCtr="0">
            <a:noAutofit/>
          </a:bodyPr>
          <a:lstStyle/>
          <a:p>
            <a:pPr marL="0" marR="0" lvl="0" indent="0" algn="l" rtl="0">
              <a:spcBef>
                <a:spcPts val="0"/>
              </a:spcBef>
              <a:spcAft>
                <a:spcPts val="0"/>
              </a:spcAft>
              <a:buSzPct val="25000"/>
              <a:buNone/>
            </a:pPr>
            <a:r>
              <a:rPr lang="en-US" sz="3200" b="1" i="0" u="none" strike="noStrike" cap="none" baseline="0" dirty="0">
                <a:solidFill>
                  <a:schemeClr val="dk1"/>
                </a:solidFill>
                <a:latin typeface="Tahoma"/>
                <a:ea typeface="Tahoma"/>
                <a:cs typeface="Tahoma"/>
                <a:sym typeface="Tahoma"/>
              </a:rPr>
              <a:t> </a:t>
            </a:r>
          </a:p>
        </p:txBody>
      </p:sp>
      <p:sp>
        <p:nvSpPr>
          <p:cNvPr id="89" name="Shape 89"/>
          <p:cNvSpPr txBox="1">
            <a:spLocks noGrp="1"/>
          </p:cNvSpPr>
          <p:nvPr>
            <p:ph type="subTitle" idx="1"/>
          </p:nvPr>
        </p:nvSpPr>
        <p:spPr>
          <a:xfrm>
            <a:off x="0" y="4038600"/>
            <a:ext cx="9144000" cy="1375752"/>
          </a:xfrm>
          <a:prstGeom prst="rect">
            <a:avLst/>
          </a:prstGeom>
          <a:noFill/>
          <a:ln>
            <a:noFill/>
          </a:ln>
        </p:spPr>
        <p:txBody>
          <a:bodyPr lIns="90000" tIns="46800" rIns="90000" bIns="46800" anchor="t" anchorCtr="0">
            <a:noAutofit/>
          </a:bodyPr>
          <a:lstStyle/>
          <a:p>
            <a:pPr marL="0" marR="0" lvl="0" indent="0" algn="ctr" rtl="0">
              <a:spcBef>
                <a:spcPts val="800"/>
              </a:spcBef>
              <a:spcAft>
                <a:spcPts val="0"/>
              </a:spcAft>
              <a:buClr>
                <a:srgbClr val="4F575A"/>
              </a:buClr>
              <a:buSzPct val="25000"/>
              <a:buFont typeface="Tahoma"/>
              <a:buNone/>
            </a:pPr>
            <a:r>
              <a:rPr lang="en-US" sz="2000" dirty="0">
                <a:solidFill>
                  <a:schemeClr val="lt1"/>
                </a:solidFill>
                <a:latin typeface="Tahoma"/>
                <a:ea typeface="Tahoma"/>
                <a:cs typeface="Tahoma"/>
                <a:sym typeface="Tahoma"/>
              </a:rPr>
              <a:t>Big Data</a:t>
            </a:r>
          </a:p>
          <a:p>
            <a:pPr marL="0" marR="0" lvl="0" indent="0" algn="ctr" rtl="0">
              <a:spcBef>
                <a:spcPts val="800"/>
              </a:spcBef>
              <a:spcAft>
                <a:spcPts val="0"/>
              </a:spcAft>
              <a:buClr>
                <a:srgbClr val="4F575A"/>
              </a:buClr>
              <a:buSzPct val="25000"/>
              <a:buFont typeface="Tahoma"/>
              <a:buNone/>
            </a:pPr>
            <a:r>
              <a:rPr lang="en-US" sz="4400" dirty="0" err="1" smtClean="0">
                <a:solidFill>
                  <a:schemeClr val="lt1"/>
                </a:solidFill>
                <a:latin typeface="Tahoma"/>
                <a:ea typeface="Tahoma"/>
                <a:cs typeface="Tahoma"/>
                <a:sym typeface="Tahoma"/>
              </a:rPr>
              <a:t>CouchDB</a:t>
            </a:r>
            <a:endParaRPr lang="en-US" sz="1600" dirty="0" smtClean="0">
              <a:solidFill>
                <a:schemeClr val="lt1"/>
              </a:solidFill>
              <a:latin typeface="Tahoma"/>
              <a:ea typeface="Tahoma"/>
              <a:cs typeface="Tahoma"/>
              <a:sym typeface="Tahoma"/>
            </a:endParaRPr>
          </a:p>
          <a:p>
            <a:pPr marL="0" marR="0" lvl="0" indent="0" algn="ctr" rtl="0">
              <a:spcBef>
                <a:spcPts val="800"/>
              </a:spcBef>
              <a:spcAft>
                <a:spcPts val="0"/>
              </a:spcAft>
              <a:buClr>
                <a:srgbClr val="4F575A"/>
              </a:buClr>
              <a:buSzPct val="25000"/>
              <a:buFont typeface="Tahoma"/>
              <a:buNone/>
            </a:pPr>
            <a:endParaRPr lang="nl-BE" sz="1200" dirty="0" smtClean="0">
              <a:solidFill>
                <a:schemeClr val="lt1"/>
              </a:solidFill>
              <a:latin typeface="Tahoma"/>
              <a:ea typeface="Tahoma"/>
              <a:cs typeface="Tahoma"/>
              <a:sym typeface="Tahoma"/>
            </a:endParaRPr>
          </a:p>
          <a:p>
            <a:pPr marL="0" marR="0" lvl="0" indent="0" algn="ctr" rtl="0">
              <a:spcBef>
                <a:spcPts val="800"/>
              </a:spcBef>
              <a:spcAft>
                <a:spcPts val="0"/>
              </a:spcAft>
              <a:buClr>
                <a:srgbClr val="4F575A"/>
              </a:buClr>
              <a:buSzPct val="25000"/>
              <a:buFont typeface="Tahoma"/>
              <a:buNone/>
            </a:pPr>
            <a:r>
              <a:rPr lang="nl-BE" sz="1200" dirty="0" smtClean="0">
                <a:solidFill>
                  <a:schemeClr val="lt1"/>
                </a:solidFill>
                <a:latin typeface="Tahoma"/>
                <a:ea typeface="Tahoma"/>
                <a:cs typeface="Tahoma"/>
                <a:sym typeface="Tahoma"/>
              </a:rPr>
              <a:t>Tom Causs</a:t>
            </a:r>
            <a:endParaRPr lang="en-US" sz="1200" dirty="0">
              <a:solidFill>
                <a:schemeClr val="lt1"/>
              </a:solidFill>
              <a:latin typeface="Tahoma"/>
              <a:ea typeface="Tahoma"/>
              <a:cs typeface="Tahoma"/>
              <a:sym typeface="Tahoma"/>
            </a:endParaRPr>
          </a:p>
        </p:txBody>
      </p:sp>
      <p:pic>
        <p:nvPicPr>
          <p:cNvPr id="90" name="Shape 90"/>
          <p:cNvPicPr preferRelativeResize="0"/>
          <p:nvPr/>
        </p:nvPicPr>
        <p:blipFill rotWithShape="1">
          <a:blip r:embed="rId3">
            <a:alphaModFix/>
          </a:blip>
          <a:srcRect/>
          <a:stretch/>
        </p:blipFill>
        <p:spPr>
          <a:xfrm>
            <a:off x="1828800" y="76200"/>
            <a:ext cx="5179527" cy="3359330"/>
          </a:xfrm>
          <a:prstGeom prst="rect">
            <a:avLst/>
          </a:prstGeom>
          <a:noFill/>
          <a:ln>
            <a:noFill/>
          </a:ln>
        </p:spPr>
      </p:pic>
    </p:spTree>
    <p:extLst>
      <p:ext uri="{BB962C8B-B14F-4D97-AF65-F5344CB8AC3E}">
        <p14:creationId xmlns:p14="http://schemas.microsoft.com/office/powerpoint/2010/main" val="8386060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Views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Part of </a:t>
            </a:r>
            <a:r>
              <a:rPr lang="en-US" dirty="0" err="1" smtClean="0"/>
              <a:t>MapReduce</a:t>
            </a:r>
            <a:endParaRPr lang="en-US" dirty="0" smtClean="0"/>
          </a:p>
          <a:p>
            <a:r>
              <a:rPr lang="en-US" dirty="0" smtClean="0"/>
              <a:t>Index built during query</a:t>
            </a:r>
          </a:p>
          <a:p>
            <a:pPr lvl="1"/>
            <a:r>
              <a:rPr lang="en-US" dirty="0" smtClean="0"/>
              <a:t>Built from changes feed</a:t>
            </a:r>
          </a:p>
          <a:p>
            <a:pPr lvl="1"/>
            <a:r>
              <a:rPr lang="en-US" dirty="0" smtClean="0"/>
              <a:t>Having many indexes doesn’t slow down new document insertion</a:t>
            </a:r>
          </a:p>
          <a:p>
            <a:pPr lvl="1"/>
            <a:r>
              <a:rPr lang="en-US" dirty="0" smtClean="0"/>
              <a:t>The very first query to a view can take a while to complete</a:t>
            </a:r>
          </a:p>
          <a:p>
            <a:pPr lvl="1"/>
            <a:endParaRPr lang="en-US" dirty="0"/>
          </a:p>
        </p:txBody>
      </p:sp>
      <p:pic>
        <p:nvPicPr>
          <p:cNvPr id="4" name="Picture 3" descr="Screenshot 2015-05-26 15.55.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412776"/>
            <a:ext cx="2664296" cy="992221"/>
          </a:xfrm>
          <a:prstGeom prst="rect">
            <a:avLst/>
          </a:prstGeom>
        </p:spPr>
      </p:pic>
    </p:spTree>
    <p:extLst>
      <p:ext uri="{BB962C8B-B14F-4D97-AF65-F5344CB8AC3E}">
        <p14:creationId xmlns:p14="http://schemas.microsoft.com/office/powerpoint/2010/main" val="754962965"/>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data storage</a:t>
            </a:r>
            <a:endParaRPr lang="en-US" dirty="0"/>
          </a:p>
        </p:txBody>
      </p:sp>
      <p:sp>
        <p:nvSpPr>
          <p:cNvPr id="3" name="Content Placeholder 2"/>
          <p:cNvSpPr>
            <a:spLocks noGrp="1"/>
          </p:cNvSpPr>
          <p:nvPr>
            <p:ph idx="1"/>
          </p:nvPr>
        </p:nvSpPr>
        <p:spPr/>
        <p:txBody>
          <a:bodyPr/>
          <a:lstStyle/>
          <a:p>
            <a:r>
              <a:rPr lang="en-US" dirty="0" smtClean="0"/>
              <a:t>Can manage any number of logical databases</a:t>
            </a:r>
          </a:p>
          <a:p>
            <a:r>
              <a:rPr lang="en-US" dirty="0" smtClean="0"/>
              <a:t>Each DB backed by a single file in the </a:t>
            </a:r>
            <a:r>
              <a:rPr lang="en-US" dirty="0" err="1" smtClean="0"/>
              <a:t>filesystem</a:t>
            </a:r>
            <a:endParaRPr lang="en-US" dirty="0" smtClean="0"/>
          </a:p>
          <a:p>
            <a:r>
              <a:rPr lang="en-US" dirty="0" smtClean="0"/>
              <a:t>Each view stored in separate file</a:t>
            </a:r>
          </a:p>
          <a:p>
            <a:r>
              <a:rPr lang="en-US" dirty="0" smtClean="0"/>
              <a:t>Any new data is appended to the end of the file</a:t>
            </a:r>
          </a:p>
          <a:p>
            <a:r>
              <a:rPr lang="en-US" dirty="0" smtClean="0"/>
              <a:t>Old data can be cleaned up by “compaction”</a:t>
            </a:r>
            <a:endParaRPr lang="en-US" dirty="0"/>
          </a:p>
        </p:txBody>
      </p:sp>
    </p:spTree>
    <p:extLst>
      <p:ext uri="{BB962C8B-B14F-4D97-AF65-F5344CB8AC3E}">
        <p14:creationId xmlns:p14="http://schemas.microsoft.com/office/powerpoint/2010/main" val="2690872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a:t>
            </a:r>
            <a:endParaRPr lang="en-US" dirty="0"/>
          </a:p>
        </p:txBody>
      </p:sp>
      <p:sp>
        <p:nvSpPr>
          <p:cNvPr id="3" name="Content Placeholder 2"/>
          <p:cNvSpPr>
            <a:spLocks noGrp="1"/>
          </p:cNvSpPr>
          <p:nvPr>
            <p:ph idx="1"/>
          </p:nvPr>
        </p:nvSpPr>
        <p:spPr/>
        <p:txBody>
          <a:bodyPr/>
          <a:lstStyle/>
          <a:p>
            <a:r>
              <a:rPr lang="en-US" dirty="0"/>
              <a:t>Large Hadron Collider </a:t>
            </a:r>
            <a:endParaRPr lang="en-US" dirty="0" smtClean="0"/>
          </a:p>
          <a:p>
            <a:pPr lvl="1"/>
            <a:r>
              <a:rPr lang="en-US" dirty="0">
                <a:hlinkClick r:id="rId2"/>
              </a:rPr>
              <a:t>http://readwrite.com/2010/08/26/lhc-</a:t>
            </a:r>
            <a:r>
              <a:rPr lang="en-US" dirty="0" smtClean="0">
                <a:hlinkClick r:id="rId2"/>
              </a:rPr>
              <a:t>couchdb</a:t>
            </a:r>
            <a:r>
              <a:rPr lang="en-US" dirty="0" smtClean="0"/>
              <a:t> </a:t>
            </a:r>
          </a:p>
          <a:p>
            <a:pPr lvl="1"/>
            <a:r>
              <a:rPr lang="en-US" dirty="0" smtClean="0">
                <a:hlinkClick r:id="rId3"/>
              </a:rPr>
              <a:t>http</a:t>
            </a:r>
            <a:r>
              <a:rPr lang="en-US" dirty="0">
                <a:hlinkClick r:id="rId3"/>
              </a:rPr>
              <a:t>://www.couchbase.com/sites/default/files/pdf/case-studies/Cern%20CB%20-%202010%</a:t>
            </a:r>
            <a:r>
              <a:rPr lang="en-US" dirty="0" smtClean="0">
                <a:hlinkClick r:id="rId3"/>
              </a:rPr>
              <a:t>20Aug.pdf</a:t>
            </a:r>
            <a:endParaRPr lang="en-US" dirty="0"/>
          </a:p>
          <a:p>
            <a:endParaRPr lang="en-US" dirty="0" smtClean="0"/>
          </a:p>
          <a:p>
            <a:r>
              <a:rPr lang="en-US" dirty="0" smtClean="0"/>
              <a:t>CERN</a:t>
            </a:r>
          </a:p>
          <a:p>
            <a:pPr lvl="1"/>
            <a:r>
              <a:rPr lang="en-US" dirty="0">
                <a:hlinkClick r:id="rId4"/>
              </a:rPr>
              <a:t>https://cloudant.com/blog/moving-from-oracle-to-couchdb-data-management-at-cern/#.VT-q-1xk_dk</a:t>
            </a:r>
            <a:endParaRPr lang="en-US" dirty="0"/>
          </a:p>
          <a:p>
            <a:pPr lvl="1"/>
            <a:endParaRPr lang="en-US" dirty="0"/>
          </a:p>
        </p:txBody>
      </p:sp>
      <p:sp>
        <p:nvSpPr>
          <p:cNvPr id="4" name="TextBox 3"/>
          <p:cNvSpPr txBox="1"/>
          <p:nvPr/>
        </p:nvSpPr>
        <p:spPr>
          <a:xfrm>
            <a:off x="-2242207" y="2820276"/>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7415542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31640" y="3933056"/>
            <a:ext cx="6559051" cy="1143008"/>
          </a:xfrm>
        </p:spPr>
        <p:txBody>
          <a:bodyPr/>
          <a:lstStyle/>
          <a:p>
            <a:pPr algn="ctr"/>
            <a:r>
              <a:rPr lang="en-US" dirty="0" smtClean="0"/>
              <a:t>Demo</a:t>
            </a:r>
            <a:endParaRPr lang="en-US" dirty="0"/>
          </a:p>
        </p:txBody>
      </p:sp>
      <p:sp>
        <p:nvSpPr>
          <p:cNvPr id="2" name="Picture Placeholder 1"/>
          <p:cNvSpPr>
            <a:spLocks noGrp="1"/>
          </p:cNvSpPr>
          <p:nvPr>
            <p:ph type="pic" sz="quarter" idx="10"/>
          </p:nvPr>
        </p:nvSpPr>
        <p:spPr/>
      </p:sp>
      <p:pic>
        <p:nvPicPr>
          <p:cNvPr id="6" name="Picture Placeholder 2" descr="couchdb-site-white.png"/>
          <p:cNvPicPr>
            <a:picLocks noChangeAspect="1"/>
          </p:cNvPicPr>
          <p:nvPr/>
        </p:nvPicPr>
        <p:blipFill>
          <a:blip r:embed="rId2">
            <a:extLst>
              <a:ext uri="{28A0092B-C50C-407E-A947-70E740481C1C}">
                <a14:useLocalDpi xmlns:a14="http://schemas.microsoft.com/office/drawing/2010/main" val="0"/>
              </a:ext>
            </a:extLst>
          </a:blip>
          <a:srcRect t="-15173" b="-15173"/>
          <a:stretch>
            <a:fillRect/>
          </a:stretch>
        </p:blipFill>
        <p:spPr bwMode="auto">
          <a:xfrm>
            <a:off x="2123728" y="836712"/>
            <a:ext cx="4752528" cy="1819328"/>
          </a:xfrm>
          <a:prstGeom prst="rect">
            <a:avLst/>
          </a:prstGeom>
          <a:noFill/>
          <a:ln w="9525">
            <a:noFill/>
            <a:round/>
            <a:headEnd/>
            <a:tailEnd/>
          </a:ln>
        </p:spPr>
      </p:pic>
    </p:spTree>
    <p:extLst>
      <p:ext uri="{BB962C8B-B14F-4D97-AF65-F5344CB8AC3E}">
        <p14:creationId xmlns:p14="http://schemas.microsoft.com/office/powerpoint/2010/main" val="2201166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Agenda</a:t>
            </a:r>
            <a:endParaRPr lang="nl-BE" dirty="0"/>
          </a:p>
        </p:txBody>
      </p:sp>
      <p:sp>
        <p:nvSpPr>
          <p:cNvPr id="3" name="Content Placeholder 2"/>
          <p:cNvSpPr>
            <a:spLocks noGrp="1"/>
          </p:cNvSpPr>
          <p:nvPr>
            <p:ph idx="1"/>
          </p:nvPr>
        </p:nvSpPr>
        <p:spPr/>
        <p:txBody>
          <a:bodyPr/>
          <a:lstStyle/>
          <a:p>
            <a:endParaRPr lang="nl-BE" dirty="0" smtClean="0"/>
          </a:p>
          <a:p>
            <a:r>
              <a:rPr lang="nl-BE" dirty="0" smtClean="0"/>
              <a:t>Document store</a:t>
            </a:r>
            <a:endParaRPr lang="nl-BE" dirty="0" smtClean="0"/>
          </a:p>
          <a:p>
            <a:endParaRPr lang="nl-BE" dirty="0" smtClean="0"/>
          </a:p>
          <a:p>
            <a:r>
              <a:rPr lang="nl-BE" dirty="0" smtClean="0"/>
              <a:t>CouchDB introduction</a:t>
            </a:r>
            <a:endParaRPr lang="nl-BE" dirty="0" smtClean="0"/>
          </a:p>
          <a:p>
            <a:endParaRPr lang="nl-BE" dirty="0" smtClean="0"/>
          </a:p>
          <a:p>
            <a:r>
              <a:rPr lang="nl-BE" dirty="0" smtClean="0"/>
              <a:t>Demo</a:t>
            </a:r>
            <a:endParaRPr lang="nl-BE" dirty="0"/>
          </a:p>
        </p:txBody>
      </p:sp>
    </p:spTree>
    <p:extLst>
      <p:ext uri="{BB962C8B-B14F-4D97-AF65-F5344CB8AC3E}">
        <p14:creationId xmlns:p14="http://schemas.microsoft.com/office/powerpoint/2010/main" val="2322036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Document store - </a:t>
            </a:r>
            <a:r>
              <a:rPr lang="nl-BE" dirty="0" smtClean="0"/>
              <a:t>Concept</a:t>
            </a:r>
            <a:endParaRPr lang="nl-BE" dirty="0"/>
          </a:p>
        </p:txBody>
      </p:sp>
      <p:sp>
        <p:nvSpPr>
          <p:cNvPr id="3" name="Content Placeholder 2"/>
          <p:cNvSpPr>
            <a:spLocks noGrp="1"/>
          </p:cNvSpPr>
          <p:nvPr>
            <p:ph idx="1"/>
          </p:nvPr>
        </p:nvSpPr>
        <p:spPr/>
        <p:txBody>
          <a:bodyPr/>
          <a:lstStyle/>
          <a:p>
            <a:pPr marL="0" lvl="0" indent="0">
              <a:buNone/>
            </a:pPr>
            <a:endParaRPr lang="en-US" dirty="0" smtClean="0"/>
          </a:p>
          <a:p>
            <a:pPr lvl="0"/>
            <a:r>
              <a:rPr lang="en-US" dirty="0"/>
              <a:t>JSON document-oriented database (aka “document store”</a:t>
            </a:r>
            <a:r>
              <a:rPr lang="en-US" dirty="0" smtClean="0"/>
              <a:t>)</a:t>
            </a:r>
            <a:endParaRPr lang="nl-BE" dirty="0" smtClean="0"/>
          </a:p>
          <a:p>
            <a:r>
              <a:rPr lang="nl-BE" dirty="0" smtClean="0"/>
              <a:t>Subclass </a:t>
            </a:r>
            <a:r>
              <a:rPr lang="nl-BE" dirty="0"/>
              <a:t>of key-value store</a:t>
            </a:r>
          </a:p>
          <a:p>
            <a:pPr lvl="0"/>
            <a:r>
              <a:rPr lang="en-US" dirty="0" smtClean="0"/>
              <a:t>Includes internal structure or metadata</a:t>
            </a:r>
          </a:p>
          <a:p>
            <a:pPr lvl="0"/>
            <a:r>
              <a:rPr lang="en-US" dirty="0" err="1" smtClean="0"/>
              <a:t>Schemaless</a:t>
            </a:r>
            <a:r>
              <a:rPr lang="en-US" dirty="0" smtClean="0"/>
              <a:t> =&gt; adjustments to the DB are transparent</a:t>
            </a:r>
            <a:endParaRPr lang="nl-BE" dirty="0" smtClean="0"/>
          </a:p>
        </p:txBody>
      </p:sp>
    </p:spTree>
    <p:extLst>
      <p:ext uri="{BB962C8B-B14F-4D97-AF65-F5344CB8AC3E}">
        <p14:creationId xmlns:p14="http://schemas.microsoft.com/office/powerpoint/2010/main" val="32120577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document</a:t>
            </a:r>
            <a:endParaRPr lang="en-US" dirty="0"/>
          </a:p>
        </p:txBody>
      </p:sp>
      <p:pic>
        <p:nvPicPr>
          <p:cNvPr id="4" name="Content Placeholder 3" descr="Screenshot 2015-05-26 08.36.37.png"/>
          <p:cNvPicPr>
            <a:picLocks noGrp="1" noChangeAspect="1"/>
          </p:cNvPicPr>
          <p:nvPr>
            <p:ph idx="1"/>
          </p:nvPr>
        </p:nvPicPr>
        <p:blipFill>
          <a:blip r:embed="rId3">
            <a:extLst>
              <a:ext uri="{28A0092B-C50C-407E-A947-70E740481C1C}">
                <a14:useLocalDpi xmlns:a14="http://schemas.microsoft.com/office/drawing/2010/main" val="0"/>
              </a:ext>
            </a:extLst>
          </a:blip>
          <a:srcRect t="-13264" b="-13264"/>
          <a:stretch>
            <a:fillRect/>
          </a:stretch>
        </p:blipFill>
        <p:spPr/>
      </p:pic>
    </p:spTree>
    <p:extLst>
      <p:ext uri="{BB962C8B-B14F-4D97-AF65-F5344CB8AC3E}">
        <p14:creationId xmlns:p14="http://schemas.microsoft.com/office/powerpoint/2010/main" val="37769400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document (adding metadata)</a:t>
            </a:r>
            <a:endParaRPr lang="en-US" dirty="0"/>
          </a:p>
        </p:txBody>
      </p:sp>
      <p:pic>
        <p:nvPicPr>
          <p:cNvPr id="4" name="Content Placeholder 3" descr="Screenshot 2015-05-26 08.54.08.png"/>
          <p:cNvPicPr>
            <a:picLocks noGrp="1" noChangeAspect="1"/>
          </p:cNvPicPr>
          <p:nvPr>
            <p:ph idx="1"/>
          </p:nvPr>
        </p:nvPicPr>
        <p:blipFill>
          <a:blip r:embed="rId3">
            <a:extLst>
              <a:ext uri="{28A0092B-C50C-407E-A947-70E740481C1C}">
                <a14:useLocalDpi xmlns:a14="http://schemas.microsoft.com/office/drawing/2010/main" val="0"/>
              </a:ext>
            </a:extLst>
          </a:blip>
          <a:srcRect t="-16246" b="-16246"/>
          <a:stretch>
            <a:fillRect/>
          </a:stretch>
        </p:blipFill>
        <p:spPr/>
      </p:pic>
    </p:spTree>
    <p:extLst>
      <p:ext uri="{BB962C8B-B14F-4D97-AF65-F5344CB8AC3E}">
        <p14:creationId xmlns:p14="http://schemas.microsoft.com/office/powerpoint/2010/main" val="18041484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Document-oriented databases</a:t>
            </a:r>
            <a:endParaRPr lang="nl-BE" dirty="0"/>
          </a:p>
        </p:txBody>
      </p:sp>
      <p:sp>
        <p:nvSpPr>
          <p:cNvPr id="3" name="Content Placeholder 2"/>
          <p:cNvSpPr>
            <a:spLocks noGrp="1"/>
          </p:cNvSpPr>
          <p:nvPr>
            <p:ph idx="1"/>
          </p:nvPr>
        </p:nvSpPr>
        <p:spPr/>
        <p:txBody>
          <a:bodyPr/>
          <a:lstStyle/>
          <a:p>
            <a:r>
              <a:rPr lang="nl-BE" dirty="0" smtClean="0"/>
              <a:t>MongoDB</a:t>
            </a:r>
            <a:endParaRPr lang="nl-BE" dirty="0" smtClean="0"/>
          </a:p>
          <a:p>
            <a:r>
              <a:rPr lang="nl-BE" dirty="0" smtClean="0"/>
              <a:t>CouchDB</a:t>
            </a:r>
            <a:endParaRPr lang="nl-BE" dirty="0" smtClean="0"/>
          </a:p>
          <a:p>
            <a:r>
              <a:rPr lang="nl-BE" dirty="0" smtClean="0"/>
              <a:t>Couchbase</a:t>
            </a:r>
            <a:endParaRPr lang="nl-BE" dirty="0" smtClean="0"/>
          </a:p>
          <a:p>
            <a:r>
              <a:rPr lang="nl-BE" dirty="0" smtClean="0"/>
              <a:t>Amazon DynamoDB</a:t>
            </a:r>
            <a:endParaRPr lang="nl-BE" dirty="0" smtClean="0"/>
          </a:p>
          <a:p>
            <a:r>
              <a:rPr lang="nl-BE" dirty="0" smtClean="0"/>
              <a:t>RavenDB (for .NET)</a:t>
            </a:r>
            <a:endParaRPr lang="nl-BE" dirty="0" smtClean="0"/>
          </a:p>
          <a:p>
            <a:r>
              <a:rPr lang="nl-BE" dirty="0" smtClean="0"/>
              <a:t>GemFire</a:t>
            </a:r>
            <a:endParaRPr lang="nl-BE" dirty="0" smtClean="0"/>
          </a:p>
        </p:txBody>
      </p:sp>
    </p:spTree>
    <p:extLst>
      <p:ext uri="{BB962C8B-B14F-4D97-AF65-F5344CB8AC3E}">
        <p14:creationId xmlns:p14="http://schemas.microsoft.com/office/powerpoint/2010/main" val="110355164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31640" y="3933056"/>
            <a:ext cx="6559051" cy="1143008"/>
          </a:xfrm>
        </p:spPr>
        <p:txBody>
          <a:bodyPr/>
          <a:lstStyle/>
          <a:p>
            <a:pPr algn="ctr"/>
            <a:r>
              <a:rPr lang="en-US" dirty="0" err="1" smtClean="0"/>
              <a:t>CouchDB</a:t>
            </a:r>
            <a:endParaRPr lang="en-US" dirty="0"/>
          </a:p>
        </p:txBody>
      </p:sp>
      <p:pic>
        <p:nvPicPr>
          <p:cNvPr id="3" name="Picture Placeholder 2" descr="couchdb-site-white.png"/>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5173" b="-15173"/>
          <a:stretch>
            <a:fillRect/>
          </a:stretch>
        </p:blipFill>
        <p:spPr>
          <a:xfrm>
            <a:off x="2123728" y="836712"/>
            <a:ext cx="4752528" cy="1819328"/>
          </a:xfrm>
        </p:spPr>
      </p:pic>
      <p:sp>
        <p:nvSpPr>
          <p:cNvPr id="4" name="TextBox 3"/>
          <p:cNvSpPr txBox="1"/>
          <p:nvPr/>
        </p:nvSpPr>
        <p:spPr>
          <a:xfrm>
            <a:off x="3563888" y="5877272"/>
            <a:ext cx="2160240" cy="215444"/>
          </a:xfrm>
          <a:prstGeom prst="rect">
            <a:avLst/>
          </a:prstGeom>
          <a:noFill/>
        </p:spPr>
        <p:txBody>
          <a:bodyPr wrap="square" rtlCol="0">
            <a:spAutoFit/>
          </a:bodyPr>
          <a:lstStyle/>
          <a:p>
            <a:r>
              <a:rPr lang="en-US" sz="800" dirty="0">
                <a:solidFill>
                  <a:schemeClr val="accent3">
                    <a:lumMod val="40000"/>
                    <a:lumOff val="60000"/>
                  </a:schemeClr>
                </a:solidFill>
              </a:rPr>
              <a:t>Cluster Of Unreliable Commodity Hardware</a:t>
            </a:r>
          </a:p>
        </p:txBody>
      </p:sp>
    </p:spTree>
    <p:extLst>
      <p:ext uri="{BB962C8B-B14F-4D97-AF65-F5344CB8AC3E}">
        <p14:creationId xmlns:p14="http://schemas.microsoft.com/office/powerpoint/2010/main" val="678344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CouchDB intro</a:t>
            </a:r>
            <a:endParaRPr lang="nl-BE" dirty="0"/>
          </a:p>
        </p:txBody>
      </p:sp>
      <p:sp>
        <p:nvSpPr>
          <p:cNvPr id="3" name="Content Placeholder 2"/>
          <p:cNvSpPr>
            <a:spLocks noGrp="1"/>
          </p:cNvSpPr>
          <p:nvPr>
            <p:ph idx="1"/>
          </p:nvPr>
        </p:nvSpPr>
        <p:spPr/>
        <p:txBody>
          <a:bodyPr/>
          <a:lstStyle/>
          <a:p>
            <a:r>
              <a:rPr lang="en-US" dirty="0"/>
              <a:t>JSON document-oriented database </a:t>
            </a:r>
            <a:endParaRPr lang="en-US" dirty="0" smtClean="0"/>
          </a:p>
          <a:p>
            <a:pPr lvl="0"/>
            <a:r>
              <a:rPr lang="en-US" dirty="0"/>
              <a:t>H</a:t>
            </a:r>
            <a:r>
              <a:rPr lang="en-US" dirty="0" smtClean="0"/>
              <a:t>ighly concurrent </a:t>
            </a:r>
          </a:p>
          <a:p>
            <a:pPr lvl="0"/>
            <a:r>
              <a:rPr lang="en-US" dirty="0" smtClean="0"/>
              <a:t>Append-only </a:t>
            </a:r>
            <a:r>
              <a:rPr lang="en-US" dirty="0"/>
              <a:t>database </a:t>
            </a:r>
          </a:p>
          <a:p>
            <a:r>
              <a:rPr lang="en-US" dirty="0" err="1"/>
              <a:t>RESTful</a:t>
            </a:r>
            <a:r>
              <a:rPr lang="en-US" dirty="0"/>
              <a:t> </a:t>
            </a:r>
            <a:r>
              <a:rPr lang="en-US" dirty="0" smtClean="0"/>
              <a:t>interface </a:t>
            </a:r>
          </a:p>
          <a:p>
            <a:pPr lvl="0"/>
            <a:r>
              <a:rPr lang="en-US" dirty="0"/>
              <a:t>M</a:t>
            </a:r>
            <a:r>
              <a:rPr lang="en-US" dirty="0" smtClean="0"/>
              <a:t>akes </a:t>
            </a:r>
            <a:r>
              <a:rPr lang="en-US" dirty="0"/>
              <a:t>use of map/reduce to index and query the database</a:t>
            </a:r>
          </a:p>
          <a:p>
            <a:r>
              <a:rPr lang="en-US" dirty="0"/>
              <a:t>Built for </a:t>
            </a:r>
            <a:r>
              <a:rPr lang="en-US" dirty="0" smtClean="0"/>
              <a:t>Offline</a:t>
            </a:r>
          </a:p>
          <a:p>
            <a:r>
              <a:rPr lang="en-US" dirty="0" smtClean="0"/>
              <a:t>Replication Filters</a:t>
            </a:r>
          </a:p>
          <a:p>
            <a:r>
              <a:rPr lang="en-US" dirty="0" smtClean="0"/>
              <a:t>Binary data storage (attachments)</a:t>
            </a:r>
            <a:endParaRPr lang="en-US" dirty="0"/>
          </a:p>
        </p:txBody>
      </p:sp>
    </p:spTree>
    <p:extLst>
      <p:ext uri="{BB962C8B-B14F-4D97-AF65-F5344CB8AC3E}">
        <p14:creationId xmlns:p14="http://schemas.microsoft.com/office/powerpoint/2010/main" val="303333002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CouchDB vs MongoDB</a:t>
            </a:r>
            <a:endParaRPr lang="nl-BE" dirty="0"/>
          </a:p>
        </p:txBody>
      </p:sp>
      <p:sp>
        <p:nvSpPr>
          <p:cNvPr id="3" name="Content Placeholder 2"/>
          <p:cNvSpPr>
            <a:spLocks noGrp="1"/>
          </p:cNvSpPr>
          <p:nvPr>
            <p:ph idx="1"/>
          </p:nvPr>
        </p:nvSpPr>
        <p:spPr/>
        <p:txBody>
          <a:bodyPr/>
          <a:lstStyle/>
          <a:p>
            <a:r>
              <a:rPr lang="nl-BE" dirty="0" smtClean="0"/>
              <a:t>Multi</a:t>
            </a:r>
            <a:r>
              <a:rPr lang="nl-BE" dirty="0" smtClean="0"/>
              <a:t>-master replication (aka master-master)</a:t>
            </a:r>
          </a:p>
          <a:p>
            <a:r>
              <a:rPr lang="nl-BE" dirty="0" smtClean="0"/>
              <a:t>Availability vs Consistency</a:t>
            </a:r>
          </a:p>
          <a:p>
            <a:r>
              <a:rPr lang="nl-BE" dirty="0" smtClean="0"/>
              <a:t>Predefined Views (map functions) vs Dynamic queries</a:t>
            </a:r>
          </a:p>
          <a:p>
            <a:r>
              <a:rPr lang="nl-BE" dirty="0" smtClean="0"/>
              <a:t>Giant datastore vs Collections</a:t>
            </a:r>
            <a:endParaRPr lang="nl-BE" dirty="0"/>
          </a:p>
          <a:p>
            <a:endParaRPr lang="nl-BE" dirty="0" smtClean="0"/>
          </a:p>
          <a:p>
            <a:pPr lvl="1"/>
            <a:endParaRPr lang="nl-BE" dirty="0"/>
          </a:p>
        </p:txBody>
      </p:sp>
    </p:spTree>
    <p:extLst>
      <p:ext uri="{BB962C8B-B14F-4D97-AF65-F5344CB8AC3E}">
        <p14:creationId xmlns:p14="http://schemas.microsoft.com/office/powerpoint/2010/main" val="33138875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Ordina corporate template">
  <a:themeElements>
    <a:clrScheme name="Ordina Belgium Connectivate">
      <a:dk1>
        <a:srgbClr val="000000"/>
      </a:dk1>
      <a:lt1>
        <a:srgbClr val="FFFFFF"/>
      </a:lt1>
      <a:dk2>
        <a:srgbClr val="000000"/>
      </a:dk2>
      <a:lt2>
        <a:srgbClr val="A5ACAF"/>
      </a:lt2>
      <a:accent1>
        <a:srgbClr val="BB133E"/>
      </a:accent1>
      <a:accent2>
        <a:srgbClr val="0046AD"/>
      </a:accent2>
      <a:accent3>
        <a:srgbClr val="E98300"/>
      </a:accent3>
      <a:accent4>
        <a:srgbClr val="000000"/>
      </a:accent4>
      <a:accent5>
        <a:srgbClr val="00B9E4"/>
      </a:accent5>
      <a:accent6>
        <a:srgbClr val="7AB800"/>
      </a:accent6>
      <a:hlink>
        <a:srgbClr val="0046AD"/>
      </a:hlink>
      <a:folHlink>
        <a:srgbClr val="565A50"/>
      </a:folHlink>
    </a:clrScheme>
    <a:fontScheme name="Office-thema">
      <a:majorFont>
        <a:latin typeface="Arial"/>
        <a:ea typeface="SimSun"/>
        <a:cs typeface="SimSun"/>
      </a:majorFont>
      <a:minorFont>
        <a:latin typeface="Arial"/>
        <a:ea typeface="SimSun"/>
        <a:cs typeface="SimSu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the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the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the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the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the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the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the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Category xmlns="9947e74f-0c74-4337-8298-46b4ff49fe7f">Templates</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08BA29B4CF45A4E9096EE85E335500E" ma:contentTypeVersion="1" ma:contentTypeDescription="Create a new document." ma:contentTypeScope="" ma:versionID="e77cc56981c8faf257dc8855c0ad3e85">
  <xsd:schema xmlns:xsd="http://www.w3.org/2001/XMLSchema" xmlns:xs="http://www.w3.org/2001/XMLSchema" xmlns:p="http://schemas.microsoft.com/office/2006/metadata/properties" xmlns:ns2="9947e74f-0c74-4337-8298-46b4ff49fe7f" targetNamespace="http://schemas.microsoft.com/office/2006/metadata/properties" ma:root="true" ma:fieldsID="5b9cf7dcc2c3005e41cdc85731940b62" ns2:_="">
    <xsd:import namespace="9947e74f-0c74-4337-8298-46b4ff49fe7f"/>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47e74f-0c74-4337-8298-46b4ff49fe7f"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Logo's"/>
          <xsd:enumeration value="Templates"/>
          <xsd:enumeration value="Corporate presentations"/>
          <xsd:enumeration value="Other documents"/>
          <xsd:enumeration value="Route Descrip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1E8D46A-5B1E-48CA-9945-2F9446ADA624}">
  <ds:schemaRefs>
    <ds:schemaRef ds:uri="http://schemas.microsoft.com/office/2006/documentManagement/types"/>
    <ds:schemaRef ds:uri="http://purl.org/dc/dcmitype/"/>
    <ds:schemaRef ds:uri="http://www.w3.org/XML/1998/namespace"/>
    <ds:schemaRef ds:uri="http://purl.org/dc/elements/1.1/"/>
    <ds:schemaRef ds:uri="http://schemas.openxmlformats.org/package/2006/metadata/core-properties"/>
    <ds:schemaRef ds:uri="http://schemas.microsoft.com/office/infopath/2007/PartnerControls"/>
    <ds:schemaRef ds:uri="9947e74f-0c74-4337-8298-46b4ff49fe7f"/>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AC380432-8BA5-4796-AADD-1C55273BAA62}">
  <ds:schemaRefs>
    <ds:schemaRef ds:uri="http://schemas.microsoft.com/sharepoint/v3/contenttype/forms"/>
  </ds:schemaRefs>
</ds:datastoreItem>
</file>

<file path=customXml/itemProps3.xml><?xml version="1.0" encoding="utf-8"?>
<ds:datastoreItem xmlns:ds="http://schemas.openxmlformats.org/officeDocument/2006/customXml" ds:itemID="{C2E89B77-E8CD-4A4B-B0D0-984D89C52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47e74f-0c74-4337-8298-46b4ff49fe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Ordina corporate template</Template>
  <TotalTime>2384</TotalTime>
  <Words>763</Words>
  <Application>Microsoft Macintosh PowerPoint</Application>
  <PresentationFormat>On-screen Show (4:3)</PresentationFormat>
  <Paragraphs>93</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Ordina corporate template</vt:lpstr>
      <vt:lpstr> </vt:lpstr>
      <vt:lpstr>Agenda</vt:lpstr>
      <vt:lpstr>Document store - Concept</vt:lpstr>
      <vt:lpstr>JSON document</vt:lpstr>
      <vt:lpstr>JSON document (adding metadata)</vt:lpstr>
      <vt:lpstr>Document-oriented databases</vt:lpstr>
      <vt:lpstr>CouchDB</vt:lpstr>
      <vt:lpstr>CouchDB intro</vt:lpstr>
      <vt:lpstr>CouchDB vs MongoDB</vt:lpstr>
      <vt:lpstr>More on Views</vt:lpstr>
      <vt:lpstr>Core data storage</vt:lpstr>
      <vt:lpstr>Use cases</vt:lpstr>
      <vt:lpstr>Demo</vt:lpstr>
    </vt:vector>
  </TitlesOfParts>
  <Company>Ordina Belgium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dc:title>
  <dc:creator>De Cleene, Luc</dc:creator>
  <cp:lastModifiedBy>Tom Causs</cp:lastModifiedBy>
  <cp:revision>62</cp:revision>
  <cp:lastPrinted>1601-01-01T00:00:00Z</cp:lastPrinted>
  <dcterms:created xsi:type="dcterms:W3CDTF">2015-02-07T07:45:46Z</dcterms:created>
  <dcterms:modified xsi:type="dcterms:W3CDTF">2015-05-26T15:36:41Z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0x010100708BA29B4CF45A4E9096EE85E335500E</vt:lpwstr>
  </property>
</Properties>
</file>