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Robo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8f861fc1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8f861fc1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8f861fc1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8f861fc1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8f861fc10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8f861fc1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3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9" name="Google Shape;149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/>
          <p:nvPr>
            <p:ph hasCustomPrompt="1" idx="3" type="title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/>
          <p:nvPr>
            <p:ph hasCustomPrompt="1" idx="4" type="title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idx="6" type="subTitle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idx="7" type="subTitle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2" name="Google Shape;182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7" name="Google Shape;197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9" name="Google Shape;199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1" name="Google Shape;201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" name="Google Shape;202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idx="4" type="subTitle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5" type="subTitle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6" type="subTitle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2" name="Google Shape;222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1" name="Google Shape;241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3" name="Google Shape;243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4" name="Google Shape;244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7" name="Google Shape;267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idx="1" type="subTitle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1"/>
          <p:cNvSpPr txBox="1"/>
          <p:nvPr>
            <p:ph idx="3" type="subTitle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1"/>
          <p:cNvSpPr txBox="1"/>
          <p:nvPr>
            <p:ph idx="5" type="subTitle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1"/>
          <p:cNvSpPr txBox="1"/>
          <p:nvPr>
            <p:ph idx="7" type="subTitle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1"/>
          <p:cNvSpPr txBox="1"/>
          <p:nvPr>
            <p:ph idx="9" type="subTitle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1"/>
          <p:cNvSpPr txBox="1"/>
          <p:nvPr>
            <p:ph idx="14" type="subTitle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22"/>
          <p:cNvSpPr txBox="1"/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4" name="Google Shape;464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/>
          <p:nvPr>
            <p:ph type="ctrTitle"/>
          </p:nvPr>
        </p:nvSpPr>
        <p:spPr>
          <a:xfrm>
            <a:off x="720000" y="903425"/>
            <a:ext cx="27198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REAL</a:t>
            </a:r>
            <a:r>
              <a:rPr lang="en" sz="4600"/>
              <a:t> TIME DENOISING WITH DL: Milestone 1</a:t>
            </a:r>
            <a:endParaRPr sz="4600"/>
          </a:p>
        </p:txBody>
      </p:sp>
      <p:sp>
        <p:nvSpPr>
          <p:cNvPr id="509" name="Google Shape;509;p25"/>
          <p:cNvSpPr txBox="1"/>
          <p:nvPr>
            <p:ph idx="1" type="subTitle"/>
          </p:nvPr>
        </p:nvSpPr>
        <p:spPr>
          <a:xfrm>
            <a:off x="720000" y="3500600"/>
            <a:ext cx="28437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Tong, Tom Donnelly, Shixuan Fang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Advised by Liam Dugan</a:t>
            </a: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7171431" y="50102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7343722" y="50102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2" name="Google Shape;512;p25"/>
          <p:cNvPicPr preferRelativeResize="0"/>
          <p:nvPr/>
        </p:nvPicPr>
        <p:blipFill rotWithShape="1">
          <a:blip r:embed="rId3">
            <a:alphaModFix/>
          </a:blip>
          <a:srcRect b="0" l="25910" r="25649" t="0"/>
          <a:stretch/>
        </p:blipFill>
        <p:spPr>
          <a:xfrm>
            <a:off x="5568950" y="1086407"/>
            <a:ext cx="2558227" cy="29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518" name="Google Shape;518;p26"/>
          <p:cNvSpPr txBox="1"/>
          <p:nvPr>
            <p:ph idx="1" type="body"/>
          </p:nvPr>
        </p:nvSpPr>
        <p:spPr>
          <a:xfrm>
            <a:off x="720000" y="1104850"/>
            <a:ext cx="38520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Real time CNN denoising integrated into CUDA Path Tracer / Denoiser homework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</a:t>
            </a:r>
            <a:r>
              <a:rPr lang="en" sz="1300"/>
              <a:t>uper-resolution to generate a higher resolution image with less samples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Continuing to be used </a:t>
            </a:r>
            <a:r>
              <a:rPr lang="en" sz="1300"/>
              <a:t>extensively</a:t>
            </a:r>
            <a:r>
              <a:rPr lang="en" sz="1300"/>
              <a:t> in video games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Denoising with ML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FFDNet &amp; DnCNN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Both are able to achieve real time performance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SOTA performance on denoising benchmarks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Want to implement with cuDNN and cuBLAS in CUDA, optimize for </a:t>
            </a:r>
            <a:r>
              <a:rPr lang="en" sz="1300"/>
              <a:t>real time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519" name="Google Shape;5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1351362"/>
            <a:ext cx="4303152" cy="802283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0" name="Google Shape;5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925" y="2485500"/>
            <a:ext cx="4303150" cy="9296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526" name="Google Shape;526;p27"/>
          <p:cNvSpPr txBox="1"/>
          <p:nvPr>
            <p:ph idx="1" type="body"/>
          </p:nvPr>
        </p:nvSpPr>
        <p:spPr>
          <a:xfrm>
            <a:off x="720000" y="1104850"/>
            <a:ext cx="38520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Integration of cuDNN and opencv libraries into CUDA path tracer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Found and verified trained dnCNN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Weight loading in cuDNN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Pytorch .pth file -&gt; .csv -&gt; kernel weights in cuDNN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First lines of cuDNN code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Understanding of dnCNN and FFDNet papers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FFDNet net uses a downsampling method called pixel shuffle/unshuffle</a:t>
            </a:r>
            <a:endParaRPr sz="1400"/>
          </a:p>
        </p:txBody>
      </p:sp>
      <p:pic>
        <p:nvPicPr>
          <p:cNvPr id="527" name="Google Shape;5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175" y="3601925"/>
            <a:ext cx="5431375" cy="10126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8" name="Google Shape;5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350" y="647650"/>
            <a:ext cx="1882836" cy="25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4100" y="647650"/>
            <a:ext cx="1858723" cy="25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535" name="Google Shape;535;p28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Verification of weight loading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Run an example image through first convolutional filter in pytorch and cuDNN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Make sure outputs are the same to be sure we loaded weights in correctly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Finish weight loading pipeline to load the complete dnCNN model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Try forward pass of model in dnCNN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Evaluate results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pixel shuffle/unshuffle used in FFDNet with CUDA kernel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Validate the implementation with pytorch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collection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Pipeline to generate noisy and complete scenes from path tracer to be used as fine-tuning 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Pytorch training pipeline to use this image set to fine-tune model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