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8c1997cb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8c1997cb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c1997cbfd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8c1997cbfd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8c1997cbfd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8c1997cbfd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c1997cbfd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8c1997cbfd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ad6c7e10c1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ad6c7e10c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3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/>
          <p:nvPr>
            <p:ph hasCustomPrompt="1"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hasCustomPrompt="1"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" name="Google Shape;202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" name="Google Shape;222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3" name="Google Shape;243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4" name="Google Shape;244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1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1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1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1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2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lain.xyz/blog/ray-tracing-denois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/>
          <p:nvPr>
            <p:ph type="ctrTitle"/>
          </p:nvPr>
        </p:nvSpPr>
        <p:spPr>
          <a:xfrm>
            <a:off x="720000" y="903425"/>
            <a:ext cx="27198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</a:t>
            </a:r>
            <a:r>
              <a:rPr lang="en"/>
              <a:t> TIME DENOISING WITH DL</a:t>
            </a:r>
            <a:endParaRPr/>
          </a:p>
        </p:txBody>
      </p:sp>
      <p:sp>
        <p:nvSpPr>
          <p:cNvPr id="509" name="Google Shape;509;p25"/>
          <p:cNvSpPr txBox="1"/>
          <p:nvPr>
            <p:ph idx="1" type="subTitle"/>
          </p:nvPr>
        </p:nvSpPr>
        <p:spPr>
          <a:xfrm>
            <a:off x="720000" y="3500600"/>
            <a:ext cx="28437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Tong, Tom Donnelly, Shixuan Fang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Advised by Liam Dugan</a:t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7171431" y="50102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7343722" y="50102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25"/>
          <p:cNvPicPr preferRelativeResize="0"/>
          <p:nvPr/>
        </p:nvPicPr>
        <p:blipFill rotWithShape="1">
          <a:blip r:embed="rId3">
            <a:alphaModFix/>
          </a:blip>
          <a:srcRect b="0" l="25910" r="25649" t="0"/>
          <a:stretch/>
        </p:blipFill>
        <p:spPr>
          <a:xfrm>
            <a:off x="5568950" y="1086407"/>
            <a:ext cx="2558227" cy="29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 txBox="1"/>
          <p:nvPr>
            <p:ph type="title"/>
          </p:nvPr>
        </p:nvSpPr>
        <p:spPr>
          <a:xfrm>
            <a:off x="720000" y="540000"/>
            <a:ext cx="310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518" name="Google Shape;518;p26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</a:t>
            </a:r>
            <a:endParaRPr/>
          </a:p>
        </p:txBody>
      </p:sp>
      <p:sp>
        <p:nvSpPr>
          <p:cNvPr id="519" name="Google Shape;519;p26"/>
          <p:cNvSpPr txBox="1"/>
          <p:nvPr>
            <p:ph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0" name="Google Shape;520;p26"/>
          <p:cNvSpPr txBox="1"/>
          <p:nvPr>
            <p:ph idx="3" type="subTitle"/>
          </p:nvPr>
        </p:nvSpPr>
        <p:spPr>
          <a:xfrm>
            <a:off x="720100" y="2070527"/>
            <a:ext cx="23169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Implement a deep learning based denoiser in CUDA with cuDNN </a:t>
            </a:r>
            <a:endParaRPr sz="1300"/>
          </a:p>
        </p:txBody>
      </p:sp>
      <p:sp>
        <p:nvSpPr>
          <p:cNvPr id="521" name="Google Shape;521;p26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</a:t>
            </a:r>
            <a:endParaRPr/>
          </a:p>
        </p:txBody>
      </p:sp>
      <p:sp>
        <p:nvSpPr>
          <p:cNvPr id="522" name="Google Shape;522;p26"/>
          <p:cNvSpPr txBox="1"/>
          <p:nvPr>
            <p:ph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3" name="Google Shape;523;p26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Integrate CUDA denoiser into Path-Tracer/Denoiser assignment </a:t>
            </a:r>
            <a:endParaRPr sz="1300"/>
          </a:p>
        </p:txBody>
      </p:sp>
      <p:sp>
        <p:nvSpPr>
          <p:cNvPr id="524" name="Google Shape;524;p26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</a:t>
            </a:r>
            <a:endParaRPr/>
          </a:p>
        </p:txBody>
      </p:sp>
      <p:sp>
        <p:nvSpPr>
          <p:cNvPr id="525" name="Google Shape;525;p26"/>
          <p:cNvSpPr txBox="1"/>
          <p:nvPr>
            <p:ph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6" name="Google Shape;526;p26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Expand Path-Tracer/Denoiser to be temporal/real time </a:t>
            </a:r>
            <a:endParaRPr sz="1300"/>
          </a:p>
        </p:txBody>
      </p:sp>
      <p:sp>
        <p:nvSpPr>
          <p:cNvPr id="527" name="Google Shape;527;p26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</a:t>
            </a:r>
            <a:endParaRPr/>
          </a:p>
        </p:txBody>
      </p:sp>
      <p:sp>
        <p:nvSpPr>
          <p:cNvPr id="528" name="Google Shape;528;p26"/>
          <p:cNvSpPr txBox="1"/>
          <p:nvPr>
            <p:ph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29" name="Google Shape;529;p26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Integrate CUDA denoiser to denoise in real time path-tracer </a:t>
            </a:r>
            <a:endParaRPr sz="1300"/>
          </a:p>
        </p:txBody>
      </p:sp>
      <p:sp>
        <p:nvSpPr>
          <p:cNvPr id="530" name="Google Shape;530;p26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Tune</a:t>
            </a:r>
            <a:endParaRPr/>
          </a:p>
        </p:txBody>
      </p:sp>
      <p:sp>
        <p:nvSpPr>
          <p:cNvPr id="531" name="Google Shape;531;p26"/>
          <p:cNvSpPr txBox="1"/>
          <p:nvPr>
            <p:ph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32" name="Google Shape;532;p26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Fine tune denoiser model and optimize for run time as needed </a:t>
            </a:r>
            <a:endParaRPr sz="1300"/>
          </a:p>
        </p:txBody>
      </p:sp>
      <p:sp>
        <p:nvSpPr>
          <p:cNvPr id="533" name="Google Shape;533;p26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Permitting…</a:t>
            </a:r>
            <a:endParaRPr/>
          </a:p>
        </p:txBody>
      </p:sp>
      <p:sp>
        <p:nvSpPr>
          <p:cNvPr id="534" name="Google Shape;534;p26"/>
          <p:cNvSpPr txBox="1"/>
          <p:nvPr>
            <p:ph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35" name="Google Shape;535;p26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Add resolution upscaling model or 2-in-1 model 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7"/>
          <p:cNvSpPr/>
          <p:nvPr/>
        </p:nvSpPr>
        <p:spPr>
          <a:xfrm>
            <a:off x="560725" y="2870700"/>
            <a:ext cx="4251600" cy="1896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7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OVERVIEW</a:t>
            </a:r>
            <a:endParaRPr/>
          </a:p>
        </p:txBody>
      </p:sp>
      <p:sp>
        <p:nvSpPr>
          <p:cNvPr id="542" name="Google Shape;542;p27"/>
          <p:cNvSpPr txBox="1"/>
          <p:nvPr>
            <p:ph idx="4294967295" type="subTitle"/>
          </p:nvPr>
        </p:nvSpPr>
        <p:spPr>
          <a:xfrm>
            <a:off x="775050" y="1188900"/>
            <a:ext cx="33813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FFDNET: Fast, Flexible Denoising Net</a:t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Google Shape;543;p27"/>
          <p:cNvSpPr txBox="1"/>
          <p:nvPr>
            <p:ph idx="4294967295" type="subTitle"/>
          </p:nvPr>
        </p:nvSpPr>
        <p:spPr>
          <a:xfrm>
            <a:off x="616875" y="2986425"/>
            <a:ext cx="4037400" cy="17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Both achieve close to SOTA on denoising benchmarks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Real time capabilities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Simple (relatively) from a DL perspective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FFDNet is built upon DnCNN and thus is more complicated (same authors)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Adds downsampled subimages and noise level map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DnCNN learns the noise to be removed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First choice is FFDNet, fallback is DnCNN </a:t>
            </a:r>
            <a:endParaRPr sz="1100"/>
          </a:p>
        </p:txBody>
      </p:sp>
      <p:sp>
        <p:nvSpPr>
          <p:cNvPr id="544" name="Google Shape;544;p27"/>
          <p:cNvSpPr txBox="1"/>
          <p:nvPr>
            <p:ph idx="4294967295" type="subTitle"/>
          </p:nvPr>
        </p:nvSpPr>
        <p:spPr>
          <a:xfrm>
            <a:off x="1337250" y="2029800"/>
            <a:ext cx="2256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DNCNN: Denoiser CNN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45" name="Google Shape;5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275" y="2870726"/>
            <a:ext cx="3645500" cy="189693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7"/>
          <p:cNvSpPr/>
          <p:nvPr/>
        </p:nvSpPr>
        <p:spPr>
          <a:xfrm>
            <a:off x="6579250" y="4114950"/>
            <a:ext cx="366600" cy="1758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7379350" y="4114950"/>
            <a:ext cx="366600" cy="1758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9450" y="4114950"/>
            <a:ext cx="366600" cy="1758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7379350" y="4507138"/>
            <a:ext cx="366600" cy="1758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579250" y="4507150"/>
            <a:ext cx="366600" cy="1758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8179450" y="4507138"/>
            <a:ext cx="366600" cy="1758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2" name="Google Shape;5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198" y="906412"/>
            <a:ext cx="4303152" cy="802283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3" name="Google Shape;55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9200" y="1824900"/>
            <a:ext cx="4303150" cy="929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RESOURCES</a:t>
            </a:r>
            <a:endParaRPr/>
          </a:p>
        </p:txBody>
      </p:sp>
      <p:sp>
        <p:nvSpPr>
          <p:cNvPr id="559" name="Google Shape;559;p28"/>
          <p:cNvSpPr txBox="1"/>
          <p:nvPr>
            <p:ph idx="4294967295" type="subTitle"/>
          </p:nvPr>
        </p:nvSpPr>
        <p:spPr>
          <a:xfrm>
            <a:off x="639518" y="1739650"/>
            <a:ext cx="32532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Model papers and code repos</a:t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0" name="Google Shape;560;p28"/>
          <p:cNvSpPr txBox="1"/>
          <p:nvPr>
            <p:ph idx="4294967295" type="subTitle"/>
          </p:nvPr>
        </p:nvSpPr>
        <p:spPr>
          <a:xfrm>
            <a:off x="1126865" y="2072400"/>
            <a:ext cx="22785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(pretrained models)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8"/>
          <p:cNvSpPr txBox="1"/>
          <p:nvPr>
            <p:ph idx="4294967295" type="subTitle"/>
          </p:nvPr>
        </p:nvSpPr>
        <p:spPr>
          <a:xfrm>
            <a:off x="5150097" y="3152225"/>
            <a:ext cx="2562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Project 3-4 from class 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2" name="Google Shape;562;p28"/>
          <p:cNvSpPr txBox="1"/>
          <p:nvPr>
            <p:ph idx="4294967295" type="subTitle"/>
          </p:nvPr>
        </p:nvSpPr>
        <p:spPr>
          <a:xfrm>
            <a:off x="3892735" y="1739645"/>
            <a:ext cx="19362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TensorRT &amp; ONXX </a:t>
            </a:r>
            <a:endParaRPr sz="1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3" name="Google Shape;563;p28"/>
          <p:cNvSpPr txBox="1"/>
          <p:nvPr>
            <p:ph idx="4294967295" type="subTitle"/>
          </p:nvPr>
        </p:nvSpPr>
        <p:spPr>
          <a:xfrm>
            <a:off x="3721585" y="2058149"/>
            <a:ext cx="227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convert trained models </a:t>
            </a:r>
            <a:endParaRPr/>
          </a:p>
        </p:txBody>
      </p:sp>
      <p:sp>
        <p:nvSpPr>
          <p:cNvPr id="564" name="Google Shape;564;p28"/>
          <p:cNvSpPr txBox="1"/>
          <p:nvPr>
            <p:ph idx="4294967295" type="subTitle"/>
          </p:nvPr>
        </p:nvSpPr>
        <p:spPr>
          <a:xfrm>
            <a:off x="2266810" y="3152225"/>
            <a:ext cx="19362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cuBLAS &amp; cuDNN 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5" name="Google Shape;565;p28"/>
          <p:cNvSpPr txBox="1"/>
          <p:nvPr>
            <p:ph idx="4294967295" type="subTitle"/>
          </p:nvPr>
        </p:nvSpPr>
        <p:spPr>
          <a:xfrm>
            <a:off x="6487710" y="1739645"/>
            <a:ext cx="19362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PyTorch</a:t>
            </a:r>
            <a:endParaRPr sz="18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6" name="Google Shape;566;p28"/>
          <p:cNvSpPr txBox="1"/>
          <p:nvPr>
            <p:ph idx="4294967295" type="subTitle"/>
          </p:nvPr>
        </p:nvSpPr>
        <p:spPr>
          <a:xfrm>
            <a:off x="6588425" y="2058150"/>
            <a:ext cx="183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any fine-tuning / training necessary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/>
          <p:nvPr/>
        </p:nvSpPr>
        <p:spPr>
          <a:xfrm>
            <a:off x="881383" y="2268999"/>
            <a:ext cx="1944900" cy="449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9"/>
          <p:cNvSpPr/>
          <p:nvPr/>
        </p:nvSpPr>
        <p:spPr>
          <a:xfrm>
            <a:off x="881383" y="3714076"/>
            <a:ext cx="1944900" cy="449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9"/>
          <p:cNvSpPr/>
          <p:nvPr/>
        </p:nvSpPr>
        <p:spPr>
          <a:xfrm>
            <a:off x="881325" y="1546475"/>
            <a:ext cx="1944900" cy="449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9"/>
          <p:cNvSpPr/>
          <p:nvPr/>
        </p:nvSpPr>
        <p:spPr>
          <a:xfrm>
            <a:off x="881383" y="2991547"/>
            <a:ext cx="1944900" cy="449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76" name="Google Shape;576;p29"/>
          <p:cNvSpPr txBox="1"/>
          <p:nvPr>
            <p:ph idx="4294967295" type="subTitle"/>
          </p:nvPr>
        </p:nvSpPr>
        <p:spPr>
          <a:xfrm>
            <a:off x="995453" y="1574125"/>
            <a:ext cx="1704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MILESTONE 1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7" name="Google Shape;577;p29"/>
          <p:cNvSpPr txBox="1"/>
          <p:nvPr>
            <p:ph idx="4294967295" type="subTitle"/>
          </p:nvPr>
        </p:nvSpPr>
        <p:spPr>
          <a:xfrm>
            <a:off x="1045970" y="2296640"/>
            <a:ext cx="16314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MILESTONE 2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8" name="Google Shape;578;p29"/>
          <p:cNvSpPr txBox="1"/>
          <p:nvPr>
            <p:ph idx="4294967295" type="subTitle"/>
          </p:nvPr>
        </p:nvSpPr>
        <p:spPr>
          <a:xfrm>
            <a:off x="1045970" y="3019168"/>
            <a:ext cx="16314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MILESTONE 3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9" name="Google Shape;579;p29"/>
          <p:cNvSpPr txBox="1"/>
          <p:nvPr>
            <p:ph idx="4294967295" type="subTitle"/>
          </p:nvPr>
        </p:nvSpPr>
        <p:spPr>
          <a:xfrm>
            <a:off x="1045970" y="3741675"/>
            <a:ext cx="16314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FINAL DEADLINE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0" name="Google Shape;580;p29"/>
          <p:cNvSpPr/>
          <p:nvPr/>
        </p:nvSpPr>
        <p:spPr>
          <a:xfrm>
            <a:off x="3815575" y="1509450"/>
            <a:ext cx="4752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able to load pretrained models into CUDA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Finish path tracing framework with mesh loading, textures, etc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29"/>
          <p:cNvSpPr/>
          <p:nvPr/>
        </p:nvSpPr>
        <p:spPr>
          <a:xfrm>
            <a:off x="3815570" y="2921350"/>
            <a:ext cx="4752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Optimize performance to meet real time performance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Fine tune model (if needed) on images from path-tracer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29"/>
          <p:cNvSpPr/>
          <p:nvPr/>
        </p:nvSpPr>
        <p:spPr>
          <a:xfrm>
            <a:off x="3967975" y="2198800"/>
            <a:ext cx="4959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able to run an inference of model in CUDA on path-traced image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Finalize path tracing framework to support denoising in real time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Evaluate performance of model both in runtime and denoising quality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29"/>
          <p:cNvSpPr/>
          <p:nvPr/>
        </p:nvSpPr>
        <p:spPr>
          <a:xfrm>
            <a:off x="3815587" y="3643875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Polish assignment, README etc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Finalize code and model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4" name="Google Shape;584;p29"/>
          <p:cNvCxnSpPr/>
          <p:nvPr/>
        </p:nvCxnSpPr>
        <p:spPr>
          <a:xfrm>
            <a:off x="2977387" y="1768925"/>
            <a:ext cx="685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5" name="Google Shape;585;p29"/>
          <p:cNvCxnSpPr/>
          <p:nvPr/>
        </p:nvCxnSpPr>
        <p:spPr>
          <a:xfrm>
            <a:off x="2977387" y="2491500"/>
            <a:ext cx="685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6" name="Google Shape;586;p29"/>
          <p:cNvCxnSpPr/>
          <p:nvPr/>
        </p:nvCxnSpPr>
        <p:spPr>
          <a:xfrm>
            <a:off x="2977387" y="3214025"/>
            <a:ext cx="685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7" name="Google Shape;587;p29"/>
          <p:cNvCxnSpPr/>
          <p:nvPr/>
        </p:nvCxnSpPr>
        <p:spPr>
          <a:xfrm>
            <a:off x="2977387" y="3936538"/>
            <a:ext cx="6858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0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"/>
              <a:t>FFDNet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/>
              <a:t>https://arxiv.org/pdf/1608.03981.pdf (paper)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/>
              <a:t>https://github.com/cszn/FFDNet (author repo)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/>
              <a:t>Https://github.com/LucasElbert/FFDNet (repo with trained model)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"/>
              <a:t>DnCNN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/>
              <a:t>https://arxiv.org/pdf/1608.03981.pdf (paper)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/>
              <a:t>https://github.com/cszn/DnCNN (author repo) https://github.com/LabForComputationalVision/bias_free_denoising/tree/master/pretrained/dncnn/bias (repo with trained model)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https://alain.xyz/blog/ray-tracing-denoising</a:t>
            </a:r>
            <a:r>
              <a:rPr lang="en"/>
              <a:t>(from slides)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