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F7F7-AA59-9F0D-8863-74EE3EE2D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9E5CFB-C13F-7308-271D-D185A1A8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790A7-AA62-8077-BB92-1DD72E95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E72FA-C7F2-B315-1E3A-19F1A034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3C15C-93CD-FC4C-9793-28941712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27CC6-B4E8-8858-E9BB-39529670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609481-C0D0-1BE5-8C3B-1157D753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D0E10-C4AF-AD33-6A8F-72D033E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606B0-A0A4-EA81-881E-AA2665D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78E89C-1E05-847A-8AB7-D365561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8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553CF1-5F0D-287D-8A4E-5561AE9F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759F4C-C51E-63B8-97CA-03673785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DB2D4-F749-0F76-D948-B3F57C2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73596-B153-22A2-879B-75656A29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74EA9-A49C-C1F7-C0B2-7F27FBC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8D37E-C941-E6AF-ED10-395E944F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A35F8-EBE0-461B-B645-F5AFDCB2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EE0DF-BFB9-7CEB-1CB6-25419504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AE0DF-6F3B-5AD7-529D-4561D182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EBFE7-968E-DA20-3748-983C98B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9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74037-7365-005F-F795-7775E8D2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F39C1-1F2E-75C4-1D28-CEA329C3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A28D8-EDB2-E70C-9FDC-4A287E22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50B90-739A-0B3C-3EDF-CF18BCAF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2AD57-32AA-A999-5573-F2CEBE0B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7406C-C0AA-47EB-3345-450B8447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1D0A6-7316-10DA-6434-C6FDF5C0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D3B9-4CCC-8562-7867-56E916E3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AF34B-1478-7AEB-BC1B-A95076A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EC6EC6-C6DE-6D50-D091-BD394540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D6356-BA2D-37F8-04ED-B56E0BB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D57E1-2A9E-F4FC-C000-4577F3F8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F8745-8FB2-2C53-EBD3-1AE2FEDD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FA19D-A205-6EDC-C88A-9F2F3313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9B0DF4-8C73-745E-CEA1-22851C1E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2EA121-8740-3EDC-6EB1-BFA24FCEC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2CDCA6-C97F-26FB-62E4-E1FB1C3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95F62E-E739-0D2F-2250-003318CA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E73B2-C008-4DC8-1FD6-93346E7B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629D8-E8F9-C6D8-13C8-99A7ADB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BD65A-4CB4-FEB9-A87E-C751CBE0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1532D-C94B-9928-4147-C0EB254A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B0EF2B-D241-79A9-0248-300EE257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C6B183-033E-98B0-235A-FBD4D396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F9B342-0DA4-3EAA-B2DC-9517C475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5F409-6ACF-E20A-CFA5-F07D415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B0260-1931-A9EF-5FF2-ACBB17E5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80E8C-03C6-6C84-BBC7-4E6870C5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8C132-E6CF-DCE1-84ED-ED73D897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0D502-6035-A8F5-03CC-A3A2F959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4EFA3-CB61-4DAD-C399-68D0DEE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D5B320-4EA9-C25B-FBC3-4830222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E7AE4-61E7-376A-1F77-FCDEF643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77CC3-56F2-86CE-35F3-08F876EF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6252DC-8915-7FF9-68D4-C4CA3ED1D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7D69F-36BF-C967-90C4-64AA9E8B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2F0CB-1AC0-0A86-94A1-30DB98BD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D6D9-BB1E-431C-305E-00F1A9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7E9501-E010-30C8-1D41-1807163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D852F-61E5-D9A2-D2F4-903A0CF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DC62-9F14-BFFD-A4DC-E25273BF8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2DA84-40C3-B835-53FC-E911D784F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DE236-5120-D9B9-137D-FEB0BBFAB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D89B445-1019-69B2-32B0-8DB3045C9D20}"/>
              </a:ext>
            </a:extLst>
          </p:cNvPr>
          <p:cNvSpPr/>
          <p:nvPr/>
        </p:nvSpPr>
        <p:spPr>
          <a:xfrm>
            <a:off x="0" y="3158836"/>
            <a:ext cx="12192000" cy="938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Zeitverlauf Daten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FC3F41A-73C8-4FD7-B913-9680A61EC129}"/>
              </a:ext>
            </a:extLst>
          </p:cNvPr>
          <p:cNvGrpSpPr/>
          <p:nvPr/>
        </p:nvGrpSpPr>
        <p:grpSpPr>
          <a:xfrm>
            <a:off x="1555668" y="3128736"/>
            <a:ext cx="1353785" cy="1104083"/>
            <a:chOff x="1555668" y="3128736"/>
            <a:chExt cx="1353785" cy="1104083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3A06DB8-4DBB-06F5-D47D-3A000037C7CB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C9F7AD5-3721-0DF7-62A3-5714C242AFA2}"/>
                </a:ext>
              </a:extLst>
            </p:cNvPr>
            <p:cNvSpPr txBox="1"/>
            <p:nvPr/>
          </p:nvSpPr>
          <p:spPr>
            <a:xfrm>
              <a:off x="1555668" y="3771154"/>
              <a:ext cx="135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Erzeugen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52D0C98-8583-C0ED-A562-B58D94FF3A24}"/>
              </a:ext>
            </a:extLst>
          </p:cNvPr>
          <p:cNvGrpSpPr/>
          <p:nvPr/>
        </p:nvGrpSpPr>
        <p:grpSpPr>
          <a:xfrm>
            <a:off x="4205293" y="3128736"/>
            <a:ext cx="1847275" cy="1104083"/>
            <a:chOff x="1308922" y="3128736"/>
            <a:chExt cx="1847275" cy="1104083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F3D06B4-046D-3E50-9C05-959D1E04536F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4847259-163A-AA70-FD85-DC6A5B897459}"/>
                </a:ext>
              </a:extLst>
            </p:cNvPr>
            <p:cNvSpPr txBox="1"/>
            <p:nvPr/>
          </p:nvSpPr>
          <p:spPr>
            <a:xfrm>
              <a:off x="1308922" y="3771154"/>
              <a:ext cx="1847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Importieren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B2F7EC8-D6F5-35DB-B93A-A2645860EE2E}"/>
              </a:ext>
            </a:extLst>
          </p:cNvPr>
          <p:cNvGrpSpPr/>
          <p:nvPr/>
        </p:nvGrpSpPr>
        <p:grpSpPr>
          <a:xfrm>
            <a:off x="7348408" y="3128736"/>
            <a:ext cx="1353785" cy="1104083"/>
            <a:chOff x="1555667" y="3128736"/>
            <a:chExt cx="1353785" cy="1104083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52F1E50-097D-6DBF-0650-B5938F9887F2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F4C6324-88CD-5678-1A6B-787239574D3A}"/>
                </a:ext>
              </a:extLst>
            </p:cNvPr>
            <p:cNvSpPr txBox="1"/>
            <p:nvPr/>
          </p:nvSpPr>
          <p:spPr>
            <a:xfrm>
              <a:off x="1555667" y="3771154"/>
              <a:ext cx="135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Lesen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AC39605-9F66-9A64-B048-1DE8691FE88A}"/>
              </a:ext>
            </a:extLst>
          </p:cNvPr>
          <p:cNvGrpSpPr/>
          <p:nvPr/>
        </p:nvGrpSpPr>
        <p:grpSpPr>
          <a:xfrm>
            <a:off x="9906823" y="3128736"/>
            <a:ext cx="1847274" cy="1104083"/>
            <a:chOff x="1308923" y="3128736"/>
            <a:chExt cx="1847274" cy="1104083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85D2D64-AC7E-D65F-EA2D-FF0F3FA6772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6F139B5-6E23-04B3-02BA-7A65E04D55D7}"/>
                </a:ext>
              </a:extLst>
            </p:cNvPr>
            <p:cNvSpPr txBox="1"/>
            <p:nvPr/>
          </p:nvSpPr>
          <p:spPr>
            <a:xfrm>
              <a:off x="1308923" y="3771154"/>
              <a:ext cx="1847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Verarbeiten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286FE5C3-D705-4065-3534-FD58593E9E2F}"/>
              </a:ext>
            </a:extLst>
          </p:cNvPr>
          <p:cNvSpPr txBox="1"/>
          <p:nvPr/>
        </p:nvSpPr>
        <p:spPr>
          <a:xfrm>
            <a:off x="4394007" y="852432"/>
            <a:ext cx="3174996" cy="584775"/>
          </a:xfrm>
          <a:prstGeom prst="rect">
            <a:avLst/>
          </a:prstGeom>
          <a:solidFill>
            <a:srgbClr val="C00000">
              <a:alpha val="2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 b="1" dirty="0"/>
              <a:t>Schema-on-Read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C6C35A3-8DEE-ACAE-1DB0-690DA93BCAA6}"/>
              </a:ext>
            </a:extLst>
          </p:cNvPr>
          <p:cNvSpPr txBox="1"/>
          <p:nvPr/>
        </p:nvSpPr>
        <p:spPr>
          <a:xfrm>
            <a:off x="4508500" y="5297218"/>
            <a:ext cx="3175000" cy="584775"/>
          </a:xfrm>
          <a:prstGeom prst="rect">
            <a:avLst/>
          </a:prstGeom>
          <a:solidFill>
            <a:srgbClr val="C00000">
              <a:alpha val="2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 b="1" dirty="0"/>
              <a:t>Schema-on-Write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CC2A04-D11D-E931-EB01-46E72A13E795}"/>
              </a:ext>
            </a:extLst>
          </p:cNvPr>
          <p:cNvSpPr txBox="1"/>
          <p:nvPr/>
        </p:nvSpPr>
        <p:spPr>
          <a:xfrm>
            <a:off x="8574617" y="841432"/>
            <a:ext cx="361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Hohe Speicherflexibilität</a:t>
            </a:r>
          </a:p>
          <a:p>
            <a:pPr marL="342900" indent="-342900">
              <a:buClr>
                <a:srgbClr val="FF0000"/>
              </a:buClr>
              <a:buFont typeface="Symbol" panose="05050102010706020507" pitchFamily="18" charset="2"/>
              <a:buChar char="-"/>
            </a:pPr>
            <a:r>
              <a:rPr lang="de-DE" sz="2400" dirty="0"/>
              <a:t>Flexible Verarbeitung nötig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A488172-EF5C-5DDA-960F-966DC64730A7}"/>
              </a:ext>
            </a:extLst>
          </p:cNvPr>
          <p:cNvSpPr txBox="1"/>
          <p:nvPr/>
        </p:nvSpPr>
        <p:spPr>
          <a:xfrm>
            <a:off x="8574617" y="4916203"/>
            <a:ext cx="3617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Strukturelle Integrität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Erschwert </a:t>
            </a:r>
            <a:r>
              <a:rPr lang="de-DE" sz="2400" dirty="0" err="1"/>
              <a:t>Datenkorrumption</a:t>
            </a:r>
            <a:endParaRPr lang="de-DE" sz="2400" dirty="0"/>
          </a:p>
          <a:p>
            <a:pPr marL="342900" indent="-342900">
              <a:buClr>
                <a:srgbClr val="FF0000"/>
              </a:buClr>
              <a:buFont typeface="Symbol" panose="05050102010706020507" pitchFamily="18" charset="2"/>
              <a:buChar char="-"/>
            </a:pPr>
            <a:r>
              <a:rPr lang="de-DE" sz="2400" dirty="0"/>
              <a:t>Schemadefinition vor Import</a:t>
            </a:r>
          </a:p>
        </p:txBody>
      </p:sp>
      <p:pic>
        <p:nvPicPr>
          <p:cNvPr id="1030" name="Picture 6" descr="Parquet logo">
            <a:extLst>
              <a:ext uri="{FF2B5EF4-FFF2-40B4-BE49-F238E27FC236}">
                <a16:creationId xmlns:a16="http://schemas.microsoft.com/office/drawing/2014/main" id="{3FEF855D-FBCE-4B32-B778-4B15F41EE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10000" r="21210" b="11333"/>
          <a:stretch/>
        </p:blipFill>
        <p:spPr bwMode="auto">
          <a:xfrm>
            <a:off x="61748" y="4127087"/>
            <a:ext cx="1692000" cy="174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tobuf / Protocol Buffers – A Simple Introduction">
            <a:extLst>
              <a:ext uri="{FF2B5EF4-FFF2-40B4-BE49-F238E27FC236}">
                <a16:creationId xmlns:a16="http://schemas.microsoft.com/office/drawing/2014/main" id="{DA4835C4-42C3-8209-07E9-D88C63252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28344" r="7445" b="28556"/>
          <a:stretch/>
        </p:blipFill>
        <p:spPr bwMode="auto">
          <a:xfrm>
            <a:off x="1943100" y="5508599"/>
            <a:ext cx="169260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BBBB33-1E78-DCC4-E971-4911B9DC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8" y="6033728"/>
            <a:ext cx="1692000" cy="5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25669A52-EF10-EE97-7DA8-6AF5FC1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04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865E5CA-6765-CEB1-584C-DA1E6F78A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394" y="28585"/>
            <a:ext cx="1692000" cy="16920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5E43BE-065E-4159-B557-1433AB3C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00" y="1897994"/>
            <a:ext cx="1692000" cy="8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Pfeil: nach oben 1030">
            <a:extLst>
              <a:ext uri="{FF2B5EF4-FFF2-40B4-BE49-F238E27FC236}">
                <a16:creationId xmlns:a16="http://schemas.microsoft.com/office/drawing/2014/main" id="{FD6804B8-1930-703D-3B0B-F871858114FE}"/>
              </a:ext>
            </a:extLst>
          </p:cNvPr>
          <p:cNvSpPr/>
          <p:nvPr/>
        </p:nvSpPr>
        <p:spPr>
          <a:xfrm rot="18950563">
            <a:off x="4119470" y="3628245"/>
            <a:ext cx="468056" cy="1999876"/>
          </a:xfrm>
          <a:prstGeom prst="upArrow">
            <a:avLst>
              <a:gd name="adj1" fmla="val 44562"/>
              <a:gd name="adj2" fmla="val 4573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3" name="Pfeil: nach oben 1032">
            <a:extLst>
              <a:ext uri="{FF2B5EF4-FFF2-40B4-BE49-F238E27FC236}">
                <a16:creationId xmlns:a16="http://schemas.microsoft.com/office/drawing/2014/main" id="{AD07702F-CBFB-46D8-FC41-BC022414701D}"/>
              </a:ext>
            </a:extLst>
          </p:cNvPr>
          <p:cNvSpPr/>
          <p:nvPr/>
        </p:nvSpPr>
        <p:spPr>
          <a:xfrm rot="8710301">
            <a:off x="7172741" y="1256018"/>
            <a:ext cx="468056" cy="1999876"/>
          </a:xfrm>
          <a:prstGeom prst="upArrow">
            <a:avLst>
              <a:gd name="adj1" fmla="val 44562"/>
              <a:gd name="adj2" fmla="val 4573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3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Hofmann, Florian</dc:creator>
  <cp:lastModifiedBy>Hofmann, Florian</cp:lastModifiedBy>
  <cp:revision>2</cp:revision>
  <dcterms:created xsi:type="dcterms:W3CDTF">2024-04-19T10:17:15Z</dcterms:created>
  <dcterms:modified xsi:type="dcterms:W3CDTF">2024-04-19T10:41:38Z</dcterms:modified>
</cp:coreProperties>
</file>