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1188" y="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B1F7F7-AA59-9F0D-8863-74EE3EE2DE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39E5CFB-C13F-7308-271D-D185A1A8B3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35790A7-AA62-8077-BB92-1DD72E95E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9DB79-FB3F-4D7A-B84A-157570BBF54B}" type="datetimeFigureOut">
              <a:rPr lang="de-DE" smtClean="0"/>
              <a:t>19.04.2024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0EE72FA-C7F2-B315-1E3A-19F1A034E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CA3C15C-93CD-FC4C-9793-289417126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56B0D-F7B5-454C-B81E-0A2D34F3F7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1546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727CC6-B4E8-8858-E9BB-39529670E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A609481-C0D0-1BE5-8C3B-1157D7532D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C3D0E10-C4AF-AD33-6A8F-72D033EED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9DB79-FB3F-4D7A-B84A-157570BBF54B}" type="datetimeFigureOut">
              <a:rPr lang="de-DE" smtClean="0"/>
              <a:t>19.04.2024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1B606B0-A0A4-EA81-881E-AA2665DDC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978E89C-1E05-847A-8AB7-D365561D0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56B0D-F7B5-454C-B81E-0A2D34F3F7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6821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F553CF1-5F0D-287D-8A4E-5561AE9F59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D759F4C-C51E-63B8-97CA-036737857C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D5DB2D4-F749-0F76-D948-B3F57C2B0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9DB79-FB3F-4D7A-B84A-157570BBF54B}" type="datetimeFigureOut">
              <a:rPr lang="de-DE" smtClean="0"/>
              <a:t>19.04.2024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4473596-B153-22A2-879B-75656A299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3774EA9-A49C-C1F7-C0B2-7F27FBC23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56B0D-F7B5-454C-B81E-0A2D34F3F7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8471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C8D37E-C941-E6AF-ED10-395E944FC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8A35F8-EBE0-461B-B645-F5AFDCB2BA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8DEE0DF-BFB9-7CEB-1CB6-25419504A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9DB79-FB3F-4D7A-B84A-157570BBF54B}" type="datetimeFigureOut">
              <a:rPr lang="de-DE" smtClean="0"/>
              <a:t>19.04.2024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5AAE0DF-6F3B-5AD7-529D-4561D182D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89EBFE7-968E-DA20-3748-983C98BFA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56B0D-F7B5-454C-B81E-0A2D34F3F7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5799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074037-7365-005F-F795-7775E8D2E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C5F39C1-1F2E-75C4-1D28-CEA329C3C8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C0A28D8-EDB2-E70C-9FDC-4A287E22A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9DB79-FB3F-4D7A-B84A-157570BBF54B}" type="datetimeFigureOut">
              <a:rPr lang="de-DE" smtClean="0"/>
              <a:t>19.04.2024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9E50B90-739A-0B3C-3EDF-CF18BCAFF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C42AD57-32AA-A999-5573-F2CEBE0B3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56B0D-F7B5-454C-B81E-0A2D34F3F7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1409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07406C-C0AA-47EB-3345-450B84472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4D1D0A6-7316-10DA-6434-C6FDF5C0CC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DB8D3B9-4CCC-8562-7867-56E916E35C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39AF34B-1478-7AEB-BC1B-A95076A1D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9DB79-FB3F-4D7A-B84A-157570BBF54B}" type="datetimeFigureOut">
              <a:rPr lang="de-DE" smtClean="0"/>
              <a:t>19.04.2024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EEC6EC6-C6DE-6D50-D091-BD3945403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1FD6356-BA2D-37F8-04ED-B56E0BBDD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56B0D-F7B5-454C-B81E-0A2D34F3F7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057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AD57E1-2A9E-F4FC-C000-4577F3F81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A0F8745-8FB2-2C53-EBD3-1AE2FEDDA7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F8FA19D-A205-6EDC-C88A-9F2F331349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29B0DF4-8C73-745E-CEA1-22851C1E25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42EA121-8740-3EDC-6EB1-BFA24FCEC8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C2CDCA6-C97F-26FB-62E4-E1FB1C372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9DB79-FB3F-4D7A-B84A-157570BBF54B}" type="datetimeFigureOut">
              <a:rPr lang="de-DE" smtClean="0"/>
              <a:t>19.04.2024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E95F62E-E739-0D2F-2250-003318CA7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A2E73B2-C008-4DC8-1FD6-93346E7B6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56B0D-F7B5-454C-B81E-0A2D34F3F7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8971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1629D8-E8F9-C6D8-13C8-99A7ADB3A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8FBD65A-4CB4-FEB9-A87E-C751CBE01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9DB79-FB3F-4D7A-B84A-157570BBF54B}" type="datetimeFigureOut">
              <a:rPr lang="de-DE" smtClean="0"/>
              <a:t>19.04.2024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DD1532D-C94B-9928-4147-C0EB254AC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CB0EF2B-D241-79A9-0248-300EE2575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56B0D-F7B5-454C-B81E-0A2D34F3F7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292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2C6B183-033E-98B0-235A-FBD4D3965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9DB79-FB3F-4D7A-B84A-157570BBF54B}" type="datetimeFigureOut">
              <a:rPr lang="de-DE" smtClean="0"/>
              <a:t>19.04.2024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BF9B342-0DA4-3EAA-B2DC-9517C4754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5B5F409-6ACF-E20A-CFA5-F07D415D2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56B0D-F7B5-454C-B81E-0A2D34F3F7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2955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0B0260-1931-A9EF-5FF2-ACBB17E5E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4C80E8C-03C6-6C84-BBC7-4E6870C5A2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EA8C132-E6CF-DCE1-84ED-ED73D8978F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990D502-6035-A8F5-03CC-A3A2F9593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9DB79-FB3F-4D7A-B84A-157570BBF54B}" type="datetimeFigureOut">
              <a:rPr lang="de-DE" smtClean="0"/>
              <a:t>19.04.2024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FB4EFA3-CB61-4DAD-C399-68D0DEEE2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0D5B320-4EA9-C25B-FBC3-48302224D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56B0D-F7B5-454C-B81E-0A2D34F3F7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5555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2E7AE4-61E7-376A-1F77-FCDEF6439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F477CC3-56F2-86CE-35F3-08F876EFF1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46252DC-8915-7FF9-68D4-C4CA3ED1D6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9A7D69F-36BF-C967-90C4-64AA9E8BA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9DB79-FB3F-4D7A-B84A-157570BBF54B}" type="datetimeFigureOut">
              <a:rPr lang="de-DE" smtClean="0"/>
              <a:t>19.04.2024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4D2F0CB-1AC0-0A86-94A1-30DB98BD4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911D6D9-BB1E-431C-305E-00F1A9663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56B0D-F7B5-454C-B81E-0A2D34F3F7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9440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27E9501-E010-30C8-1D41-1807163D0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B6D852F-61E5-D9A2-D2F4-903A0CF318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D03DC62-9F14-BFFD-A4DC-E25273BF82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09DB79-FB3F-4D7A-B84A-157570BBF54B}" type="datetimeFigureOut">
              <a:rPr lang="de-DE" smtClean="0"/>
              <a:t>19.04.2024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442DA84-40C3-B835-53FC-E911D784FC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32DE236-5120-D9B9-137D-FEB0BBFABC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856B0D-F7B5-454C-B81E-0A2D34F3F7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7028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feil: nach rechts 3">
            <a:extLst>
              <a:ext uri="{FF2B5EF4-FFF2-40B4-BE49-F238E27FC236}">
                <a16:creationId xmlns:a16="http://schemas.microsoft.com/office/drawing/2014/main" id="{2D89B445-1019-69B2-32B0-8DB3045C9D20}"/>
              </a:ext>
            </a:extLst>
          </p:cNvPr>
          <p:cNvSpPr/>
          <p:nvPr/>
        </p:nvSpPr>
        <p:spPr>
          <a:xfrm>
            <a:off x="0" y="3158836"/>
            <a:ext cx="12192000" cy="93815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/>
              <a:t>Zeitverlauf Daten</a:t>
            </a:r>
          </a:p>
        </p:txBody>
      </p: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DFC3F41A-73C8-4FD7-B913-9680A61EC129}"/>
              </a:ext>
            </a:extLst>
          </p:cNvPr>
          <p:cNvGrpSpPr/>
          <p:nvPr/>
        </p:nvGrpSpPr>
        <p:grpSpPr>
          <a:xfrm>
            <a:off x="1555668" y="3128736"/>
            <a:ext cx="1353785" cy="1104083"/>
            <a:chOff x="1555668" y="3128736"/>
            <a:chExt cx="1353785" cy="1104083"/>
          </a:xfrm>
        </p:grpSpPr>
        <p:cxnSp>
          <p:nvCxnSpPr>
            <p:cNvPr id="7" name="Gerader Verbinder 6">
              <a:extLst>
                <a:ext uri="{FF2B5EF4-FFF2-40B4-BE49-F238E27FC236}">
                  <a16:creationId xmlns:a16="http://schemas.microsoft.com/office/drawing/2014/main" id="{E3A06DB8-4DBB-06F5-D47D-3A000037C7CB}"/>
                </a:ext>
              </a:extLst>
            </p:cNvPr>
            <p:cNvCxnSpPr>
              <a:cxnSpLocks/>
            </p:cNvCxnSpPr>
            <p:nvPr/>
          </p:nvCxnSpPr>
          <p:spPr>
            <a:xfrm>
              <a:off x="2232560" y="3128736"/>
              <a:ext cx="1" cy="739241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4C9F7AD5-3721-0DF7-62A3-5714C242AFA2}"/>
                </a:ext>
              </a:extLst>
            </p:cNvPr>
            <p:cNvSpPr txBox="1"/>
            <p:nvPr/>
          </p:nvSpPr>
          <p:spPr>
            <a:xfrm>
              <a:off x="1555668" y="3771154"/>
              <a:ext cx="13537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b="1" dirty="0"/>
                <a:t>Erzeugen</a:t>
              </a:r>
            </a:p>
          </p:txBody>
        </p:sp>
      </p:grp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C52D0C98-8583-C0ED-A562-B58D94FF3A24}"/>
              </a:ext>
            </a:extLst>
          </p:cNvPr>
          <p:cNvGrpSpPr/>
          <p:nvPr/>
        </p:nvGrpSpPr>
        <p:grpSpPr>
          <a:xfrm>
            <a:off x="4205293" y="3128736"/>
            <a:ext cx="1847275" cy="1104083"/>
            <a:chOff x="1308922" y="3128736"/>
            <a:chExt cx="1847275" cy="1104083"/>
          </a:xfrm>
        </p:grpSpPr>
        <p:cxnSp>
          <p:nvCxnSpPr>
            <p:cNvPr id="12" name="Gerader Verbinder 11">
              <a:extLst>
                <a:ext uri="{FF2B5EF4-FFF2-40B4-BE49-F238E27FC236}">
                  <a16:creationId xmlns:a16="http://schemas.microsoft.com/office/drawing/2014/main" id="{8F3D06B4-046D-3E50-9C05-959D1E04536F}"/>
                </a:ext>
              </a:extLst>
            </p:cNvPr>
            <p:cNvCxnSpPr>
              <a:cxnSpLocks/>
            </p:cNvCxnSpPr>
            <p:nvPr/>
          </p:nvCxnSpPr>
          <p:spPr>
            <a:xfrm>
              <a:off x="2232560" y="3128736"/>
              <a:ext cx="1" cy="739241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64847259-163A-AA70-FD85-DC6A5B897459}"/>
                </a:ext>
              </a:extLst>
            </p:cNvPr>
            <p:cNvSpPr txBox="1"/>
            <p:nvPr/>
          </p:nvSpPr>
          <p:spPr>
            <a:xfrm>
              <a:off x="1308922" y="3771154"/>
              <a:ext cx="18472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b="1" dirty="0"/>
                <a:t>Importieren</a:t>
              </a:r>
            </a:p>
          </p:txBody>
        </p:sp>
      </p:grp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5B2F7EC8-D6F5-35DB-B93A-A2645860EE2E}"/>
              </a:ext>
            </a:extLst>
          </p:cNvPr>
          <p:cNvGrpSpPr/>
          <p:nvPr/>
        </p:nvGrpSpPr>
        <p:grpSpPr>
          <a:xfrm>
            <a:off x="7348408" y="3128736"/>
            <a:ext cx="1353785" cy="1104083"/>
            <a:chOff x="1555667" y="3128736"/>
            <a:chExt cx="1353785" cy="1104083"/>
          </a:xfrm>
        </p:grpSpPr>
        <p:cxnSp>
          <p:nvCxnSpPr>
            <p:cNvPr id="15" name="Gerader Verbinder 14">
              <a:extLst>
                <a:ext uri="{FF2B5EF4-FFF2-40B4-BE49-F238E27FC236}">
                  <a16:creationId xmlns:a16="http://schemas.microsoft.com/office/drawing/2014/main" id="{952F1E50-097D-6DBF-0650-B5938F9887F2}"/>
                </a:ext>
              </a:extLst>
            </p:cNvPr>
            <p:cNvCxnSpPr>
              <a:cxnSpLocks/>
            </p:cNvCxnSpPr>
            <p:nvPr/>
          </p:nvCxnSpPr>
          <p:spPr>
            <a:xfrm>
              <a:off x="2232560" y="3128736"/>
              <a:ext cx="1" cy="739241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feld 15">
              <a:extLst>
                <a:ext uri="{FF2B5EF4-FFF2-40B4-BE49-F238E27FC236}">
                  <a16:creationId xmlns:a16="http://schemas.microsoft.com/office/drawing/2014/main" id="{5F4C6324-88CD-5678-1A6B-787239574D3A}"/>
                </a:ext>
              </a:extLst>
            </p:cNvPr>
            <p:cNvSpPr txBox="1"/>
            <p:nvPr/>
          </p:nvSpPr>
          <p:spPr>
            <a:xfrm>
              <a:off x="1555667" y="3771154"/>
              <a:ext cx="13537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b="1" dirty="0"/>
                <a:t>Lesen</a:t>
              </a:r>
            </a:p>
          </p:txBody>
        </p:sp>
      </p:grp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9AC39605-9F66-9A64-B048-1DE8691FE88A}"/>
              </a:ext>
            </a:extLst>
          </p:cNvPr>
          <p:cNvGrpSpPr/>
          <p:nvPr/>
        </p:nvGrpSpPr>
        <p:grpSpPr>
          <a:xfrm>
            <a:off x="9906823" y="3128736"/>
            <a:ext cx="1847274" cy="1104083"/>
            <a:chOff x="1308923" y="3128736"/>
            <a:chExt cx="1847274" cy="1104083"/>
          </a:xfrm>
        </p:grpSpPr>
        <p:cxnSp>
          <p:nvCxnSpPr>
            <p:cNvPr id="18" name="Gerader Verbinder 17">
              <a:extLst>
                <a:ext uri="{FF2B5EF4-FFF2-40B4-BE49-F238E27FC236}">
                  <a16:creationId xmlns:a16="http://schemas.microsoft.com/office/drawing/2014/main" id="{885D2D64-AC7E-D65F-EA2D-FF0F3FA67720}"/>
                </a:ext>
              </a:extLst>
            </p:cNvPr>
            <p:cNvCxnSpPr>
              <a:cxnSpLocks/>
            </p:cNvCxnSpPr>
            <p:nvPr/>
          </p:nvCxnSpPr>
          <p:spPr>
            <a:xfrm>
              <a:off x="2232560" y="3128736"/>
              <a:ext cx="1" cy="739241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feld 18">
              <a:extLst>
                <a:ext uri="{FF2B5EF4-FFF2-40B4-BE49-F238E27FC236}">
                  <a16:creationId xmlns:a16="http://schemas.microsoft.com/office/drawing/2014/main" id="{16F139B5-6E23-04B3-02BA-7A65E04D55D7}"/>
                </a:ext>
              </a:extLst>
            </p:cNvPr>
            <p:cNvSpPr txBox="1"/>
            <p:nvPr/>
          </p:nvSpPr>
          <p:spPr>
            <a:xfrm>
              <a:off x="1308923" y="3771154"/>
              <a:ext cx="184727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b="1" dirty="0"/>
                <a:t>Verarbeiten</a:t>
              </a:r>
            </a:p>
          </p:txBody>
        </p:sp>
      </p:grpSp>
      <p:sp>
        <p:nvSpPr>
          <p:cNvPr id="22" name="Textfeld 21">
            <a:extLst>
              <a:ext uri="{FF2B5EF4-FFF2-40B4-BE49-F238E27FC236}">
                <a16:creationId xmlns:a16="http://schemas.microsoft.com/office/drawing/2014/main" id="{286FE5C3-D705-4065-3534-FD58593E9E2F}"/>
              </a:ext>
            </a:extLst>
          </p:cNvPr>
          <p:cNvSpPr txBox="1"/>
          <p:nvPr/>
        </p:nvSpPr>
        <p:spPr>
          <a:xfrm>
            <a:off x="4394007" y="852432"/>
            <a:ext cx="31749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/>
              <a:t>Schema-on-Read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8C6C35A3-8DEE-ACAE-1DB0-690DA93BCAA6}"/>
              </a:ext>
            </a:extLst>
          </p:cNvPr>
          <p:cNvSpPr txBox="1"/>
          <p:nvPr/>
        </p:nvSpPr>
        <p:spPr>
          <a:xfrm>
            <a:off x="4508500" y="5297218"/>
            <a:ext cx="3175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/>
              <a:t>Schema-on-Write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F2CC2A04-D11D-E931-EB01-46E72A13E795}"/>
              </a:ext>
            </a:extLst>
          </p:cNvPr>
          <p:cNvSpPr txBox="1"/>
          <p:nvPr/>
        </p:nvSpPr>
        <p:spPr>
          <a:xfrm>
            <a:off x="8574617" y="841432"/>
            <a:ext cx="36173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de-DE" sz="2400" dirty="0"/>
              <a:t>Hohe Speicherflexibilität</a:t>
            </a:r>
          </a:p>
          <a:p>
            <a:pPr marL="342900" indent="-342900">
              <a:buClr>
                <a:srgbClr val="FF0000"/>
              </a:buClr>
              <a:buFont typeface="Symbol" panose="05050102010706020507" pitchFamily="18" charset="2"/>
              <a:buChar char="-"/>
            </a:pPr>
            <a:r>
              <a:rPr lang="de-DE" sz="2400" dirty="0"/>
              <a:t>Flexible Verarbeitung nötig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0A488172-EF5C-5DDA-960F-966DC64730A7}"/>
              </a:ext>
            </a:extLst>
          </p:cNvPr>
          <p:cNvSpPr txBox="1"/>
          <p:nvPr/>
        </p:nvSpPr>
        <p:spPr>
          <a:xfrm>
            <a:off x="8574617" y="4916203"/>
            <a:ext cx="361738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de-DE" sz="2400" dirty="0"/>
              <a:t>Strukturelle Integrität</a:t>
            </a:r>
          </a:p>
          <a:p>
            <a:pPr marL="285750" indent="-285750"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de-DE" sz="2400" dirty="0"/>
              <a:t>Erschwert </a:t>
            </a:r>
            <a:r>
              <a:rPr lang="de-DE" sz="2400" dirty="0" err="1"/>
              <a:t>Datenkorrumption</a:t>
            </a:r>
            <a:endParaRPr lang="de-DE" sz="2400" dirty="0"/>
          </a:p>
          <a:p>
            <a:pPr marL="342900" indent="-342900">
              <a:buClr>
                <a:srgbClr val="FF0000"/>
              </a:buClr>
              <a:buFont typeface="Symbol" panose="05050102010706020507" pitchFamily="18" charset="2"/>
              <a:buChar char="-"/>
            </a:pPr>
            <a:r>
              <a:rPr lang="de-DE" sz="2400" dirty="0"/>
              <a:t>Schemadefinition vor Import</a:t>
            </a:r>
          </a:p>
        </p:txBody>
      </p:sp>
      <p:pic>
        <p:nvPicPr>
          <p:cNvPr id="1030" name="Picture 6" descr="Parquet logo">
            <a:extLst>
              <a:ext uri="{FF2B5EF4-FFF2-40B4-BE49-F238E27FC236}">
                <a16:creationId xmlns:a16="http://schemas.microsoft.com/office/drawing/2014/main" id="{3FEF855D-FBCE-4B32-B778-4B15F41EE8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94" t="10000" r="21210" b="11333"/>
          <a:stretch/>
        </p:blipFill>
        <p:spPr bwMode="auto">
          <a:xfrm>
            <a:off x="61748" y="4127087"/>
            <a:ext cx="1692000" cy="1745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Protobuf / Protocol Buffers – A Simple Introduction">
            <a:extLst>
              <a:ext uri="{FF2B5EF4-FFF2-40B4-BE49-F238E27FC236}">
                <a16:creationId xmlns:a16="http://schemas.microsoft.com/office/drawing/2014/main" id="{DA4835C4-42C3-8209-07E9-D88C6325240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67" t="28344" r="7445" b="28556"/>
          <a:stretch/>
        </p:blipFill>
        <p:spPr bwMode="auto">
          <a:xfrm>
            <a:off x="1943100" y="5508599"/>
            <a:ext cx="1692603" cy="44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DEBBBB33-1E78-DCC4-E971-4911B9DC33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668" y="6033728"/>
            <a:ext cx="1692000" cy="592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undefined">
            <a:extLst>
              <a:ext uri="{FF2B5EF4-FFF2-40B4-BE49-F238E27FC236}">
                <a16:creationId xmlns:a16="http://schemas.microsoft.com/office/drawing/2014/main" id="{25669A52-EF10-EE97-7DA8-6AF5FC1DE2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3104"/>
            <a:ext cx="1692000" cy="169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Grafik 27">
            <a:extLst>
              <a:ext uri="{FF2B5EF4-FFF2-40B4-BE49-F238E27FC236}">
                <a16:creationId xmlns:a16="http://schemas.microsoft.com/office/drawing/2014/main" id="{F865E5CA-6765-CEB1-584C-DA1E6F78AB2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96394" y="28585"/>
            <a:ext cx="1692000" cy="1692000"/>
          </a:xfrm>
          <a:prstGeom prst="rect">
            <a:avLst/>
          </a:prstGeom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015E43BE-065E-4159-B557-1433AB3C42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100" y="1897994"/>
            <a:ext cx="1692000" cy="809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1" name="Pfeil: nach oben 1030">
            <a:extLst>
              <a:ext uri="{FF2B5EF4-FFF2-40B4-BE49-F238E27FC236}">
                <a16:creationId xmlns:a16="http://schemas.microsoft.com/office/drawing/2014/main" id="{FD6804B8-1930-703D-3B0B-F871858114FE}"/>
              </a:ext>
            </a:extLst>
          </p:cNvPr>
          <p:cNvSpPr/>
          <p:nvPr/>
        </p:nvSpPr>
        <p:spPr>
          <a:xfrm rot="18950563">
            <a:off x="4119470" y="3628245"/>
            <a:ext cx="468056" cy="1999876"/>
          </a:xfrm>
          <a:prstGeom prst="upArrow">
            <a:avLst>
              <a:gd name="adj1" fmla="val 44562"/>
              <a:gd name="adj2" fmla="val 45733"/>
            </a:avLst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33" name="Pfeil: nach oben 1032">
            <a:extLst>
              <a:ext uri="{FF2B5EF4-FFF2-40B4-BE49-F238E27FC236}">
                <a16:creationId xmlns:a16="http://schemas.microsoft.com/office/drawing/2014/main" id="{AD07702F-CBFB-46D8-FC41-BC022414701D}"/>
              </a:ext>
            </a:extLst>
          </p:cNvPr>
          <p:cNvSpPr/>
          <p:nvPr/>
        </p:nvSpPr>
        <p:spPr>
          <a:xfrm rot="8710301">
            <a:off x="7172741" y="1256018"/>
            <a:ext cx="468056" cy="1999876"/>
          </a:xfrm>
          <a:prstGeom prst="upArrow">
            <a:avLst>
              <a:gd name="adj1" fmla="val 44562"/>
              <a:gd name="adj2" fmla="val 45733"/>
            </a:avLst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23896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</Words>
  <Application>Microsoft Office PowerPoint</Application>
  <PresentationFormat>Breitbild</PresentationFormat>
  <Paragraphs>12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Symbol</vt:lpstr>
      <vt:lpstr>Wingdings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Hofmann, Florian</dc:creator>
  <cp:lastModifiedBy>Hofmann, Florian</cp:lastModifiedBy>
  <cp:revision>1</cp:revision>
  <dcterms:created xsi:type="dcterms:W3CDTF">2024-04-19T10:17:15Z</dcterms:created>
  <dcterms:modified xsi:type="dcterms:W3CDTF">2024-04-19T10:34:42Z</dcterms:modified>
</cp:coreProperties>
</file>