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93" autoAdjust="0"/>
  </p:normalViewPr>
  <p:slideViewPr>
    <p:cSldViewPr snapToGrid="0">
      <p:cViewPr varScale="1">
        <p:scale>
          <a:sx n="81" d="100"/>
          <a:sy n="8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43AF6-5104-4CDE-B7D1-F9DF21E77FC0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2ED5A-67A8-4336-8DF0-4FFB9485BEA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453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my latest project. I call it the Charity Receipt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2ED5A-67A8-4336-8DF0-4FFB9485BEA6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574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basically a blockchain enabled Receipt Printer with a usage fee and donations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2ED5A-67A8-4336-8DF0-4FFB9485BEA6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3183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2ED5A-67A8-4336-8DF0-4FFB9485BEA6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401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F41C-84BC-4F80-8FCD-87AD16E80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85FF1-33C3-4250-999F-F0323FB33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9420-D800-4690-A264-8EA29014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2AEC-E0CD-427C-8FFC-2D810426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363C-E572-4D19-B306-5D91744B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039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15C2-41CE-44A8-A5C0-16AD39F3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77C9A-DD4B-47D3-B181-EEA36C11B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5D8-803B-4DF0-9778-ACE874A4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0055F-B404-4582-A625-B99672D7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C90F-1698-4E6D-BFD9-34DCA19B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87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AD62F-107A-4526-809E-4A8335D79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E9F6A-FB6D-43ED-92CF-3C83E37A4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6E30-65F7-41E2-9642-24E90417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E18D-CCFE-462B-8DDF-2345A3FD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00BA-390D-4193-B329-6A50DAB0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386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53CC-A938-444E-8866-888B4F83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5C52-5FC9-4189-984A-6407DDEA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A173A-88EE-4BEC-ACB0-E09BD68A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240A-B29B-4EC7-87C1-B8EE729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B5BF7-F240-4F31-8898-8CF172BF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344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55B5-D6AC-4BCC-AA0E-C19A5C9A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831C-4867-4FEB-905A-A27C83623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444EA-EA86-4635-A9A8-C4B84656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14AD-B051-4756-BFC2-63C43969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23775-4B9E-4AD4-9345-0766EA2D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063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3432-0232-4EC3-90D9-F5B5E541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192E-44FE-4017-BFC1-619E48895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52408-DA64-4049-98B4-5106FD8D4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7FDF6-3B49-443F-A584-9610AE96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2D4BC-94DB-46D1-AC55-1D8BF768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52F99-2676-4148-ABF0-8878227E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218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4855-C503-406C-8B2C-D8BA9703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0BA57-4E83-45FE-A33C-CA58E2A4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F260A-B4C4-4D1C-8377-C776B2952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0ABAB-CF39-4E45-BD6C-63623D316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01558-716C-4C4A-897C-802E360F4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D2409-921A-4FB5-8E6A-92AB632C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3E5C0-77DF-4FF0-AFD2-E9D8863D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8EAB3-B50B-4EEF-995C-4519D146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672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BC30-978C-4757-A0C0-DDCE2326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197EE-9F77-4014-8C50-A9C37B13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87B90-6877-4039-A8AF-55F2B541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54B9E-FB0F-41FF-8F61-22DEB1A0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40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922DB-DF83-49C2-962E-87CD781B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6C298-6AF4-437D-AC69-8DA4FCF3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07B46-5FFF-43A7-804D-DD5951EE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633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0635-B22F-43B6-9E5B-2A051C89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1EB4-5476-4ABE-92F5-92B624280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2207C-C0A1-4912-84E7-9B716ED61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5FF5B-08BF-4029-9212-F727BAA7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2CDAD-D758-4BAE-8222-92E9314F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191E5-EFDF-4D88-B833-ACCA91AE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14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6081-422A-4ADC-89AE-6000FC22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8530C-D6D3-472B-A997-BA6B1E02C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48F4B-5FAD-40AB-9057-77CCD40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2B99A-3C6A-4717-9FEC-534AC2B9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9FE1F-2280-4A48-9DBC-4B92B615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49F63-B2EA-4839-B5E2-EA97CB91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747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384A1-7BDB-49C0-851E-6B5058B1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7913C-32A8-46E5-AEF9-00DF715E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3576-EE60-4F33-9214-C995585A7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840F-7277-485D-BD97-C908BB6D0111}" type="datetimeFigureOut">
              <a:rPr lang="de-AT" smtClean="0"/>
              <a:t>26.01.2019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57AF-49DC-4BE7-A416-EAE1AC161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C336A-2E2F-41B6-A7D4-F46EF3CCE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447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1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w1808/charity_rece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4B6B-FD8D-4906-A4D4-B2841C866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350"/>
            <a:ext cx="9144000" cy="2387600"/>
          </a:xfrm>
        </p:spPr>
        <p:txBody>
          <a:bodyPr/>
          <a:lstStyle/>
          <a:p>
            <a:r>
              <a:rPr lang="en-US" dirty="0"/>
              <a:t>Charity Receipt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5B46B-F840-4461-9B5B-8F7C8F827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051"/>
            <a:ext cx="9144000" cy="1655762"/>
          </a:xfrm>
        </p:spPr>
        <p:txBody>
          <a:bodyPr/>
          <a:lstStyle/>
          <a:p>
            <a:r>
              <a:rPr lang="en-US" dirty="0">
                <a:noFill/>
              </a:rPr>
              <a:t>Blockchain Enabled Receipt Printer for Charity</a:t>
            </a:r>
            <a:endParaRPr lang="de-AT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893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4B6B-FD8D-4906-A4D4-B2841C866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Charity Receipt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5B46B-F840-4461-9B5B-8F7C8F827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Blockchain Enabled Receipt Printer for Charity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6126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75FE-AA1F-41ED-BCEF-D4B49A2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Connected Parts</a:t>
            </a:r>
            <a:endParaRPr lang="de-AT" dirty="0"/>
          </a:p>
        </p:txBody>
      </p:sp>
      <p:pic>
        <p:nvPicPr>
          <p:cNvPr id="5" name="Content Placeholder 4" descr="Network">
            <a:extLst>
              <a:ext uri="{FF2B5EF4-FFF2-40B4-BE49-F238E27FC236}">
                <a16:creationId xmlns:a16="http://schemas.microsoft.com/office/drawing/2014/main" id="{6E2C5DF6-3BDE-4B9D-A721-F7C5D5B4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3579920"/>
            <a:ext cx="914400" cy="914400"/>
          </a:xfrm>
        </p:spPr>
      </p:pic>
      <p:pic>
        <p:nvPicPr>
          <p:cNvPr id="9" name="Graphic 8" descr="Open envelope">
            <a:extLst>
              <a:ext uri="{FF2B5EF4-FFF2-40B4-BE49-F238E27FC236}">
                <a16:creationId xmlns:a16="http://schemas.microsoft.com/office/drawing/2014/main" id="{66AE98A6-2074-4FB7-B213-1F3BA53E3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580" y="5188832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8529639F-8678-4092-8E63-7C102DED3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80" y="3643299"/>
            <a:ext cx="914400" cy="914400"/>
          </a:xfrm>
          <a:prstGeom prst="rect">
            <a:avLst/>
          </a:prstGeom>
        </p:spPr>
      </p:pic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EA52F742-A71A-48CB-8704-AD47D3860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8630" y="3579920"/>
            <a:ext cx="914400" cy="914400"/>
          </a:xfrm>
          <a:prstGeom prst="rect">
            <a:avLst/>
          </a:prstGeom>
        </p:spPr>
      </p:pic>
      <p:pic>
        <p:nvPicPr>
          <p:cNvPr id="17" name="Graphic 16" descr="Shredder">
            <a:extLst>
              <a:ext uri="{FF2B5EF4-FFF2-40B4-BE49-F238E27FC236}">
                <a16:creationId xmlns:a16="http://schemas.microsoft.com/office/drawing/2014/main" id="{02103B5D-BBC8-4768-9F52-B3EA316AB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0021" y="3579920"/>
            <a:ext cx="914400" cy="914400"/>
          </a:xfrm>
          <a:prstGeom prst="rect">
            <a:avLst/>
          </a:prstGeom>
        </p:spPr>
      </p:pic>
      <p:pic>
        <p:nvPicPr>
          <p:cNvPr id="19" name="Graphic 18" descr="Cloud Computing">
            <a:extLst>
              <a:ext uri="{FF2B5EF4-FFF2-40B4-BE49-F238E27FC236}">
                <a16:creationId xmlns:a16="http://schemas.microsoft.com/office/drawing/2014/main" id="{9387DFD0-803A-4ED3-8B19-C77546C39E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6590" y="3579920"/>
            <a:ext cx="914400" cy="914400"/>
          </a:xfrm>
          <a:prstGeom prst="rect">
            <a:avLst/>
          </a:prstGeom>
        </p:spPr>
      </p:pic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674196CA-27C0-4CBE-B157-09910F47C1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1412" y="3591162"/>
            <a:ext cx="914400" cy="914400"/>
          </a:xfrm>
          <a:prstGeom prst="rect">
            <a:avLst/>
          </a:prstGeom>
        </p:spPr>
      </p:pic>
      <p:pic>
        <p:nvPicPr>
          <p:cNvPr id="23" name="Graphic 22" descr="Coins">
            <a:extLst>
              <a:ext uri="{FF2B5EF4-FFF2-40B4-BE49-F238E27FC236}">
                <a16:creationId xmlns:a16="http://schemas.microsoft.com/office/drawing/2014/main" id="{14E2C28A-FAA1-4005-8C7F-FEB1B7F3B8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1580" y="2279452"/>
            <a:ext cx="914400" cy="914400"/>
          </a:xfrm>
          <a:prstGeom prst="rect">
            <a:avLst/>
          </a:prstGeom>
        </p:spPr>
      </p:pic>
      <p:pic>
        <p:nvPicPr>
          <p:cNvPr id="25" name="Graphic 24" descr="Money">
            <a:extLst>
              <a:ext uri="{FF2B5EF4-FFF2-40B4-BE49-F238E27FC236}">
                <a16:creationId xmlns:a16="http://schemas.microsoft.com/office/drawing/2014/main" id="{87437035-C764-43B2-B2F6-363CFA50E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8630" y="22170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33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75FE-AA1F-41ED-BCEF-D4B49A2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de-AT" dirty="0"/>
          </a:p>
        </p:txBody>
      </p:sp>
      <p:pic>
        <p:nvPicPr>
          <p:cNvPr id="5" name="Content Placeholder 4" descr="Network">
            <a:extLst>
              <a:ext uri="{FF2B5EF4-FFF2-40B4-BE49-F238E27FC236}">
                <a16:creationId xmlns:a16="http://schemas.microsoft.com/office/drawing/2014/main" id="{6E2C5DF6-3BDE-4B9D-A721-F7C5D5B4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3579920"/>
            <a:ext cx="914400" cy="914400"/>
          </a:xfrm>
        </p:spPr>
      </p:pic>
      <p:pic>
        <p:nvPicPr>
          <p:cNvPr id="9" name="Graphic 8" descr="Open envelope">
            <a:extLst>
              <a:ext uri="{FF2B5EF4-FFF2-40B4-BE49-F238E27FC236}">
                <a16:creationId xmlns:a16="http://schemas.microsoft.com/office/drawing/2014/main" id="{66AE98A6-2074-4FB7-B213-1F3BA53E3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580" y="5188832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8529639F-8678-4092-8E63-7C102DED3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80" y="3643299"/>
            <a:ext cx="914400" cy="914400"/>
          </a:xfrm>
          <a:prstGeom prst="rect">
            <a:avLst/>
          </a:prstGeom>
        </p:spPr>
      </p:pic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EA52F742-A71A-48CB-8704-AD47D3860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8630" y="3579920"/>
            <a:ext cx="914400" cy="914400"/>
          </a:xfrm>
          <a:prstGeom prst="rect">
            <a:avLst/>
          </a:prstGeom>
        </p:spPr>
      </p:pic>
      <p:pic>
        <p:nvPicPr>
          <p:cNvPr id="17" name="Graphic 16" descr="Shredder">
            <a:extLst>
              <a:ext uri="{FF2B5EF4-FFF2-40B4-BE49-F238E27FC236}">
                <a16:creationId xmlns:a16="http://schemas.microsoft.com/office/drawing/2014/main" id="{02103B5D-BBC8-4768-9F52-B3EA316AB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0021" y="3579920"/>
            <a:ext cx="914400" cy="914400"/>
          </a:xfrm>
          <a:prstGeom prst="rect">
            <a:avLst/>
          </a:prstGeom>
        </p:spPr>
      </p:pic>
      <p:pic>
        <p:nvPicPr>
          <p:cNvPr id="19" name="Graphic 18" descr="Cloud Computing">
            <a:extLst>
              <a:ext uri="{FF2B5EF4-FFF2-40B4-BE49-F238E27FC236}">
                <a16:creationId xmlns:a16="http://schemas.microsoft.com/office/drawing/2014/main" id="{9387DFD0-803A-4ED3-8B19-C77546C39E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6590" y="3579920"/>
            <a:ext cx="914400" cy="914400"/>
          </a:xfrm>
          <a:prstGeom prst="rect">
            <a:avLst/>
          </a:prstGeom>
        </p:spPr>
      </p:pic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674196CA-27C0-4CBE-B157-09910F47C1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1412" y="3591162"/>
            <a:ext cx="914400" cy="914400"/>
          </a:xfrm>
          <a:prstGeom prst="rect">
            <a:avLst/>
          </a:prstGeom>
        </p:spPr>
      </p:pic>
      <p:pic>
        <p:nvPicPr>
          <p:cNvPr id="23" name="Graphic 22" descr="Coins">
            <a:extLst>
              <a:ext uri="{FF2B5EF4-FFF2-40B4-BE49-F238E27FC236}">
                <a16:creationId xmlns:a16="http://schemas.microsoft.com/office/drawing/2014/main" id="{14E2C28A-FAA1-4005-8C7F-FEB1B7F3B8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1580" y="2279452"/>
            <a:ext cx="914400" cy="914400"/>
          </a:xfrm>
          <a:prstGeom prst="rect">
            <a:avLst/>
          </a:prstGeom>
        </p:spPr>
      </p:pic>
      <p:pic>
        <p:nvPicPr>
          <p:cNvPr id="25" name="Graphic 24" descr="Money">
            <a:extLst>
              <a:ext uri="{FF2B5EF4-FFF2-40B4-BE49-F238E27FC236}">
                <a16:creationId xmlns:a16="http://schemas.microsoft.com/office/drawing/2014/main" id="{87437035-C764-43B2-B2F6-363CFA50E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8630" y="22170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65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75FE-AA1F-41ED-BCEF-D4B49A2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de-AT" dirty="0"/>
          </a:p>
        </p:txBody>
      </p:sp>
      <p:pic>
        <p:nvPicPr>
          <p:cNvPr id="5" name="Content Placeholder 4" descr="Network">
            <a:extLst>
              <a:ext uri="{FF2B5EF4-FFF2-40B4-BE49-F238E27FC236}">
                <a16:creationId xmlns:a16="http://schemas.microsoft.com/office/drawing/2014/main" id="{6E2C5DF6-3BDE-4B9D-A721-F7C5D5B4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3579920"/>
            <a:ext cx="914400" cy="914400"/>
          </a:xfrm>
        </p:spPr>
      </p:pic>
      <p:pic>
        <p:nvPicPr>
          <p:cNvPr id="9" name="Graphic 8" descr="Open envelope">
            <a:extLst>
              <a:ext uri="{FF2B5EF4-FFF2-40B4-BE49-F238E27FC236}">
                <a16:creationId xmlns:a16="http://schemas.microsoft.com/office/drawing/2014/main" id="{66AE98A6-2074-4FB7-B213-1F3BA53E3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6590" y="5169582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8529639F-8678-4092-8E63-7C102DED3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80" y="3643299"/>
            <a:ext cx="914400" cy="914400"/>
          </a:xfrm>
          <a:prstGeom prst="rect">
            <a:avLst/>
          </a:prstGeom>
        </p:spPr>
      </p:pic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EA52F742-A71A-48CB-8704-AD47D3860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8630" y="3579920"/>
            <a:ext cx="914400" cy="914400"/>
          </a:xfrm>
          <a:prstGeom prst="rect">
            <a:avLst/>
          </a:prstGeom>
        </p:spPr>
      </p:pic>
      <p:pic>
        <p:nvPicPr>
          <p:cNvPr id="17" name="Graphic 16" descr="Shredder">
            <a:extLst>
              <a:ext uri="{FF2B5EF4-FFF2-40B4-BE49-F238E27FC236}">
                <a16:creationId xmlns:a16="http://schemas.microsoft.com/office/drawing/2014/main" id="{02103B5D-BBC8-4768-9F52-B3EA316AB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0021" y="3579920"/>
            <a:ext cx="914400" cy="914400"/>
          </a:xfrm>
          <a:prstGeom prst="rect">
            <a:avLst/>
          </a:prstGeom>
        </p:spPr>
      </p:pic>
      <p:pic>
        <p:nvPicPr>
          <p:cNvPr id="19" name="Graphic 18" descr="Cloud Computing">
            <a:extLst>
              <a:ext uri="{FF2B5EF4-FFF2-40B4-BE49-F238E27FC236}">
                <a16:creationId xmlns:a16="http://schemas.microsoft.com/office/drawing/2014/main" id="{9387DFD0-803A-4ED3-8B19-C77546C39E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6590" y="3579920"/>
            <a:ext cx="914400" cy="914400"/>
          </a:xfrm>
          <a:prstGeom prst="rect">
            <a:avLst/>
          </a:prstGeom>
        </p:spPr>
      </p:pic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674196CA-27C0-4CBE-B157-09910F47C1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1412" y="3591162"/>
            <a:ext cx="914400" cy="914400"/>
          </a:xfrm>
          <a:prstGeom prst="rect">
            <a:avLst/>
          </a:prstGeom>
        </p:spPr>
      </p:pic>
      <p:pic>
        <p:nvPicPr>
          <p:cNvPr id="23" name="Graphic 22" descr="Coins">
            <a:extLst>
              <a:ext uri="{FF2B5EF4-FFF2-40B4-BE49-F238E27FC236}">
                <a16:creationId xmlns:a16="http://schemas.microsoft.com/office/drawing/2014/main" id="{14E2C28A-FAA1-4005-8C7F-FEB1B7F3B8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16590" y="2327889"/>
            <a:ext cx="914400" cy="914400"/>
          </a:xfrm>
          <a:prstGeom prst="rect">
            <a:avLst/>
          </a:prstGeom>
        </p:spPr>
      </p:pic>
      <p:pic>
        <p:nvPicPr>
          <p:cNvPr id="25" name="Graphic 24" descr="Money">
            <a:extLst>
              <a:ext uri="{FF2B5EF4-FFF2-40B4-BE49-F238E27FC236}">
                <a16:creationId xmlns:a16="http://schemas.microsoft.com/office/drawing/2014/main" id="{87437035-C764-43B2-B2F6-363CFA50E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8630" y="22170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35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75FE-AA1F-41ED-BCEF-D4B49A2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de-AT" dirty="0"/>
          </a:p>
        </p:txBody>
      </p:sp>
      <p:pic>
        <p:nvPicPr>
          <p:cNvPr id="5" name="Content Placeholder 4" descr="Network">
            <a:extLst>
              <a:ext uri="{FF2B5EF4-FFF2-40B4-BE49-F238E27FC236}">
                <a16:creationId xmlns:a16="http://schemas.microsoft.com/office/drawing/2014/main" id="{6E2C5DF6-3BDE-4B9D-A721-F7C5D5B4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3579920"/>
            <a:ext cx="914400" cy="914400"/>
          </a:xfrm>
        </p:spPr>
      </p:pic>
      <p:pic>
        <p:nvPicPr>
          <p:cNvPr id="9" name="Graphic 8" descr="Open envelope">
            <a:extLst>
              <a:ext uri="{FF2B5EF4-FFF2-40B4-BE49-F238E27FC236}">
                <a16:creationId xmlns:a16="http://schemas.microsoft.com/office/drawing/2014/main" id="{66AE98A6-2074-4FB7-B213-1F3BA53E3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5102206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8529639F-8678-4092-8E63-7C102DED3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80" y="3643299"/>
            <a:ext cx="914400" cy="914400"/>
          </a:xfrm>
          <a:prstGeom prst="rect">
            <a:avLst/>
          </a:prstGeom>
        </p:spPr>
      </p:pic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EA52F742-A71A-48CB-8704-AD47D3860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8630" y="3579920"/>
            <a:ext cx="914400" cy="914400"/>
          </a:xfrm>
          <a:prstGeom prst="rect">
            <a:avLst/>
          </a:prstGeom>
        </p:spPr>
      </p:pic>
      <p:pic>
        <p:nvPicPr>
          <p:cNvPr id="17" name="Graphic 16" descr="Shredder">
            <a:extLst>
              <a:ext uri="{FF2B5EF4-FFF2-40B4-BE49-F238E27FC236}">
                <a16:creationId xmlns:a16="http://schemas.microsoft.com/office/drawing/2014/main" id="{02103B5D-BBC8-4768-9F52-B3EA316AB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0021" y="3579920"/>
            <a:ext cx="914400" cy="914400"/>
          </a:xfrm>
          <a:prstGeom prst="rect">
            <a:avLst/>
          </a:prstGeom>
        </p:spPr>
      </p:pic>
      <p:pic>
        <p:nvPicPr>
          <p:cNvPr id="19" name="Graphic 18" descr="Cloud Computing">
            <a:extLst>
              <a:ext uri="{FF2B5EF4-FFF2-40B4-BE49-F238E27FC236}">
                <a16:creationId xmlns:a16="http://schemas.microsoft.com/office/drawing/2014/main" id="{9387DFD0-803A-4ED3-8B19-C77546C39E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6590" y="3579920"/>
            <a:ext cx="914400" cy="914400"/>
          </a:xfrm>
          <a:prstGeom prst="rect">
            <a:avLst/>
          </a:prstGeom>
        </p:spPr>
      </p:pic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674196CA-27C0-4CBE-B157-09910F47C1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1412" y="3591162"/>
            <a:ext cx="914400" cy="914400"/>
          </a:xfrm>
          <a:prstGeom prst="rect">
            <a:avLst/>
          </a:prstGeom>
        </p:spPr>
      </p:pic>
      <p:pic>
        <p:nvPicPr>
          <p:cNvPr id="23" name="Graphic 22" descr="Coins">
            <a:extLst>
              <a:ext uri="{FF2B5EF4-FFF2-40B4-BE49-F238E27FC236}">
                <a16:creationId xmlns:a16="http://schemas.microsoft.com/office/drawing/2014/main" id="{14E2C28A-FAA1-4005-8C7F-FEB1B7F3B8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81600" y="2298574"/>
            <a:ext cx="914400" cy="914400"/>
          </a:xfrm>
          <a:prstGeom prst="rect">
            <a:avLst/>
          </a:prstGeom>
        </p:spPr>
      </p:pic>
      <p:pic>
        <p:nvPicPr>
          <p:cNvPr id="25" name="Graphic 24" descr="Money">
            <a:extLst>
              <a:ext uri="{FF2B5EF4-FFF2-40B4-BE49-F238E27FC236}">
                <a16:creationId xmlns:a16="http://schemas.microsoft.com/office/drawing/2014/main" id="{87437035-C764-43B2-B2F6-363CFA50E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8630" y="22170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33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75FE-AA1F-41ED-BCEF-D4B49A2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de-AT" dirty="0"/>
          </a:p>
        </p:txBody>
      </p:sp>
      <p:pic>
        <p:nvPicPr>
          <p:cNvPr id="5" name="Content Placeholder 4" descr="Network">
            <a:extLst>
              <a:ext uri="{FF2B5EF4-FFF2-40B4-BE49-F238E27FC236}">
                <a16:creationId xmlns:a16="http://schemas.microsoft.com/office/drawing/2014/main" id="{6E2C5DF6-3BDE-4B9D-A721-F7C5D5B4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3579920"/>
            <a:ext cx="914400" cy="914400"/>
          </a:xfrm>
        </p:spPr>
      </p:pic>
      <p:pic>
        <p:nvPicPr>
          <p:cNvPr id="9" name="Graphic 8" descr="Open envelope">
            <a:extLst>
              <a:ext uri="{FF2B5EF4-FFF2-40B4-BE49-F238E27FC236}">
                <a16:creationId xmlns:a16="http://schemas.microsoft.com/office/drawing/2014/main" id="{66AE98A6-2074-4FB7-B213-1F3BA53E3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1412" y="5111832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8529639F-8678-4092-8E63-7C102DED3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80" y="3643299"/>
            <a:ext cx="914400" cy="914400"/>
          </a:xfrm>
          <a:prstGeom prst="rect">
            <a:avLst/>
          </a:prstGeom>
        </p:spPr>
      </p:pic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EA52F742-A71A-48CB-8704-AD47D3860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8630" y="3579920"/>
            <a:ext cx="914400" cy="914400"/>
          </a:xfrm>
          <a:prstGeom prst="rect">
            <a:avLst/>
          </a:prstGeom>
        </p:spPr>
      </p:pic>
      <p:pic>
        <p:nvPicPr>
          <p:cNvPr id="17" name="Graphic 16" descr="Shredder">
            <a:extLst>
              <a:ext uri="{FF2B5EF4-FFF2-40B4-BE49-F238E27FC236}">
                <a16:creationId xmlns:a16="http://schemas.microsoft.com/office/drawing/2014/main" id="{02103B5D-BBC8-4768-9F52-B3EA316AB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0021" y="3579920"/>
            <a:ext cx="914400" cy="914400"/>
          </a:xfrm>
          <a:prstGeom prst="rect">
            <a:avLst/>
          </a:prstGeom>
        </p:spPr>
      </p:pic>
      <p:pic>
        <p:nvPicPr>
          <p:cNvPr id="19" name="Graphic 18" descr="Cloud Computing">
            <a:extLst>
              <a:ext uri="{FF2B5EF4-FFF2-40B4-BE49-F238E27FC236}">
                <a16:creationId xmlns:a16="http://schemas.microsoft.com/office/drawing/2014/main" id="{9387DFD0-803A-4ED3-8B19-C77546C39E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6590" y="3579920"/>
            <a:ext cx="914400" cy="914400"/>
          </a:xfrm>
          <a:prstGeom prst="rect">
            <a:avLst/>
          </a:prstGeom>
        </p:spPr>
      </p:pic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674196CA-27C0-4CBE-B157-09910F47C1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1412" y="3591162"/>
            <a:ext cx="914400" cy="914400"/>
          </a:xfrm>
          <a:prstGeom prst="rect">
            <a:avLst/>
          </a:prstGeom>
        </p:spPr>
      </p:pic>
      <p:pic>
        <p:nvPicPr>
          <p:cNvPr id="23" name="Graphic 22" descr="Coins">
            <a:extLst>
              <a:ext uri="{FF2B5EF4-FFF2-40B4-BE49-F238E27FC236}">
                <a16:creationId xmlns:a16="http://schemas.microsoft.com/office/drawing/2014/main" id="{14E2C28A-FAA1-4005-8C7F-FEB1B7F3B8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58630" y="2363680"/>
            <a:ext cx="914400" cy="914400"/>
          </a:xfrm>
          <a:prstGeom prst="rect">
            <a:avLst/>
          </a:prstGeom>
        </p:spPr>
      </p:pic>
      <p:pic>
        <p:nvPicPr>
          <p:cNvPr id="25" name="Graphic 24" descr="Money">
            <a:extLst>
              <a:ext uri="{FF2B5EF4-FFF2-40B4-BE49-F238E27FC236}">
                <a16:creationId xmlns:a16="http://schemas.microsoft.com/office/drawing/2014/main" id="{87437035-C764-43B2-B2F6-363CFA50E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8630" y="22170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39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75FE-AA1F-41ED-BCEF-D4B49A2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de-AT" dirty="0"/>
          </a:p>
        </p:txBody>
      </p:sp>
      <p:pic>
        <p:nvPicPr>
          <p:cNvPr id="5" name="Content Placeholder 4" descr="Network">
            <a:extLst>
              <a:ext uri="{FF2B5EF4-FFF2-40B4-BE49-F238E27FC236}">
                <a16:creationId xmlns:a16="http://schemas.microsoft.com/office/drawing/2014/main" id="{6E2C5DF6-3BDE-4B9D-A721-F7C5D5B4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3579920"/>
            <a:ext cx="914400" cy="914400"/>
          </a:xfrm>
        </p:spPr>
      </p:pic>
      <p:pic>
        <p:nvPicPr>
          <p:cNvPr id="9" name="Graphic 8" descr="Open envelope">
            <a:extLst>
              <a:ext uri="{FF2B5EF4-FFF2-40B4-BE49-F238E27FC236}">
                <a16:creationId xmlns:a16="http://schemas.microsoft.com/office/drawing/2014/main" id="{66AE98A6-2074-4FB7-B213-1F3BA53E3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0021" y="5092582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8529639F-8678-4092-8E63-7C102DED3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80" y="3643299"/>
            <a:ext cx="914400" cy="914400"/>
          </a:xfrm>
          <a:prstGeom prst="rect">
            <a:avLst/>
          </a:prstGeom>
        </p:spPr>
      </p:pic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EA52F742-A71A-48CB-8704-AD47D3860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8630" y="3579920"/>
            <a:ext cx="914400" cy="914400"/>
          </a:xfrm>
          <a:prstGeom prst="rect">
            <a:avLst/>
          </a:prstGeom>
        </p:spPr>
      </p:pic>
      <p:pic>
        <p:nvPicPr>
          <p:cNvPr id="17" name="Graphic 16" descr="Shredder">
            <a:extLst>
              <a:ext uri="{FF2B5EF4-FFF2-40B4-BE49-F238E27FC236}">
                <a16:creationId xmlns:a16="http://schemas.microsoft.com/office/drawing/2014/main" id="{02103B5D-BBC8-4768-9F52-B3EA316AB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0021" y="3579920"/>
            <a:ext cx="914400" cy="914400"/>
          </a:xfrm>
          <a:prstGeom prst="rect">
            <a:avLst/>
          </a:prstGeom>
        </p:spPr>
      </p:pic>
      <p:pic>
        <p:nvPicPr>
          <p:cNvPr id="19" name="Graphic 18" descr="Cloud Computing">
            <a:extLst>
              <a:ext uri="{FF2B5EF4-FFF2-40B4-BE49-F238E27FC236}">
                <a16:creationId xmlns:a16="http://schemas.microsoft.com/office/drawing/2014/main" id="{9387DFD0-803A-4ED3-8B19-C77546C39E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6590" y="3579920"/>
            <a:ext cx="914400" cy="914400"/>
          </a:xfrm>
          <a:prstGeom prst="rect">
            <a:avLst/>
          </a:prstGeom>
        </p:spPr>
      </p:pic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674196CA-27C0-4CBE-B157-09910F47C1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1412" y="3591162"/>
            <a:ext cx="914400" cy="914400"/>
          </a:xfrm>
          <a:prstGeom prst="rect">
            <a:avLst/>
          </a:prstGeom>
        </p:spPr>
      </p:pic>
      <p:pic>
        <p:nvPicPr>
          <p:cNvPr id="25" name="Graphic 24" descr="Money">
            <a:extLst>
              <a:ext uri="{FF2B5EF4-FFF2-40B4-BE49-F238E27FC236}">
                <a16:creationId xmlns:a16="http://schemas.microsoft.com/office/drawing/2014/main" id="{87437035-C764-43B2-B2F6-363CFA50E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58630" y="2217025"/>
            <a:ext cx="914400" cy="914400"/>
          </a:xfrm>
          <a:prstGeom prst="rect">
            <a:avLst/>
          </a:prstGeom>
        </p:spPr>
      </p:pic>
      <p:pic>
        <p:nvPicPr>
          <p:cNvPr id="23" name="Graphic 22" descr="Coins">
            <a:extLst>
              <a:ext uri="{FF2B5EF4-FFF2-40B4-BE49-F238E27FC236}">
                <a16:creationId xmlns:a16="http://schemas.microsoft.com/office/drawing/2014/main" id="{14E2C28A-FAA1-4005-8C7F-FEB1B7F3B8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39400" y="22170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11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75FE-AA1F-41ED-BCEF-D4B49A2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  <a:endParaRPr lang="de-A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30669-955F-451E-A342-59607770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990" cy="4351338"/>
          </a:xfrm>
        </p:spPr>
        <p:txBody>
          <a:bodyPr/>
          <a:lstStyle/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3"/>
              </a:rPr>
              <a:t>https://github.com/tomw1808/charity_receipt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Try it yourself</a:t>
            </a:r>
          </a:p>
          <a:p>
            <a:pPr lvl="1"/>
            <a:r>
              <a:rPr lang="en-US" dirty="0"/>
              <a:t>https://charity_receipt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0362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21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Charity Receipt</vt:lpstr>
      <vt:lpstr>Charity Receipt</vt:lpstr>
      <vt:lpstr>The Connected Parts</vt:lpstr>
      <vt:lpstr>The Workflow</vt:lpstr>
      <vt:lpstr>The Workflow</vt:lpstr>
      <vt:lpstr>The Workflow</vt:lpstr>
      <vt:lpstr>The Workflow</vt:lpstr>
      <vt:lpstr>The Workflow</vt:lpstr>
      <vt:lpstr>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Charity Receipt</dc:title>
  <dc:creator>Thomas Wiesner</dc:creator>
  <cp:lastModifiedBy>Thomas Wiesner</cp:lastModifiedBy>
  <cp:revision>4</cp:revision>
  <dcterms:created xsi:type="dcterms:W3CDTF">2019-01-26T13:10:32Z</dcterms:created>
  <dcterms:modified xsi:type="dcterms:W3CDTF">2019-01-26T16:08:07Z</dcterms:modified>
</cp:coreProperties>
</file>