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AC7653-53A2-42FD-A716-2A1E3F4C760F}" v="26" dt="2023-04-17T04:03:2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Waldin" userId="60d52a61e051eed8" providerId="LiveId" clId="{8FAC7653-53A2-42FD-A716-2A1E3F4C760F}"/>
    <pc:docChg chg="undo custSel addSld delSld modSld sldOrd">
      <pc:chgData name="Tom Waldin" userId="60d52a61e051eed8" providerId="LiveId" clId="{8FAC7653-53A2-42FD-A716-2A1E3F4C760F}" dt="2023-04-18T05:17:39.740" v="4835" actId="5793"/>
      <pc:docMkLst>
        <pc:docMk/>
      </pc:docMkLst>
      <pc:sldChg chg="addSp delSp modSp mod setBg modNotesTx">
        <pc:chgData name="Tom Waldin" userId="60d52a61e051eed8" providerId="LiveId" clId="{8FAC7653-53A2-42FD-A716-2A1E3F4C760F}" dt="2023-04-18T04:57:22.679" v="4351"/>
        <pc:sldMkLst>
          <pc:docMk/>
          <pc:sldMk cId="1402286112" sldId="256"/>
        </pc:sldMkLst>
        <pc:spChg chg="mod">
          <ac:chgData name="Tom Waldin" userId="60d52a61e051eed8" providerId="LiveId" clId="{8FAC7653-53A2-42FD-A716-2A1E3F4C760F}" dt="2023-04-17T01:05:58.739" v="265" actId="26606"/>
          <ac:spMkLst>
            <pc:docMk/>
            <pc:sldMk cId="1402286112" sldId="256"/>
            <ac:spMk id="2" creationId="{9CA0CA5E-9907-D0C5-8A57-C3EE536F0015}"/>
          </ac:spMkLst>
        </pc:spChg>
        <pc:spChg chg="mod">
          <ac:chgData name="Tom Waldin" userId="60d52a61e051eed8" providerId="LiveId" clId="{8FAC7653-53A2-42FD-A716-2A1E3F4C760F}" dt="2023-04-17T01:05:58.739" v="265" actId="26606"/>
          <ac:spMkLst>
            <pc:docMk/>
            <pc:sldMk cId="1402286112" sldId="256"/>
            <ac:spMk id="3" creationId="{45E90D1E-80CC-91D1-1C26-29AA3E865DFD}"/>
          </ac:spMkLst>
        </pc:spChg>
        <pc:spChg chg="add del">
          <ac:chgData name="Tom Waldin" userId="60d52a61e051eed8" providerId="LiveId" clId="{8FAC7653-53A2-42FD-A716-2A1E3F4C760F}" dt="2023-04-17T01:05:58.739" v="265" actId="26606"/>
          <ac:spMkLst>
            <pc:docMk/>
            <pc:sldMk cId="1402286112" sldId="256"/>
            <ac:spMk id="9" creationId="{9B7AD9F6-8CE7-4299-8FC6-328F4DCD3FF9}"/>
          </ac:spMkLst>
        </pc:spChg>
        <pc:spChg chg="add del">
          <ac:chgData name="Tom Waldin" userId="60d52a61e051eed8" providerId="LiveId" clId="{8FAC7653-53A2-42FD-A716-2A1E3F4C760F}" dt="2023-04-17T01:05:58.739" v="265" actId="26606"/>
          <ac:spMkLst>
            <pc:docMk/>
            <pc:sldMk cId="1402286112" sldId="256"/>
            <ac:spMk id="11" creationId="{F49775AF-8896-43EE-92C6-83497D6DC56F}"/>
          </ac:spMkLst>
        </pc:spChg>
        <pc:spChg chg="add del">
          <ac:chgData name="Tom Waldin" userId="60d52a61e051eed8" providerId="LiveId" clId="{8FAC7653-53A2-42FD-A716-2A1E3F4C760F}" dt="2023-04-17T01:05:58.730" v="264" actId="26606"/>
          <ac:spMkLst>
            <pc:docMk/>
            <pc:sldMk cId="1402286112" sldId="256"/>
            <ac:spMk id="16" creationId="{9B7AD9F6-8CE7-4299-8FC6-328F4DCD3FF9}"/>
          </ac:spMkLst>
        </pc:spChg>
        <pc:spChg chg="add del">
          <ac:chgData name="Tom Waldin" userId="60d52a61e051eed8" providerId="LiveId" clId="{8FAC7653-53A2-42FD-A716-2A1E3F4C760F}" dt="2023-04-17T01:05:58.730" v="264" actId="26606"/>
          <ac:spMkLst>
            <pc:docMk/>
            <pc:sldMk cId="1402286112" sldId="256"/>
            <ac:spMk id="18" creationId="{F49775AF-8896-43EE-92C6-83497D6DC56F}"/>
          </ac:spMkLst>
        </pc:spChg>
        <pc:spChg chg="add">
          <ac:chgData name="Tom Waldin" userId="60d52a61e051eed8" providerId="LiveId" clId="{8FAC7653-53A2-42FD-A716-2A1E3F4C760F}" dt="2023-04-17T01:05:58.739" v="265" actId="26606"/>
          <ac:spMkLst>
            <pc:docMk/>
            <pc:sldMk cId="1402286112" sldId="256"/>
            <ac:spMk id="20" creationId="{665DBBEF-238B-476B-96AB-8AAC3224ECEA}"/>
          </ac:spMkLst>
        </pc:spChg>
        <pc:spChg chg="add">
          <ac:chgData name="Tom Waldin" userId="60d52a61e051eed8" providerId="LiveId" clId="{8FAC7653-53A2-42FD-A716-2A1E3F4C760F}" dt="2023-04-17T01:05:58.739" v="265" actId="26606"/>
          <ac:spMkLst>
            <pc:docMk/>
            <pc:sldMk cId="1402286112" sldId="256"/>
            <ac:spMk id="21" creationId="{3FCFB1DE-0B7E-48CC-BA90-B2AB0889F9D6}"/>
          </ac:spMkLst>
        </pc:spChg>
        <pc:picChg chg="add del mod">
          <ac:chgData name="Tom Waldin" userId="60d52a61e051eed8" providerId="LiveId" clId="{8FAC7653-53A2-42FD-A716-2A1E3F4C760F}" dt="2023-04-17T01:05:49.028" v="260" actId="478"/>
          <ac:picMkLst>
            <pc:docMk/>
            <pc:sldMk cId="1402286112" sldId="256"/>
            <ac:picMk id="4" creationId="{57CBE40E-CABE-D18E-40E9-5FD08B675407}"/>
          </ac:picMkLst>
        </pc:picChg>
        <pc:picChg chg="add mod">
          <ac:chgData name="Tom Waldin" userId="60d52a61e051eed8" providerId="LiveId" clId="{8FAC7653-53A2-42FD-A716-2A1E3F4C760F}" dt="2023-04-17T01:05:58.739" v="265" actId="26606"/>
          <ac:picMkLst>
            <pc:docMk/>
            <pc:sldMk cId="1402286112" sldId="256"/>
            <ac:picMk id="5" creationId="{7941D61C-9E99-32A7-DB01-77CA30C75505}"/>
          </ac:picMkLst>
        </pc:picChg>
      </pc:sldChg>
      <pc:sldChg chg="addSp delSp modSp new mod setBg modNotesTx">
        <pc:chgData name="Tom Waldin" userId="60d52a61e051eed8" providerId="LiveId" clId="{8FAC7653-53A2-42FD-A716-2A1E3F4C760F}" dt="2023-04-18T04:58:05.379" v="4401" actId="20577"/>
        <pc:sldMkLst>
          <pc:docMk/>
          <pc:sldMk cId="1374876626" sldId="257"/>
        </pc:sldMkLst>
        <pc:spChg chg="mod">
          <ac:chgData name="Tom Waldin" userId="60d52a61e051eed8" providerId="LiveId" clId="{8FAC7653-53A2-42FD-A716-2A1E3F4C760F}" dt="2023-04-17T01:07:35.072" v="267" actId="26606"/>
          <ac:spMkLst>
            <pc:docMk/>
            <pc:sldMk cId="1374876626" sldId="257"/>
            <ac:spMk id="2" creationId="{2A3646D6-A095-5E6B-6D01-3E769DAE6C75}"/>
          </ac:spMkLst>
        </pc:spChg>
        <pc:spChg chg="del">
          <ac:chgData name="Tom Waldin" userId="60d52a61e051eed8" providerId="LiveId" clId="{8FAC7653-53A2-42FD-A716-2A1E3F4C760F}" dt="2023-04-17T00:58:27.720" v="54" actId="478"/>
          <ac:spMkLst>
            <pc:docMk/>
            <pc:sldMk cId="1374876626" sldId="257"/>
            <ac:spMk id="3" creationId="{AED7A6F5-CEDA-92D7-89D7-DCBC969BED38}"/>
          </ac:spMkLst>
        </pc:spChg>
        <pc:spChg chg="add del">
          <ac:chgData name="Tom Waldin" userId="60d52a61e051eed8" providerId="LiveId" clId="{8FAC7653-53A2-42FD-A716-2A1E3F4C760F}" dt="2023-04-17T01:07:35.072" v="267" actId="26606"/>
          <ac:spMkLst>
            <pc:docMk/>
            <pc:sldMk cId="1374876626" sldId="257"/>
            <ac:spMk id="10" creationId="{9B7AD9F6-8CE7-4299-8FC6-328F4DCD3FF9}"/>
          </ac:spMkLst>
        </pc:spChg>
        <pc:spChg chg="add del">
          <ac:chgData name="Tom Waldin" userId="60d52a61e051eed8" providerId="LiveId" clId="{8FAC7653-53A2-42FD-A716-2A1E3F4C760F}" dt="2023-04-17T01:07:35.072" v="267" actId="26606"/>
          <ac:spMkLst>
            <pc:docMk/>
            <pc:sldMk cId="1374876626" sldId="257"/>
            <ac:spMk id="12" creationId="{F49775AF-8896-43EE-92C6-83497D6DC56F}"/>
          </ac:spMkLst>
        </pc:spChg>
        <pc:spChg chg="add">
          <ac:chgData name="Tom Waldin" userId="60d52a61e051eed8" providerId="LiveId" clId="{8FAC7653-53A2-42FD-A716-2A1E3F4C760F}" dt="2023-04-17T01:07:35.072" v="267" actId="26606"/>
          <ac:spMkLst>
            <pc:docMk/>
            <pc:sldMk cId="1374876626" sldId="257"/>
            <ac:spMk id="17" creationId="{9B7AD9F6-8CE7-4299-8FC6-328F4DCD3FF9}"/>
          </ac:spMkLst>
        </pc:spChg>
        <pc:spChg chg="add">
          <ac:chgData name="Tom Waldin" userId="60d52a61e051eed8" providerId="LiveId" clId="{8FAC7653-53A2-42FD-A716-2A1E3F4C760F}" dt="2023-04-17T01:07:35.072" v="267" actId="26606"/>
          <ac:spMkLst>
            <pc:docMk/>
            <pc:sldMk cId="1374876626" sldId="257"/>
            <ac:spMk id="19" creationId="{F49775AF-8896-43EE-92C6-83497D6DC56F}"/>
          </ac:spMkLst>
        </pc:spChg>
        <pc:picChg chg="add del mod">
          <ac:chgData name="Tom Waldin" userId="60d52a61e051eed8" providerId="LiveId" clId="{8FAC7653-53A2-42FD-A716-2A1E3F4C760F}" dt="2023-04-17T01:02:15.828" v="242" actId="478"/>
          <ac:picMkLst>
            <pc:docMk/>
            <pc:sldMk cId="1374876626" sldId="257"/>
            <ac:picMk id="4" creationId="{2B6845C1-8C22-ECCA-3F22-13EEAE8ACB51}"/>
          </ac:picMkLst>
        </pc:picChg>
        <pc:picChg chg="add mod">
          <ac:chgData name="Tom Waldin" userId="60d52a61e051eed8" providerId="LiveId" clId="{8FAC7653-53A2-42FD-A716-2A1E3F4C760F}" dt="2023-04-17T01:04:53.514" v="254" actId="26606"/>
          <ac:picMkLst>
            <pc:docMk/>
            <pc:sldMk cId="1374876626" sldId="257"/>
            <ac:picMk id="5" creationId="{B20DAD4D-7E44-382E-F569-44CE5A9140AA}"/>
          </ac:picMkLst>
        </pc:picChg>
      </pc:sldChg>
      <pc:sldChg chg="addSp delSp modSp new mod setBg modNotesTx">
        <pc:chgData name="Tom Waldin" userId="60d52a61e051eed8" providerId="LiveId" clId="{8FAC7653-53A2-42FD-A716-2A1E3F4C760F}" dt="2023-04-18T05:01:28.510" v="4621" actId="33524"/>
        <pc:sldMkLst>
          <pc:docMk/>
          <pc:sldMk cId="118664139" sldId="258"/>
        </pc:sldMkLst>
        <pc:spChg chg="mod ord">
          <ac:chgData name="Tom Waldin" userId="60d52a61e051eed8" providerId="LiveId" clId="{8FAC7653-53A2-42FD-A716-2A1E3F4C760F}" dt="2023-04-17T01:09:10.725" v="368" actId="26606"/>
          <ac:spMkLst>
            <pc:docMk/>
            <pc:sldMk cId="118664139" sldId="258"/>
            <ac:spMk id="2" creationId="{B5915D09-69D6-559F-9901-31EFFE8DCFF6}"/>
          </ac:spMkLst>
        </pc:spChg>
        <pc:spChg chg="del">
          <ac:chgData name="Tom Waldin" userId="60d52a61e051eed8" providerId="LiveId" clId="{8FAC7653-53A2-42FD-A716-2A1E3F4C760F}" dt="2023-04-17T01:04:27.668" v="250" actId="478"/>
          <ac:spMkLst>
            <pc:docMk/>
            <pc:sldMk cId="118664139" sldId="258"/>
            <ac:spMk id="3" creationId="{CD56FB46-8860-8A9A-3F17-69882A76D942}"/>
          </ac:spMkLst>
        </pc:spChg>
        <pc:spChg chg="add">
          <ac:chgData name="Tom Waldin" userId="60d52a61e051eed8" providerId="LiveId" clId="{8FAC7653-53A2-42FD-A716-2A1E3F4C760F}" dt="2023-04-17T01:09:10.725" v="368" actId="26606"/>
          <ac:spMkLst>
            <pc:docMk/>
            <pc:sldMk cId="118664139" sldId="258"/>
            <ac:spMk id="9" creationId="{E91DC736-0EF8-4F87-9146-EBF1D2EE4D3D}"/>
          </ac:spMkLst>
        </pc:spChg>
        <pc:spChg chg="add">
          <ac:chgData name="Tom Waldin" userId="60d52a61e051eed8" providerId="LiveId" clId="{8FAC7653-53A2-42FD-A716-2A1E3F4C760F}" dt="2023-04-17T01:09:10.725" v="368" actId="26606"/>
          <ac:spMkLst>
            <pc:docMk/>
            <pc:sldMk cId="118664139" sldId="258"/>
            <ac:spMk id="11" creationId="{097CD68E-23E3-4007-8847-CD0944C4F7BE}"/>
          </ac:spMkLst>
        </pc:spChg>
        <pc:spChg chg="add">
          <ac:chgData name="Tom Waldin" userId="60d52a61e051eed8" providerId="LiveId" clId="{8FAC7653-53A2-42FD-A716-2A1E3F4C760F}" dt="2023-04-17T01:09:10.725" v="368" actId="26606"/>
          <ac:spMkLst>
            <pc:docMk/>
            <pc:sldMk cId="118664139" sldId="258"/>
            <ac:spMk id="13" creationId="{AF2F604E-43BE-4DC3-B983-E071523364F8}"/>
          </ac:spMkLst>
        </pc:spChg>
        <pc:spChg chg="add">
          <ac:chgData name="Tom Waldin" userId="60d52a61e051eed8" providerId="LiveId" clId="{8FAC7653-53A2-42FD-A716-2A1E3F4C760F}" dt="2023-04-17T01:09:10.725" v="368" actId="26606"/>
          <ac:spMkLst>
            <pc:docMk/>
            <pc:sldMk cId="118664139" sldId="258"/>
            <ac:spMk id="15" creationId="{08C9B587-E65E-4B52-B37C-ABEBB6E87928}"/>
          </ac:spMkLst>
        </pc:spChg>
        <pc:picChg chg="add mod">
          <ac:chgData name="Tom Waldin" userId="60d52a61e051eed8" providerId="LiveId" clId="{8FAC7653-53A2-42FD-A716-2A1E3F4C760F}" dt="2023-04-17T01:09:10.725" v="368" actId="26606"/>
          <ac:picMkLst>
            <pc:docMk/>
            <pc:sldMk cId="118664139" sldId="258"/>
            <ac:picMk id="4" creationId="{775E30B4-1BF8-BC7E-59DE-D5A062B44E25}"/>
          </ac:picMkLst>
        </pc:picChg>
      </pc:sldChg>
      <pc:sldChg chg="addSp delSp modSp new mod setBg modNotesTx">
        <pc:chgData name="Tom Waldin" userId="60d52a61e051eed8" providerId="LiveId" clId="{8FAC7653-53A2-42FD-A716-2A1E3F4C760F}" dt="2023-04-18T05:03:13.659" v="4675" actId="20577"/>
        <pc:sldMkLst>
          <pc:docMk/>
          <pc:sldMk cId="1174585579" sldId="259"/>
        </pc:sldMkLst>
        <pc:spChg chg="del mod">
          <ac:chgData name="Tom Waldin" userId="60d52a61e051eed8" providerId="LiveId" clId="{8FAC7653-53A2-42FD-A716-2A1E3F4C760F}" dt="2023-04-17T01:17:08.293" v="786" actId="478"/>
          <ac:spMkLst>
            <pc:docMk/>
            <pc:sldMk cId="1174585579" sldId="259"/>
            <ac:spMk id="2" creationId="{0BA5C79A-0A82-A674-F14F-A48DF3E822D1}"/>
          </ac:spMkLst>
        </pc:spChg>
        <pc:spChg chg="del">
          <ac:chgData name="Tom Waldin" userId="60d52a61e051eed8" providerId="LiveId" clId="{8FAC7653-53A2-42FD-A716-2A1E3F4C760F}" dt="2023-04-17T01:13:50.962" v="604" actId="478"/>
          <ac:spMkLst>
            <pc:docMk/>
            <pc:sldMk cId="1174585579" sldId="259"/>
            <ac:spMk id="3" creationId="{4CCEA9DF-9EA5-1F8E-893A-DB0A9BA0C667}"/>
          </ac:spMkLst>
        </pc:spChg>
        <pc:spChg chg="add mod">
          <ac:chgData name="Tom Waldin" userId="60d52a61e051eed8" providerId="LiveId" clId="{8FAC7653-53A2-42FD-A716-2A1E3F4C760F}" dt="2023-04-17T01:36:56.446" v="973" actId="20577"/>
          <ac:spMkLst>
            <pc:docMk/>
            <pc:sldMk cId="1174585579" sldId="259"/>
            <ac:spMk id="4" creationId="{C90F8CE1-8BAF-CF95-7B21-3FB26EB9EDD8}"/>
          </ac:spMkLst>
        </pc:spChg>
        <pc:spChg chg="add mod">
          <ac:chgData name="Tom Waldin" userId="60d52a61e051eed8" providerId="LiveId" clId="{8FAC7653-53A2-42FD-A716-2A1E3F4C760F}" dt="2023-04-17T01:17:02.117" v="780" actId="21"/>
          <ac:spMkLst>
            <pc:docMk/>
            <pc:sldMk cId="1174585579" sldId="259"/>
            <ac:spMk id="5" creationId="{132D8118-8975-0A73-B275-C3E2FCEBE18A}"/>
          </ac:spMkLst>
        </pc:spChg>
        <pc:spChg chg="add del mod">
          <ac:chgData name="Tom Waldin" userId="60d52a61e051eed8" providerId="LiveId" clId="{8FAC7653-53A2-42FD-A716-2A1E3F4C760F}" dt="2023-04-17T01:17:09.690" v="787" actId="478"/>
          <ac:spMkLst>
            <pc:docMk/>
            <pc:sldMk cId="1174585579" sldId="259"/>
            <ac:spMk id="7" creationId="{113D608F-74A3-F290-8C36-2AAB7C3DAA41}"/>
          </ac:spMkLst>
        </pc:spChg>
        <pc:spChg chg="add">
          <ac:chgData name="Tom Waldin" userId="60d52a61e051eed8" providerId="LiveId" clId="{8FAC7653-53A2-42FD-A716-2A1E3F4C760F}" dt="2023-04-17T01:17:19.589" v="788" actId="26606"/>
          <ac:spMkLst>
            <pc:docMk/>
            <pc:sldMk cId="1174585579" sldId="259"/>
            <ac:spMk id="10" creationId="{1C799903-48D5-4A31-A1A2-541072D9771E}"/>
          </ac:spMkLst>
        </pc:spChg>
        <pc:spChg chg="add">
          <ac:chgData name="Tom Waldin" userId="60d52a61e051eed8" providerId="LiveId" clId="{8FAC7653-53A2-42FD-A716-2A1E3F4C760F}" dt="2023-04-17T01:17:19.589" v="788" actId="26606"/>
          <ac:spMkLst>
            <pc:docMk/>
            <pc:sldMk cId="1174585579" sldId="259"/>
            <ac:spMk id="12" creationId="{8EFFF109-FC58-4FD3-BE05-9775A1310F55}"/>
          </ac:spMkLst>
        </pc:spChg>
        <pc:spChg chg="add">
          <ac:chgData name="Tom Waldin" userId="60d52a61e051eed8" providerId="LiveId" clId="{8FAC7653-53A2-42FD-A716-2A1E3F4C760F}" dt="2023-04-17T01:17:19.589" v="788" actId="26606"/>
          <ac:spMkLst>
            <pc:docMk/>
            <pc:sldMk cId="1174585579" sldId="259"/>
            <ac:spMk id="14" creationId="{E1B96AD6-92A9-4273-A62B-96A1C3E0BA95}"/>
          </ac:spMkLst>
        </pc:spChg>
        <pc:spChg chg="add">
          <ac:chgData name="Tom Waldin" userId="60d52a61e051eed8" providerId="LiveId" clId="{8FAC7653-53A2-42FD-A716-2A1E3F4C760F}" dt="2023-04-17T01:17:19.589" v="788" actId="26606"/>
          <ac:spMkLst>
            <pc:docMk/>
            <pc:sldMk cId="1174585579" sldId="259"/>
            <ac:spMk id="16" creationId="{463EEC44-1BA3-44ED-81FC-A644B04B2A44}"/>
          </ac:spMkLst>
        </pc:spChg>
        <pc:picChg chg="add del mod">
          <ac:chgData name="Tom Waldin" userId="60d52a61e051eed8" providerId="LiveId" clId="{8FAC7653-53A2-42FD-A716-2A1E3F4C760F}" dt="2023-04-17T01:20:02.139" v="916" actId="478"/>
          <ac:picMkLst>
            <pc:docMk/>
            <pc:sldMk cId="1174585579" sldId="259"/>
            <ac:picMk id="9" creationId="{81D723AB-7A5F-3450-376A-F585D0B0FC71}"/>
          </ac:picMkLst>
        </pc:picChg>
        <pc:picChg chg="add mod">
          <ac:chgData name="Tom Waldin" userId="60d52a61e051eed8" providerId="LiveId" clId="{8FAC7653-53A2-42FD-A716-2A1E3F4C760F}" dt="2023-04-17T01:20:24.172" v="920" actId="1076"/>
          <ac:picMkLst>
            <pc:docMk/>
            <pc:sldMk cId="1174585579" sldId="259"/>
            <ac:picMk id="11" creationId="{F9B3EABD-8768-FDF9-0248-495F5DF216AE}"/>
          </ac:picMkLst>
        </pc:picChg>
      </pc:sldChg>
      <pc:sldChg chg="addSp delSp modSp new mod setBg">
        <pc:chgData name="Tom Waldin" userId="60d52a61e051eed8" providerId="LiveId" clId="{8FAC7653-53A2-42FD-A716-2A1E3F4C760F}" dt="2023-04-17T02:06:14.010" v="1209" actId="1076"/>
        <pc:sldMkLst>
          <pc:docMk/>
          <pc:sldMk cId="63195309" sldId="260"/>
        </pc:sldMkLst>
        <pc:spChg chg="mod ord">
          <ac:chgData name="Tom Waldin" userId="60d52a61e051eed8" providerId="LiveId" clId="{8FAC7653-53A2-42FD-A716-2A1E3F4C760F}" dt="2023-04-17T02:02:11.156" v="1098" actId="26606"/>
          <ac:spMkLst>
            <pc:docMk/>
            <pc:sldMk cId="63195309" sldId="260"/>
            <ac:spMk id="2" creationId="{67A4622E-15BA-4964-8921-A612D1523E39}"/>
          </ac:spMkLst>
        </pc:spChg>
        <pc:spChg chg="del">
          <ac:chgData name="Tom Waldin" userId="60d52a61e051eed8" providerId="LiveId" clId="{8FAC7653-53A2-42FD-A716-2A1E3F4C760F}" dt="2023-04-17T01:58:06.606" v="975" actId="478"/>
          <ac:spMkLst>
            <pc:docMk/>
            <pc:sldMk cId="63195309" sldId="260"/>
            <ac:spMk id="3" creationId="{9BD561B9-F921-DA9A-475E-6082B330FD82}"/>
          </ac:spMkLst>
        </pc:spChg>
        <pc:spChg chg="add del">
          <ac:chgData name="Tom Waldin" userId="60d52a61e051eed8" providerId="LiveId" clId="{8FAC7653-53A2-42FD-A716-2A1E3F4C760F}" dt="2023-04-17T02:02:11.156" v="1098" actId="26606"/>
          <ac:spMkLst>
            <pc:docMk/>
            <pc:sldMk cId="63195309" sldId="260"/>
            <ac:spMk id="11" creationId="{88263A24-0C1F-4677-B43C-4AE14E276B27}"/>
          </ac:spMkLst>
        </pc:spChg>
        <pc:spChg chg="add del">
          <ac:chgData name="Tom Waldin" userId="60d52a61e051eed8" providerId="LiveId" clId="{8FAC7653-53A2-42FD-A716-2A1E3F4C760F}" dt="2023-04-17T02:02:11.156" v="1098" actId="26606"/>
          <ac:spMkLst>
            <pc:docMk/>
            <pc:sldMk cId="63195309" sldId="260"/>
            <ac:spMk id="13" creationId="{0ADDB668-2CA4-4D2B-9C34-3487CA330BA8}"/>
          </ac:spMkLst>
        </pc:spChg>
        <pc:spChg chg="add del">
          <ac:chgData name="Tom Waldin" userId="60d52a61e051eed8" providerId="LiveId" clId="{8FAC7653-53A2-42FD-A716-2A1E3F4C760F}" dt="2023-04-17T02:02:11.156" v="1098" actId="26606"/>
          <ac:spMkLst>
            <pc:docMk/>
            <pc:sldMk cId="63195309" sldId="260"/>
            <ac:spMk id="15" creationId="{2568BC19-F052-4108-93E1-6A3D1DEC072F}"/>
          </ac:spMkLst>
        </pc:spChg>
        <pc:spChg chg="add del">
          <ac:chgData name="Tom Waldin" userId="60d52a61e051eed8" providerId="LiveId" clId="{8FAC7653-53A2-42FD-A716-2A1E3F4C760F}" dt="2023-04-17T02:02:11.156" v="1098" actId="26606"/>
          <ac:spMkLst>
            <pc:docMk/>
            <pc:sldMk cId="63195309" sldId="260"/>
            <ac:spMk id="17" creationId="{D5FD337D-4D6B-4C8B-B6F5-121097E09881}"/>
          </ac:spMkLst>
        </pc:spChg>
        <pc:spChg chg="add del">
          <ac:chgData name="Tom Waldin" userId="60d52a61e051eed8" providerId="LiveId" clId="{8FAC7653-53A2-42FD-A716-2A1E3F4C760F}" dt="2023-04-17T02:01:44.567" v="1079" actId="26606"/>
          <ac:spMkLst>
            <pc:docMk/>
            <pc:sldMk cId="63195309" sldId="260"/>
            <ac:spMk id="22" creationId="{2151139A-886F-4B97-8815-729AD3831BBD}"/>
          </ac:spMkLst>
        </pc:spChg>
        <pc:spChg chg="add del">
          <ac:chgData name="Tom Waldin" userId="60d52a61e051eed8" providerId="LiveId" clId="{8FAC7653-53A2-42FD-A716-2A1E3F4C760F}" dt="2023-04-17T02:01:44.567" v="1079" actId="26606"/>
          <ac:spMkLst>
            <pc:docMk/>
            <pc:sldMk cId="63195309" sldId="260"/>
            <ac:spMk id="24" creationId="{AB5E08C4-8CDD-4623-A5B8-E998C6DEE3B7}"/>
          </ac:spMkLst>
        </pc:spChg>
        <pc:spChg chg="add del">
          <ac:chgData name="Tom Waldin" userId="60d52a61e051eed8" providerId="LiveId" clId="{8FAC7653-53A2-42FD-A716-2A1E3F4C760F}" dt="2023-04-17T02:01:44.567" v="1079" actId="26606"/>
          <ac:spMkLst>
            <pc:docMk/>
            <pc:sldMk cId="63195309" sldId="260"/>
            <ac:spMk id="26" creationId="{15F33878-D502-4FFA-8ACE-F2AECDB2A23F}"/>
          </ac:spMkLst>
        </pc:spChg>
        <pc:spChg chg="add del">
          <ac:chgData name="Tom Waldin" userId="60d52a61e051eed8" providerId="LiveId" clId="{8FAC7653-53A2-42FD-A716-2A1E3F4C760F}" dt="2023-04-17T02:01:44.567" v="1079" actId="26606"/>
          <ac:spMkLst>
            <pc:docMk/>
            <pc:sldMk cId="63195309" sldId="260"/>
            <ac:spMk id="28" creationId="{D3539FEE-81D3-4406-802E-60B20B16F4F6}"/>
          </ac:spMkLst>
        </pc:spChg>
        <pc:spChg chg="add del">
          <ac:chgData name="Tom Waldin" userId="60d52a61e051eed8" providerId="LiveId" clId="{8FAC7653-53A2-42FD-A716-2A1E3F4C760F}" dt="2023-04-17T02:01:44.567" v="1079" actId="26606"/>
          <ac:spMkLst>
            <pc:docMk/>
            <pc:sldMk cId="63195309" sldId="260"/>
            <ac:spMk id="30" creationId="{DC701763-729E-462F-A5A8-E0DEFEB1E2E4}"/>
          </ac:spMkLst>
        </pc:spChg>
        <pc:spChg chg="add del">
          <ac:chgData name="Tom Waldin" userId="60d52a61e051eed8" providerId="LiveId" clId="{8FAC7653-53A2-42FD-A716-2A1E3F4C760F}" dt="2023-04-17T02:01:49.241" v="1081" actId="26606"/>
          <ac:spMkLst>
            <pc:docMk/>
            <pc:sldMk cId="63195309" sldId="260"/>
            <ac:spMk id="32" creationId="{1D50F262-343C-4101-AB3C-9DA1072F7305}"/>
          </ac:spMkLst>
        </pc:spChg>
        <pc:spChg chg="add del">
          <ac:chgData name="Tom Waldin" userId="60d52a61e051eed8" providerId="LiveId" clId="{8FAC7653-53A2-42FD-A716-2A1E3F4C760F}" dt="2023-04-17T02:01:49.241" v="1081" actId="26606"/>
          <ac:spMkLst>
            <pc:docMk/>
            <pc:sldMk cId="63195309" sldId="260"/>
            <ac:spMk id="33" creationId="{6A0924B3-0260-445E-AFD7-9533C0D1B3C9}"/>
          </ac:spMkLst>
        </pc:spChg>
        <pc:spChg chg="add del">
          <ac:chgData name="Tom Waldin" userId="60d52a61e051eed8" providerId="LiveId" clId="{8FAC7653-53A2-42FD-A716-2A1E3F4C760F}" dt="2023-04-17T02:01:49.241" v="1081" actId="26606"/>
          <ac:spMkLst>
            <pc:docMk/>
            <pc:sldMk cId="63195309" sldId="260"/>
            <ac:spMk id="34" creationId="{7C34E8CB-B972-4A94-8469-315C10C2AA93}"/>
          </ac:spMkLst>
        </pc:spChg>
        <pc:spChg chg="add del">
          <ac:chgData name="Tom Waldin" userId="60d52a61e051eed8" providerId="LiveId" clId="{8FAC7653-53A2-42FD-A716-2A1E3F4C760F}" dt="2023-04-17T02:01:49.241" v="1081" actId="26606"/>
          <ac:spMkLst>
            <pc:docMk/>
            <pc:sldMk cId="63195309" sldId="260"/>
            <ac:spMk id="35" creationId="{114A821F-8663-46BA-8CC0-D4C44F639F3A}"/>
          </ac:spMkLst>
        </pc:spChg>
        <pc:spChg chg="add del">
          <ac:chgData name="Tom Waldin" userId="60d52a61e051eed8" providerId="LiveId" clId="{8FAC7653-53A2-42FD-A716-2A1E3F4C760F}" dt="2023-04-17T02:01:49.241" v="1081" actId="26606"/>
          <ac:spMkLst>
            <pc:docMk/>
            <pc:sldMk cId="63195309" sldId="260"/>
            <ac:spMk id="36" creationId="{67EF550F-47CE-4FB2-9DAC-12AD835C833D}"/>
          </ac:spMkLst>
        </pc:spChg>
        <pc:spChg chg="add del">
          <ac:chgData name="Tom Waldin" userId="60d52a61e051eed8" providerId="LiveId" clId="{8FAC7653-53A2-42FD-A716-2A1E3F4C760F}" dt="2023-04-17T02:01:50.044" v="1083" actId="26606"/>
          <ac:spMkLst>
            <pc:docMk/>
            <pc:sldMk cId="63195309" sldId="260"/>
            <ac:spMk id="39" creationId="{D1520B01-A2E4-41C2-8A8F-7683F250890E}"/>
          </ac:spMkLst>
        </pc:spChg>
        <pc:spChg chg="add del">
          <ac:chgData name="Tom Waldin" userId="60d52a61e051eed8" providerId="LiveId" clId="{8FAC7653-53A2-42FD-A716-2A1E3F4C760F}" dt="2023-04-17T02:01:51.275" v="1085" actId="26606"/>
          <ac:spMkLst>
            <pc:docMk/>
            <pc:sldMk cId="63195309" sldId="260"/>
            <ac:spMk id="49" creationId="{2151139A-886F-4B97-8815-729AD3831BBD}"/>
          </ac:spMkLst>
        </pc:spChg>
        <pc:spChg chg="add del">
          <ac:chgData name="Tom Waldin" userId="60d52a61e051eed8" providerId="LiveId" clId="{8FAC7653-53A2-42FD-A716-2A1E3F4C760F}" dt="2023-04-17T02:01:51.275" v="1085" actId="26606"/>
          <ac:spMkLst>
            <pc:docMk/>
            <pc:sldMk cId="63195309" sldId="260"/>
            <ac:spMk id="50" creationId="{AB5E08C4-8CDD-4623-A5B8-E998C6DEE3B7}"/>
          </ac:spMkLst>
        </pc:spChg>
        <pc:spChg chg="add del">
          <ac:chgData name="Tom Waldin" userId="60d52a61e051eed8" providerId="LiveId" clId="{8FAC7653-53A2-42FD-A716-2A1E3F4C760F}" dt="2023-04-17T02:01:51.275" v="1085" actId="26606"/>
          <ac:spMkLst>
            <pc:docMk/>
            <pc:sldMk cId="63195309" sldId="260"/>
            <ac:spMk id="51" creationId="{15F33878-D502-4FFA-8ACE-F2AECDB2A23F}"/>
          </ac:spMkLst>
        </pc:spChg>
        <pc:spChg chg="add del">
          <ac:chgData name="Tom Waldin" userId="60d52a61e051eed8" providerId="LiveId" clId="{8FAC7653-53A2-42FD-A716-2A1E3F4C760F}" dt="2023-04-17T02:01:51.275" v="1085" actId="26606"/>
          <ac:spMkLst>
            <pc:docMk/>
            <pc:sldMk cId="63195309" sldId="260"/>
            <ac:spMk id="52" creationId="{D3539FEE-81D3-4406-802E-60B20B16F4F6}"/>
          </ac:spMkLst>
        </pc:spChg>
        <pc:spChg chg="add del">
          <ac:chgData name="Tom Waldin" userId="60d52a61e051eed8" providerId="LiveId" clId="{8FAC7653-53A2-42FD-A716-2A1E3F4C760F}" dt="2023-04-17T02:01:51.275" v="1085" actId="26606"/>
          <ac:spMkLst>
            <pc:docMk/>
            <pc:sldMk cId="63195309" sldId="260"/>
            <ac:spMk id="53" creationId="{DC701763-729E-462F-A5A8-E0DEFEB1E2E4}"/>
          </ac:spMkLst>
        </pc:spChg>
        <pc:spChg chg="add del">
          <ac:chgData name="Tom Waldin" userId="60d52a61e051eed8" providerId="LiveId" clId="{8FAC7653-53A2-42FD-A716-2A1E3F4C760F}" dt="2023-04-17T02:01:52.901" v="1087" actId="26606"/>
          <ac:spMkLst>
            <pc:docMk/>
            <pc:sldMk cId="63195309" sldId="260"/>
            <ac:spMk id="55" creationId="{FB5B0058-AF13-4859-B429-4EDDE2A26F7F}"/>
          </ac:spMkLst>
        </pc:spChg>
        <pc:spChg chg="add del">
          <ac:chgData name="Tom Waldin" userId="60d52a61e051eed8" providerId="LiveId" clId="{8FAC7653-53A2-42FD-A716-2A1E3F4C760F}" dt="2023-04-17T02:01:52.901" v="1087" actId="26606"/>
          <ac:spMkLst>
            <pc:docMk/>
            <pc:sldMk cId="63195309" sldId="260"/>
            <ac:spMk id="56" creationId="{0277405F-0B4F-4418-B773-1B38814125B6}"/>
          </ac:spMkLst>
        </pc:spChg>
        <pc:spChg chg="add del">
          <ac:chgData name="Tom Waldin" userId="60d52a61e051eed8" providerId="LiveId" clId="{8FAC7653-53A2-42FD-A716-2A1E3F4C760F}" dt="2023-04-17T02:01:56.021" v="1089" actId="26606"/>
          <ac:spMkLst>
            <pc:docMk/>
            <pc:sldMk cId="63195309" sldId="260"/>
            <ac:spMk id="58" creationId="{2151139A-886F-4B97-8815-729AD3831BBD}"/>
          </ac:spMkLst>
        </pc:spChg>
        <pc:spChg chg="add del">
          <ac:chgData name="Tom Waldin" userId="60d52a61e051eed8" providerId="LiveId" clId="{8FAC7653-53A2-42FD-A716-2A1E3F4C760F}" dt="2023-04-17T02:01:56.021" v="1089" actId="26606"/>
          <ac:spMkLst>
            <pc:docMk/>
            <pc:sldMk cId="63195309" sldId="260"/>
            <ac:spMk id="59" creationId="{AB5E08C4-8CDD-4623-A5B8-E998C6DEE3B7}"/>
          </ac:spMkLst>
        </pc:spChg>
        <pc:spChg chg="add del">
          <ac:chgData name="Tom Waldin" userId="60d52a61e051eed8" providerId="LiveId" clId="{8FAC7653-53A2-42FD-A716-2A1E3F4C760F}" dt="2023-04-17T02:01:56.021" v="1089" actId="26606"/>
          <ac:spMkLst>
            <pc:docMk/>
            <pc:sldMk cId="63195309" sldId="260"/>
            <ac:spMk id="60" creationId="{15F33878-D502-4FFA-8ACE-F2AECDB2A23F}"/>
          </ac:spMkLst>
        </pc:spChg>
        <pc:spChg chg="add del">
          <ac:chgData name="Tom Waldin" userId="60d52a61e051eed8" providerId="LiveId" clId="{8FAC7653-53A2-42FD-A716-2A1E3F4C760F}" dt="2023-04-17T02:01:56.021" v="1089" actId="26606"/>
          <ac:spMkLst>
            <pc:docMk/>
            <pc:sldMk cId="63195309" sldId="260"/>
            <ac:spMk id="61" creationId="{D3539FEE-81D3-4406-802E-60B20B16F4F6}"/>
          </ac:spMkLst>
        </pc:spChg>
        <pc:spChg chg="add del">
          <ac:chgData name="Tom Waldin" userId="60d52a61e051eed8" providerId="LiveId" clId="{8FAC7653-53A2-42FD-A716-2A1E3F4C760F}" dt="2023-04-17T02:01:56.021" v="1089" actId="26606"/>
          <ac:spMkLst>
            <pc:docMk/>
            <pc:sldMk cId="63195309" sldId="260"/>
            <ac:spMk id="62" creationId="{DC701763-729E-462F-A5A8-E0DEFEB1E2E4}"/>
          </ac:spMkLst>
        </pc:spChg>
        <pc:spChg chg="add del">
          <ac:chgData name="Tom Waldin" userId="60d52a61e051eed8" providerId="LiveId" clId="{8FAC7653-53A2-42FD-A716-2A1E3F4C760F}" dt="2023-04-17T02:01:58.559" v="1091" actId="26606"/>
          <ac:spMkLst>
            <pc:docMk/>
            <pc:sldMk cId="63195309" sldId="260"/>
            <ac:spMk id="64" creationId="{521C4EA8-6B83-4338-913D-D75D3C4F34D6}"/>
          </ac:spMkLst>
        </pc:spChg>
        <pc:spChg chg="add del">
          <ac:chgData name="Tom Waldin" userId="60d52a61e051eed8" providerId="LiveId" clId="{8FAC7653-53A2-42FD-A716-2A1E3F4C760F}" dt="2023-04-17T02:01:58.559" v="1091" actId="26606"/>
          <ac:spMkLst>
            <pc:docMk/>
            <pc:sldMk cId="63195309" sldId="260"/>
            <ac:spMk id="67" creationId="{04357C93-F0CB-4A1C-8F77-4E9063789819}"/>
          </ac:spMkLst>
        </pc:spChg>
        <pc:spChg chg="add del">
          <ac:chgData name="Tom Waldin" userId="60d52a61e051eed8" providerId="LiveId" clId="{8FAC7653-53A2-42FD-A716-2A1E3F4C760F}" dt="2023-04-17T02:02:03.780" v="1093" actId="26606"/>
          <ac:spMkLst>
            <pc:docMk/>
            <pc:sldMk cId="63195309" sldId="260"/>
            <ac:spMk id="69" creationId="{B9D7E975-9161-4F2D-AC53-69E1912F6B5D}"/>
          </ac:spMkLst>
        </pc:spChg>
        <pc:spChg chg="add del">
          <ac:chgData name="Tom Waldin" userId="60d52a61e051eed8" providerId="LiveId" clId="{8FAC7653-53A2-42FD-A716-2A1E3F4C760F}" dt="2023-04-17T02:02:03.780" v="1093" actId="26606"/>
          <ac:spMkLst>
            <pc:docMk/>
            <pc:sldMk cId="63195309" sldId="260"/>
            <ac:spMk id="70" creationId="{827DC2C4-B485-428A-BF4A-472D2967F47F}"/>
          </ac:spMkLst>
        </pc:spChg>
        <pc:spChg chg="add del">
          <ac:chgData name="Tom Waldin" userId="60d52a61e051eed8" providerId="LiveId" clId="{8FAC7653-53A2-42FD-A716-2A1E3F4C760F}" dt="2023-04-17T02:02:03.780" v="1093" actId="26606"/>
          <ac:spMkLst>
            <pc:docMk/>
            <pc:sldMk cId="63195309" sldId="260"/>
            <ac:spMk id="71" creationId="{463E6235-1649-4B47-9862-4026FC473B6F}"/>
          </ac:spMkLst>
        </pc:spChg>
        <pc:spChg chg="add del">
          <ac:chgData name="Tom Waldin" userId="60d52a61e051eed8" providerId="LiveId" clId="{8FAC7653-53A2-42FD-A716-2A1E3F4C760F}" dt="2023-04-17T02:02:07.592" v="1095" actId="26606"/>
          <ac:spMkLst>
            <pc:docMk/>
            <pc:sldMk cId="63195309" sldId="260"/>
            <ac:spMk id="73" creationId="{FB33DC6A-1F1C-4A06-834E-CFF88F1C0BB9}"/>
          </ac:spMkLst>
        </pc:spChg>
        <pc:spChg chg="add del">
          <ac:chgData name="Tom Waldin" userId="60d52a61e051eed8" providerId="LiveId" clId="{8FAC7653-53A2-42FD-A716-2A1E3F4C760F}" dt="2023-04-17T02:02:07.592" v="1095" actId="26606"/>
          <ac:spMkLst>
            <pc:docMk/>
            <pc:sldMk cId="63195309" sldId="260"/>
            <ac:spMk id="74" creationId="{0FE1D5CF-87B8-4A8A-AD3C-01D06A60769B}"/>
          </ac:spMkLst>
        </pc:spChg>
        <pc:spChg chg="add del">
          <ac:chgData name="Tom Waldin" userId="60d52a61e051eed8" providerId="LiveId" clId="{8FAC7653-53A2-42FD-A716-2A1E3F4C760F}" dt="2023-04-17T02:02:07.592" v="1095" actId="26606"/>
          <ac:spMkLst>
            <pc:docMk/>
            <pc:sldMk cId="63195309" sldId="260"/>
            <ac:spMk id="75" creationId="{60926200-45C2-41E9-839F-31CD5FE4CD59}"/>
          </ac:spMkLst>
        </pc:spChg>
        <pc:spChg chg="add del">
          <ac:chgData name="Tom Waldin" userId="60d52a61e051eed8" providerId="LiveId" clId="{8FAC7653-53A2-42FD-A716-2A1E3F4C760F}" dt="2023-04-17T02:02:07.592" v="1095" actId="26606"/>
          <ac:spMkLst>
            <pc:docMk/>
            <pc:sldMk cId="63195309" sldId="260"/>
            <ac:spMk id="76" creationId="{AF2F604E-43BE-4DC3-B983-E071523364F8}"/>
          </ac:spMkLst>
        </pc:spChg>
        <pc:spChg chg="add del">
          <ac:chgData name="Tom Waldin" userId="60d52a61e051eed8" providerId="LiveId" clId="{8FAC7653-53A2-42FD-A716-2A1E3F4C760F}" dt="2023-04-17T02:02:07.592" v="1095" actId="26606"/>
          <ac:spMkLst>
            <pc:docMk/>
            <pc:sldMk cId="63195309" sldId="260"/>
            <ac:spMk id="77" creationId="{08C9B587-E65E-4B52-B37C-ABEBB6E87928}"/>
          </ac:spMkLst>
        </pc:spChg>
        <pc:spChg chg="add del">
          <ac:chgData name="Tom Waldin" userId="60d52a61e051eed8" providerId="LiveId" clId="{8FAC7653-53A2-42FD-A716-2A1E3F4C760F}" dt="2023-04-17T02:02:11.142" v="1097" actId="26606"/>
          <ac:spMkLst>
            <pc:docMk/>
            <pc:sldMk cId="63195309" sldId="260"/>
            <ac:spMk id="79" creationId="{78BA5F19-D5E1-4ECC-BEC2-DF7AEDFD7C50}"/>
          </ac:spMkLst>
        </pc:spChg>
        <pc:spChg chg="add del">
          <ac:chgData name="Tom Waldin" userId="60d52a61e051eed8" providerId="LiveId" clId="{8FAC7653-53A2-42FD-A716-2A1E3F4C760F}" dt="2023-04-17T02:02:11.142" v="1097" actId="26606"/>
          <ac:spMkLst>
            <pc:docMk/>
            <pc:sldMk cId="63195309" sldId="260"/>
            <ac:spMk id="80" creationId="{50CC88A9-A661-4C48-866E-8734E51140B1}"/>
          </ac:spMkLst>
        </pc:spChg>
        <pc:spChg chg="add del">
          <ac:chgData name="Tom Waldin" userId="60d52a61e051eed8" providerId="LiveId" clId="{8FAC7653-53A2-42FD-A716-2A1E3F4C760F}" dt="2023-04-17T02:02:11.142" v="1097" actId="26606"/>
          <ac:spMkLst>
            <pc:docMk/>
            <pc:sldMk cId="63195309" sldId="260"/>
            <ac:spMk id="81" creationId="{CFDF195F-784B-4D00-8C92-6FC1B0499EA1}"/>
          </ac:spMkLst>
        </pc:spChg>
        <pc:spChg chg="add">
          <ac:chgData name="Tom Waldin" userId="60d52a61e051eed8" providerId="LiveId" clId="{8FAC7653-53A2-42FD-A716-2A1E3F4C760F}" dt="2023-04-17T02:02:11.156" v="1098" actId="26606"/>
          <ac:spMkLst>
            <pc:docMk/>
            <pc:sldMk cId="63195309" sldId="260"/>
            <ac:spMk id="83" creationId="{FB33DC6A-1F1C-4A06-834E-CFF88F1C0BB9}"/>
          </ac:spMkLst>
        </pc:spChg>
        <pc:spChg chg="add">
          <ac:chgData name="Tom Waldin" userId="60d52a61e051eed8" providerId="LiveId" clId="{8FAC7653-53A2-42FD-A716-2A1E3F4C760F}" dt="2023-04-17T02:02:11.156" v="1098" actId="26606"/>
          <ac:spMkLst>
            <pc:docMk/>
            <pc:sldMk cId="63195309" sldId="260"/>
            <ac:spMk id="84" creationId="{0FE1D5CF-87B8-4A8A-AD3C-01D06A60769B}"/>
          </ac:spMkLst>
        </pc:spChg>
        <pc:spChg chg="add">
          <ac:chgData name="Tom Waldin" userId="60d52a61e051eed8" providerId="LiveId" clId="{8FAC7653-53A2-42FD-A716-2A1E3F4C760F}" dt="2023-04-17T02:02:11.156" v="1098" actId="26606"/>
          <ac:spMkLst>
            <pc:docMk/>
            <pc:sldMk cId="63195309" sldId="260"/>
            <ac:spMk id="85" creationId="{60926200-45C2-41E9-839F-31CD5FE4CD59}"/>
          </ac:spMkLst>
        </pc:spChg>
        <pc:spChg chg="add">
          <ac:chgData name="Tom Waldin" userId="60d52a61e051eed8" providerId="LiveId" clId="{8FAC7653-53A2-42FD-A716-2A1E3F4C760F}" dt="2023-04-17T02:02:11.156" v="1098" actId="26606"/>
          <ac:spMkLst>
            <pc:docMk/>
            <pc:sldMk cId="63195309" sldId="260"/>
            <ac:spMk id="86" creationId="{AF2F604E-43BE-4DC3-B983-E071523364F8}"/>
          </ac:spMkLst>
        </pc:spChg>
        <pc:spChg chg="add">
          <ac:chgData name="Tom Waldin" userId="60d52a61e051eed8" providerId="LiveId" clId="{8FAC7653-53A2-42FD-A716-2A1E3F4C760F}" dt="2023-04-17T02:02:11.156" v="1098" actId="26606"/>
          <ac:spMkLst>
            <pc:docMk/>
            <pc:sldMk cId="63195309" sldId="260"/>
            <ac:spMk id="87" creationId="{08C9B587-E65E-4B52-B37C-ABEBB6E87928}"/>
          </ac:spMkLst>
        </pc:spChg>
        <pc:grpChg chg="add del">
          <ac:chgData name="Tom Waldin" userId="60d52a61e051eed8" providerId="LiveId" clId="{8FAC7653-53A2-42FD-A716-2A1E3F4C760F}" dt="2023-04-17T02:01:50.044" v="1083" actId="26606"/>
          <ac:grpSpMkLst>
            <pc:docMk/>
            <pc:sldMk cId="63195309" sldId="260"/>
            <ac:grpSpMk id="40" creationId="{1F634C0A-A487-42AF-8DFD-4DAD62FE92BF}"/>
          </ac:grpSpMkLst>
        </pc:grpChg>
        <pc:grpChg chg="add del">
          <ac:chgData name="Tom Waldin" userId="60d52a61e051eed8" providerId="LiveId" clId="{8FAC7653-53A2-42FD-A716-2A1E3F4C760F}" dt="2023-04-17T02:01:50.044" v="1083" actId="26606"/>
          <ac:grpSpMkLst>
            <pc:docMk/>
            <pc:sldMk cId="63195309" sldId="260"/>
            <ac:grpSpMk id="42" creationId="{066EE5A2-0D35-4D6A-A5C7-1CA91F740684}"/>
          </ac:grpSpMkLst>
        </pc:grpChg>
        <pc:grpChg chg="add del">
          <ac:chgData name="Tom Waldin" userId="60d52a61e051eed8" providerId="LiveId" clId="{8FAC7653-53A2-42FD-A716-2A1E3F4C760F}" dt="2023-04-17T02:01:50.044" v="1083" actId="26606"/>
          <ac:grpSpMkLst>
            <pc:docMk/>
            <pc:sldMk cId="63195309" sldId="260"/>
            <ac:grpSpMk id="44" creationId="{56AA1647-0DA6-4A17-B3E1-95D61BD54714}"/>
          </ac:grpSpMkLst>
        </pc:grpChg>
        <pc:grpChg chg="add del">
          <ac:chgData name="Tom Waldin" userId="60d52a61e051eed8" providerId="LiveId" clId="{8FAC7653-53A2-42FD-A716-2A1E3F4C760F}" dt="2023-04-17T02:01:50.044" v="1083" actId="26606"/>
          <ac:grpSpMkLst>
            <pc:docMk/>
            <pc:sldMk cId="63195309" sldId="260"/>
            <ac:grpSpMk id="47" creationId="{08D20F07-CD49-4F17-BC00-9429DA80C502}"/>
          </ac:grpSpMkLst>
        </pc:grpChg>
        <pc:grpChg chg="add del">
          <ac:chgData name="Tom Waldin" userId="60d52a61e051eed8" providerId="LiveId" clId="{8FAC7653-53A2-42FD-A716-2A1E3F4C760F}" dt="2023-04-17T02:01:58.559" v="1091" actId="26606"/>
          <ac:grpSpMkLst>
            <pc:docMk/>
            <pc:sldMk cId="63195309" sldId="260"/>
            <ac:grpSpMk id="65" creationId="{3AF6A671-C637-4547-85F4-51B6D1881399}"/>
          </ac:grpSpMkLst>
        </pc:grpChg>
        <pc:picChg chg="add mod ord">
          <ac:chgData name="Tom Waldin" userId="60d52a61e051eed8" providerId="LiveId" clId="{8FAC7653-53A2-42FD-A716-2A1E3F4C760F}" dt="2023-04-17T02:02:43.114" v="1108" actId="1076"/>
          <ac:picMkLst>
            <pc:docMk/>
            <pc:sldMk cId="63195309" sldId="260"/>
            <ac:picMk id="5" creationId="{5FF144C3-E44B-5DCF-8DFB-FB7F2B974F94}"/>
          </ac:picMkLst>
        </pc:picChg>
        <pc:picChg chg="add mod ord">
          <ac:chgData name="Tom Waldin" userId="60d52a61e051eed8" providerId="LiveId" clId="{8FAC7653-53A2-42FD-A716-2A1E3F4C760F}" dt="2023-04-17T02:06:14.010" v="1209" actId="1076"/>
          <ac:picMkLst>
            <pc:docMk/>
            <pc:sldMk cId="63195309" sldId="260"/>
            <ac:picMk id="6" creationId="{33BA23CF-30EF-EC51-52C6-F9BFE01A227A}"/>
          </ac:picMkLst>
        </pc:picChg>
      </pc:sldChg>
      <pc:sldChg chg="addSp delSp modSp new mod setBg">
        <pc:chgData name="Tom Waldin" userId="60d52a61e051eed8" providerId="LiveId" clId="{8FAC7653-53A2-42FD-A716-2A1E3F4C760F}" dt="2023-04-17T02:08:30.664" v="1213" actId="1076"/>
        <pc:sldMkLst>
          <pc:docMk/>
          <pc:sldMk cId="4241871108" sldId="261"/>
        </pc:sldMkLst>
        <pc:spChg chg="mod">
          <ac:chgData name="Tom Waldin" userId="60d52a61e051eed8" providerId="LiveId" clId="{8FAC7653-53A2-42FD-A716-2A1E3F4C760F}" dt="2023-04-17T02:05:59.858" v="1207" actId="26606"/>
          <ac:spMkLst>
            <pc:docMk/>
            <pc:sldMk cId="4241871108" sldId="261"/>
            <ac:spMk id="2" creationId="{4D5A0672-4D6A-6B8F-703E-EB6CF100AD42}"/>
          </ac:spMkLst>
        </pc:spChg>
        <pc:spChg chg="del">
          <ac:chgData name="Tom Waldin" userId="60d52a61e051eed8" providerId="LiveId" clId="{8FAC7653-53A2-42FD-A716-2A1E3F4C760F}" dt="2023-04-17T02:03:02.879" v="1110" actId="478"/>
          <ac:spMkLst>
            <pc:docMk/>
            <pc:sldMk cId="4241871108" sldId="261"/>
            <ac:spMk id="3" creationId="{B29166A2-AC2F-4A65-5DF2-557FC0F2DB30}"/>
          </ac:spMkLst>
        </pc:spChg>
        <pc:spChg chg="add del">
          <ac:chgData name="Tom Waldin" userId="60d52a61e051eed8" providerId="LiveId" clId="{8FAC7653-53A2-42FD-A716-2A1E3F4C760F}" dt="2023-04-17T02:05:59.858" v="1207" actId="26606"/>
          <ac:spMkLst>
            <pc:docMk/>
            <pc:sldMk cId="4241871108" sldId="261"/>
            <ac:spMk id="12" creationId="{88263A24-0C1F-4677-B43C-4AE14E276B27}"/>
          </ac:spMkLst>
        </pc:spChg>
        <pc:spChg chg="add del">
          <ac:chgData name="Tom Waldin" userId="60d52a61e051eed8" providerId="LiveId" clId="{8FAC7653-53A2-42FD-A716-2A1E3F4C760F}" dt="2023-04-17T02:05:59.858" v="1207" actId="26606"/>
          <ac:spMkLst>
            <pc:docMk/>
            <pc:sldMk cId="4241871108" sldId="261"/>
            <ac:spMk id="14" creationId="{0ADDB668-2CA4-4D2B-9C34-3487CA330BA8}"/>
          </ac:spMkLst>
        </pc:spChg>
        <pc:spChg chg="add del">
          <ac:chgData name="Tom Waldin" userId="60d52a61e051eed8" providerId="LiveId" clId="{8FAC7653-53A2-42FD-A716-2A1E3F4C760F}" dt="2023-04-17T02:05:59.858" v="1207" actId="26606"/>
          <ac:spMkLst>
            <pc:docMk/>
            <pc:sldMk cId="4241871108" sldId="261"/>
            <ac:spMk id="16" creationId="{2568BC19-F052-4108-93E1-6A3D1DEC072F}"/>
          </ac:spMkLst>
        </pc:spChg>
        <pc:spChg chg="add del">
          <ac:chgData name="Tom Waldin" userId="60d52a61e051eed8" providerId="LiveId" clId="{8FAC7653-53A2-42FD-A716-2A1E3F4C760F}" dt="2023-04-17T02:05:59.858" v="1207" actId="26606"/>
          <ac:spMkLst>
            <pc:docMk/>
            <pc:sldMk cId="4241871108" sldId="261"/>
            <ac:spMk id="18" creationId="{D5FD337D-4D6B-4C8B-B6F5-121097E09881}"/>
          </ac:spMkLst>
        </pc:spChg>
        <pc:spChg chg="add">
          <ac:chgData name="Tom Waldin" userId="60d52a61e051eed8" providerId="LiveId" clId="{8FAC7653-53A2-42FD-A716-2A1E3F4C760F}" dt="2023-04-17T02:05:59.858" v="1207" actId="26606"/>
          <ac:spMkLst>
            <pc:docMk/>
            <pc:sldMk cId="4241871108" sldId="261"/>
            <ac:spMk id="23" creationId="{932495F0-C5CB-4823-AE70-EED61EBAB1BD}"/>
          </ac:spMkLst>
        </pc:spChg>
        <pc:spChg chg="add">
          <ac:chgData name="Tom Waldin" userId="60d52a61e051eed8" providerId="LiveId" clId="{8FAC7653-53A2-42FD-A716-2A1E3F4C760F}" dt="2023-04-17T02:05:59.858" v="1207" actId="26606"/>
          <ac:spMkLst>
            <pc:docMk/>
            <pc:sldMk cId="4241871108" sldId="261"/>
            <ac:spMk id="25" creationId="{CB8B9C25-D80D-48EC-B83A-231219A80C3F}"/>
          </ac:spMkLst>
        </pc:spChg>
        <pc:spChg chg="add">
          <ac:chgData name="Tom Waldin" userId="60d52a61e051eed8" providerId="LiveId" clId="{8FAC7653-53A2-42FD-A716-2A1E3F4C760F}" dt="2023-04-17T02:05:59.858" v="1207" actId="26606"/>
          <ac:spMkLst>
            <pc:docMk/>
            <pc:sldMk cId="4241871108" sldId="261"/>
            <ac:spMk id="27" creationId="{601CC70B-8875-45A1-8AFD-7D546E3C0C16}"/>
          </ac:spMkLst>
        </pc:spChg>
        <pc:picChg chg="add mod ord">
          <ac:chgData name="Tom Waldin" userId="60d52a61e051eed8" providerId="LiveId" clId="{8FAC7653-53A2-42FD-A716-2A1E3F4C760F}" dt="2023-04-17T02:05:59.858" v="1207" actId="26606"/>
          <ac:picMkLst>
            <pc:docMk/>
            <pc:sldMk cId="4241871108" sldId="261"/>
            <ac:picMk id="5" creationId="{C0A7CB59-4954-6FAA-E115-9B85D6B69B0B}"/>
          </ac:picMkLst>
        </pc:picChg>
        <pc:picChg chg="add mod">
          <ac:chgData name="Tom Waldin" userId="60d52a61e051eed8" providerId="LiveId" clId="{8FAC7653-53A2-42FD-A716-2A1E3F4C760F}" dt="2023-04-17T02:05:59.858" v="1207" actId="26606"/>
          <ac:picMkLst>
            <pc:docMk/>
            <pc:sldMk cId="4241871108" sldId="261"/>
            <ac:picMk id="7" creationId="{B6FEF192-8A96-E4D8-B2B9-44D041051556}"/>
          </ac:picMkLst>
        </pc:picChg>
        <pc:picChg chg="add mod">
          <ac:chgData name="Tom Waldin" userId="60d52a61e051eed8" providerId="LiveId" clId="{8FAC7653-53A2-42FD-A716-2A1E3F4C760F}" dt="2023-04-17T02:08:30.664" v="1213" actId="1076"/>
          <ac:picMkLst>
            <pc:docMk/>
            <pc:sldMk cId="4241871108" sldId="261"/>
            <ac:picMk id="9" creationId="{71139223-D819-F263-6ABA-7273516A3356}"/>
          </ac:picMkLst>
        </pc:picChg>
      </pc:sldChg>
      <pc:sldChg chg="addSp delSp modSp new mod setBg">
        <pc:chgData name="Tom Waldin" userId="60d52a61e051eed8" providerId="LiveId" clId="{8FAC7653-53A2-42FD-A716-2A1E3F4C760F}" dt="2023-04-17T02:10:45.050" v="1297" actId="26606"/>
        <pc:sldMkLst>
          <pc:docMk/>
          <pc:sldMk cId="2321221308" sldId="262"/>
        </pc:sldMkLst>
        <pc:spChg chg="mod">
          <ac:chgData name="Tom Waldin" userId="60d52a61e051eed8" providerId="LiveId" clId="{8FAC7653-53A2-42FD-A716-2A1E3F4C760F}" dt="2023-04-17T02:10:45.050" v="1297" actId="26606"/>
          <ac:spMkLst>
            <pc:docMk/>
            <pc:sldMk cId="2321221308" sldId="262"/>
            <ac:spMk id="2" creationId="{88D99570-1BA2-53A3-45CE-F3A749DA79BE}"/>
          </ac:spMkLst>
        </pc:spChg>
        <pc:spChg chg="del">
          <ac:chgData name="Tom Waldin" userId="60d52a61e051eed8" providerId="LiveId" clId="{8FAC7653-53A2-42FD-A716-2A1E3F4C760F}" dt="2023-04-17T02:10:01.585" v="1293" actId="478"/>
          <ac:spMkLst>
            <pc:docMk/>
            <pc:sldMk cId="2321221308" sldId="262"/>
            <ac:spMk id="3" creationId="{FB976CBD-8511-3C17-F9D3-8ADE512E7981}"/>
          </ac:spMkLst>
        </pc:spChg>
        <pc:spChg chg="add del">
          <ac:chgData name="Tom Waldin" userId="60d52a61e051eed8" providerId="LiveId" clId="{8FAC7653-53A2-42FD-A716-2A1E3F4C760F}" dt="2023-04-17T02:10:45.050" v="1297" actId="26606"/>
          <ac:spMkLst>
            <pc:docMk/>
            <pc:sldMk cId="2321221308" sldId="262"/>
            <ac:spMk id="10" creationId="{665DBBEF-238B-476B-96AB-8AAC3224ECEA}"/>
          </ac:spMkLst>
        </pc:spChg>
        <pc:spChg chg="add del">
          <ac:chgData name="Tom Waldin" userId="60d52a61e051eed8" providerId="LiveId" clId="{8FAC7653-53A2-42FD-A716-2A1E3F4C760F}" dt="2023-04-17T02:10:45.050" v="1297" actId="26606"/>
          <ac:spMkLst>
            <pc:docMk/>
            <pc:sldMk cId="2321221308" sldId="262"/>
            <ac:spMk id="12" creationId="{3FCFB1DE-0B7E-48CC-BA90-B2AB0889F9D6}"/>
          </ac:spMkLst>
        </pc:spChg>
        <pc:spChg chg="add">
          <ac:chgData name="Tom Waldin" userId="60d52a61e051eed8" providerId="LiveId" clId="{8FAC7653-53A2-42FD-A716-2A1E3F4C760F}" dt="2023-04-17T02:10:45.050" v="1297" actId="26606"/>
          <ac:spMkLst>
            <pc:docMk/>
            <pc:sldMk cId="2321221308" sldId="262"/>
            <ac:spMk id="17" creationId="{68AF5748-FED8-45BA-8631-26D1D10F3246}"/>
          </ac:spMkLst>
        </pc:spChg>
        <pc:spChg chg="add">
          <ac:chgData name="Tom Waldin" userId="60d52a61e051eed8" providerId="LiveId" clId="{8FAC7653-53A2-42FD-A716-2A1E3F4C760F}" dt="2023-04-17T02:10:45.050" v="1297" actId="26606"/>
          <ac:spMkLst>
            <pc:docMk/>
            <pc:sldMk cId="2321221308" sldId="262"/>
            <ac:spMk id="19" creationId="{AF2F604E-43BE-4DC3-B983-E071523364F8}"/>
          </ac:spMkLst>
        </pc:spChg>
        <pc:spChg chg="add">
          <ac:chgData name="Tom Waldin" userId="60d52a61e051eed8" providerId="LiveId" clId="{8FAC7653-53A2-42FD-A716-2A1E3F4C760F}" dt="2023-04-17T02:10:45.050" v="1297" actId="26606"/>
          <ac:spMkLst>
            <pc:docMk/>
            <pc:sldMk cId="2321221308" sldId="262"/>
            <ac:spMk id="21" creationId="{08C9B587-E65E-4B52-B37C-ABEBB6E87928}"/>
          </ac:spMkLst>
        </pc:spChg>
        <pc:picChg chg="add mod">
          <ac:chgData name="Tom Waldin" userId="60d52a61e051eed8" providerId="LiveId" clId="{8FAC7653-53A2-42FD-A716-2A1E3F4C760F}" dt="2023-04-17T02:10:45.050" v="1297" actId="26606"/>
          <ac:picMkLst>
            <pc:docMk/>
            <pc:sldMk cId="2321221308" sldId="262"/>
            <ac:picMk id="5" creationId="{FAE431E3-961E-BA60-5ABC-BDD5F45FC79F}"/>
          </ac:picMkLst>
        </pc:picChg>
      </pc:sldChg>
      <pc:sldChg chg="addSp delSp modSp new mod setBg">
        <pc:chgData name="Tom Waldin" userId="60d52a61e051eed8" providerId="LiveId" clId="{8FAC7653-53A2-42FD-A716-2A1E3F4C760F}" dt="2023-04-18T00:10:53.470" v="4343" actId="14100"/>
        <pc:sldMkLst>
          <pc:docMk/>
          <pc:sldMk cId="570369612" sldId="263"/>
        </pc:sldMkLst>
        <pc:spChg chg="mod">
          <ac:chgData name="Tom Waldin" userId="60d52a61e051eed8" providerId="LiveId" clId="{8FAC7653-53A2-42FD-A716-2A1E3F4C760F}" dt="2023-04-17T02:12:00.634" v="1344" actId="26606"/>
          <ac:spMkLst>
            <pc:docMk/>
            <pc:sldMk cId="570369612" sldId="263"/>
            <ac:spMk id="2" creationId="{6F878889-0FD5-8B69-DF45-C9AFC1BBAD35}"/>
          </ac:spMkLst>
        </pc:spChg>
        <pc:spChg chg="del">
          <ac:chgData name="Tom Waldin" userId="60d52a61e051eed8" providerId="LiveId" clId="{8FAC7653-53A2-42FD-A716-2A1E3F4C760F}" dt="2023-04-17T02:11:13.352" v="1299" actId="478"/>
          <ac:spMkLst>
            <pc:docMk/>
            <pc:sldMk cId="570369612" sldId="263"/>
            <ac:spMk id="3" creationId="{54DB4EC9-A2DF-8E9D-7CF1-9DD40F325517}"/>
          </ac:spMkLst>
        </pc:spChg>
        <pc:spChg chg="add">
          <ac:chgData name="Tom Waldin" userId="60d52a61e051eed8" providerId="LiveId" clId="{8FAC7653-53A2-42FD-A716-2A1E3F4C760F}" dt="2023-04-17T02:12:00.634" v="1344" actId="26606"/>
          <ac:spMkLst>
            <pc:docMk/>
            <pc:sldMk cId="570369612" sldId="263"/>
            <ac:spMk id="10" creationId="{5DCB5928-DC7D-4612-9922-441966E15627}"/>
          </ac:spMkLst>
        </pc:spChg>
        <pc:spChg chg="add">
          <ac:chgData name="Tom Waldin" userId="60d52a61e051eed8" providerId="LiveId" clId="{8FAC7653-53A2-42FD-A716-2A1E3F4C760F}" dt="2023-04-17T02:12:00.634" v="1344" actId="26606"/>
          <ac:spMkLst>
            <pc:docMk/>
            <pc:sldMk cId="570369612" sldId="263"/>
            <ac:spMk id="12" creationId="{682C1161-1736-45EC-99B7-33F3CAE9D517}"/>
          </ac:spMkLst>
        </pc:spChg>
        <pc:spChg chg="add">
          <ac:chgData name="Tom Waldin" userId="60d52a61e051eed8" providerId="LiveId" clId="{8FAC7653-53A2-42FD-A716-2A1E3F4C760F}" dt="2023-04-17T02:12:00.634" v="1344" actId="26606"/>
          <ac:spMkLst>
            <pc:docMk/>
            <pc:sldMk cId="570369612" sldId="263"/>
            <ac:spMk id="14" creationId="{84D4DDB8-B68F-45B0-9F62-C4279996F672}"/>
          </ac:spMkLst>
        </pc:spChg>
        <pc:spChg chg="add">
          <ac:chgData name="Tom Waldin" userId="60d52a61e051eed8" providerId="LiveId" clId="{8FAC7653-53A2-42FD-A716-2A1E3F4C760F}" dt="2023-04-17T02:12:00.634" v="1344" actId="26606"/>
          <ac:spMkLst>
            <pc:docMk/>
            <pc:sldMk cId="570369612" sldId="263"/>
            <ac:spMk id="16" creationId="{AF2F604E-43BE-4DC3-B983-E071523364F8}"/>
          </ac:spMkLst>
        </pc:spChg>
        <pc:spChg chg="add">
          <ac:chgData name="Tom Waldin" userId="60d52a61e051eed8" providerId="LiveId" clId="{8FAC7653-53A2-42FD-A716-2A1E3F4C760F}" dt="2023-04-17T02:12:00.634" v="1344" actId="26606"/>
          <ac:spMkLst>
            <pc:docMk/>
            <pc:sldMk cId="570369612" sldId="263"/>
            <ac:spMk id="18" creationId="{08C9B587-E65E-4B52-B37C-ABEBB6E87928}"/>
          </ac:spMkLst>
        </pc:spChg>
        <pc:picChg chg="add del mod">
          <ac:chgData name="Tom Waldin" userId="60d52a61e051eed8" providerId="LiveId" clId="{8FAC7653-53A2-42FD-A716-2A1E3F4C760F}" dt="2023-04-18T00:10:35.631" v="4338" actId="478"/>
          <ac:picMkLst>
            <pc:docMk/>
            <pc:sldMk cId="570369612" sldId="263"/>
            <ac:picMk id="5" creationId="{49BF39FE-DB9F-8262-2C10-5A84BC5AC573}"/>
          </ac:picMkLst>
        </pc:picChg>
        <pc:picChg chg="add mod">
          <ac:chgData name="Tom Waldin" userId="60d52a61e051eed8" providerId="LiveId" clId="{8FAC7653-53A2-42FD-A716-2A1E3F4C760F}" dt="2023-04-18T00:10:53.470" v="4343" actId="14100"/>
          <ac:picMkLst>
            <pc:docMk/>
            <pc:sldMk cId="570369612" sldId="263"/>
            <ac:picMk id="7" creationId="{02709302-89CC-631B-8FE2-370BBBDD5E78}"/>
          </ac:picMkLst>
        </pc:picChg>
      </pc:sldChg>
      <pc:sldChg chg="addSp delSp modSp new mod setBg">
        <pc:chgData name="Tom Waldin" userId="60d52a61e051eed8" providerId="LiveId" clId="{8FAC7653-53A2-42FD-A716-2A1E3F4C760F}" dt="2023-04-17T02:13:38.599" v="1458" actId="26606"/>
        <pc:sldMkLst>
          <pc:docMk/>
          <pc:sldMk cId="3530162414" sldId="264"/>
        </pc:sldMkLst>
        <pc:spChg chg="mod">
          <ac:chgData name="Tom Waldin" userId="60d52a61e051eed8" providerId="LiveId" clId="{8FAC7653-53A2-42FD-A716-2A1E3F4C760F}" dt="2023-04-17T02:13:38.599" v="1458" actId="26606"/>
          <ac:spMkLst>
            <pc:docMk/>
            <pc:sldMk cId="3530162414" sldId="264"/>
            <ac:spMk id="2" creationId="{61B565D0-56CA-1ED8-8C77-13ED5CF6C955}"/>
          </ac:spMkLst>
        </pc:spChg>
        <pc:spChg chg="del">
          <ac:chgData name="Tom Waldin" userId="60d52a61e051eed8" providerId="LiveId" clId="{8FAC7653-53A2-42FD-A716-2A1E3F4C760F}" dt="2023-04-17T02:12:35.697" v="1346" actId="478"/>
          <ac:spMkLst>
            <pc:docMk/>
            <pc:sldMk cId="3530162414" sldId="264"/>
            <ac:spMk id="3" creationId="{70911161-DF79-D13A-1AAA-F4BBB2889188}"/>
          </ac:spMkLst>
        </pc:spChg>
        <pc:spChg chg="add">
          <ac:chgData name="Tom Waldin" userId="60d52a61e051eed8" providerId="LiveId" clId="{8FAC7653-53A2-42FD-A716-2A1E3F4C760F}" dt="2023-04-17T02:13:38.599" v="1458" actId="26606"/>
          <ac:spMkLst>
            <pc:docMk/>
            <pc:sldMk cId="3530162414" sldId="264"/>
            <ac:spMk id="10" creationId="{5DCB5928-DC7D-4612-9922-441966E15627}"/>
          </ac:spMkLst>
        </pc:spChg>
        <pc:spChg chg="add">
          <ac:chgData name="Tom Waldin" userId="60d52a61e051eed8" providerId="LiveId" clId="{8FAC7653-53A2-42FD-A716-2A1E3F4C760F}" dt="2023-04-17T02:13:38.599" v="1458" actId="26606"/>
          <ac:spMkLst>
            <pc:docMk/>
            <pc:sldMk cId="3530162414" sldId="264"/>
            <ac:spMk id="12" creationId="{682C1161-1736-45EC-99B7-33F3CAE9D517}"/>
          </ac:spMkLst>
        </pc:spChg>
        <pc:spChg chg="add">
          <ac:chgData name="Tom Waldin" userId="60d52a61e051eed8" providerId="LiveId" clId="{8FAC7653-53A2-42FD-A716-2A1E3F4C760F}" dt="2023-04-17T02:13:38.599" v="1458" actId="26606"/>
          <ac:spMkLst>
            <pc:docMk/>
            <pc:sldMk cId="3530162414" sldId="264"/>
            <ac:spMk id="14" creationId="{84D4DDB8-B68F-45B0-9F62-C4279996F672}"/>
          </ac:spMkLst>
        </pc:spChg>
        <pc:spChg chg="add">
          <ac:chgData name="Tom Waldin" userId="60d52a61e051eed8" providerId="LiveId" clId="{8FAC7653-53A2-42FD-A716-2A1E3F4C760F}" dt="2023-04-17T02:13:38.599" v="1458" actId="26606"/>
          <ac:spMkLst>
            <pc:docMk/>
            <pc:sldMk cId="3530162414" sldId="264"/>
            <ac:spMk id="16" creationId="{AF2F604E-43BE-4DC3-B983-E071523364F8}"/>
          </ac:spMkLst>
        </pc:spChg>
        <pc:spChg chg="add">
          <ac:chgData name="Tom Waldin" userId="60d52a61e051eed8" providerId="LiveId" clId="{8FAC7653-53A2-42FD-A716-2A1E3F4C760F}" dt="2023-04-17T02:13:38.599" v="1458" actId="26606"/>
          <ac:spMkLst>
            <pc:docMk/>
            <pc:sldMk cId="3530162414" sldId="264"/>
            <ac:spMk id="18" creationId="{08C9B587-E65E-4B52-B37C-ABEBB6E87928}"/>
          </ac:spMkLst>
        </pc:spChg>
        <pc:picChg chg="add mod">
          <ac:chgData name="Tom Waldin" userId="60d52a61e051eed8" providerId="LiveId" clId="{8FAC7653-53A2-42FD-A716-2A1E3F4C760F}" dt="2023-04-17T02:13:38.599" v="1458" actId="26606"/>
          <ac:picMkLst>
            <pc:docMk/>
            <pc:sldMk cId="3530162414" sldId="264"/>
            <ac:picMk id="5" creationId="{5360F7BB-532A-E36F-4B77-6F73AE5D45FF}"/>
          </ac:picMkLst>
        </pc:picChg>
      </pc:sldChg>
      <pc:sldChg chg="addSp delSp modSp new mod setBg modNotesTx">
        <pc:chgData name="Tom Waldin" userId="60d52a61e051eed8" providerId="LiveId" clId="{8FAC7653-53A2-42FD-A716-2A1E3F4C760F}" dt="2023-04-18T05:09:27.250" v="4818" actId="20577"/>
        <pc:sldMkLst>
          <pc:docMk/>
          <pc:sldMk cId="509997287" sldId="265"/>
        </pc:sldMkLst>
        <pc:spChg chg="del">
          <ac:chgData name="Tom Waldin" userId="60d52a61e051eed8" providerId="LiveId" clId="{8FAC7653-53A2-42FD-A716-2A1E3F4C760F}" dt="2023-04-17T02:14:35.726" v="1466" actId="478"/>
          <ac:spMkLst>
            <pc:docMk/>
            <pc:sldMk cId="509997287" sldId="265"/>
            <ac:spMk id="2" creationId="{A6CFC483-20CC-F3C6-ACAE-4DFAABCF9CAC}"/>
          </ac:spMkLst>
        </pc:spChg>
        <pc:spChg chg="mod ord">
          <ac:chgData name="Tom Waldin" userId="60d52a61e051eed8" providerId="LiveId" clId="{8FAC7653-53A2-42FD-A716-2A1E3F4C760F}" dt="2023-04-17T02:16:22.364" v="1560" actId="26606"/>
          <ac:spMkLst>
            <pc:docMk/>
            <pc:sldMk cId="509997287" sldId="265"/>
            <ac:spMk id="3" creationId="{6A84CA04-A10A-D7C6-1443-DE175DDE6813}"/>
          </ac:spMkLst>
        </pc:spChg>
        <pc:spChg chg="add mod">
          <ac:chgData name="Tom Waldin" userId="60d52a61e051eed8" providerId="LiveId" clId="{8FAC7653-53A2-42FD-A716-2A1E3F4C760F}" dt="2023-04-17T02:16:22.364" v="1560" actId="26606"/>
          <ac:spMkLst>
            <pc:docMk/>
            <pc:sldMk cId="509997287" sldId="265"/>
            <ac:spMk id="4" creationId="{5049D2FB-59D5-2935-4972-E115EB73C0DB}"/>
          </ac:spMkLst>
        </pc:spChg>
        <pc:spChg chg="add">
          <ac:chgData name="Tom Waldin" userId="60d52a61e051eed8" providerId="LiveId" clId="{8FAC7653-53A2-42FD-A716-2A1E3F4C760F}" dt="2023-04-17T02:16:22.364" v="1560" actId="26606"/>
          <ac:spMkLst>
            <pc:docMk/>
            <pc:sldMk cId="509997287" sldId="265"/>
            <ac:spMk id="9" creationId="{1C799903-48D5-4A31-A1A2-541072D9771E}"/>
          </ac:spMkLst>
        </pc:spChg>
        <pc:spChg chg="add">
          <ac:chgData name="Tom Waldin" userId="60d52a61e051eed8" providerId="LiveId" clId="{8FAC7653-53A2-42FD-A716-2A1E3F4C760F}" dt="2023-04-17T02:16:22.364" v="1560" actId="26606"/>
          <ac:spMkLst>
            <pc:docMk/>
            <pc:sldMk cId="509997287" sldId="265"/>
            <ac:spMk id="11" creationId="{8EFFF109-FC58-4FD3-BE05-9775A1310F55}"/>
          </ac:spMkLst>
        </pc:spChg>
        <pc:spChg chg="add">
          <ac:chgData name="Tom Waldin" userId="60d52a61e051eed8" providerId="LiveId" clId="{8FAC7653-53A2-42FD-A716-2A1E3F4C760F}" dt="2023-04-17T02:16:22.364" v="1560" actId="26606"/>
          <ac:spMkLst>
            <pc:docMk/>
            <pc:sldMk cId="509997287" sldId="265"/>
            <ac:spMk id="13" creationId="{E1B96AD6-92A9-4273-A62B-96A1C3E0BA95}"/>
          </ac:spMkLst>
        </pc:spChg>
        <pc:spChg chg="add">
          <ac:chgData name="Tom Waldin" userId="60d52a61e051eed8" providerId="LiveId" clId="{8FAC7653-53A2-42FD-A716-2A1E3F4C760F}" dt="2023-04-17T02:16:22.364" v="1560" actId="26606"/>
          <ac:spMkLst>
            <pc:docMk/>
            <pc:sldMk cId="509997287" sldId="265"/>
            <ac:spMk id="15" creationId="{463EEC44-1BA3-44ED-81FC-A644B04B2A44}"/>
          </ac:spMkLst>
        </pc:spChg>
      </pc:sldChg>
      <pc:sldChg chg="modSp add mod">
        <pc:chgData name="Tom Waldin" userId="60d52a61e051eed8" providerId="LiveId" clId="{8FAC7653-53A2-42FD-A716-2A1E3F4C760F}" dt="2023-04-17T02:25:27.285" v="2135" actId="20577"/>
        <pc:sldMkLst>
          <pc:docMk/>
          <pc:sldMk cId="515378152" sldId="266"/>
        </pc:sldMkLst>
        <pc:spChg chg="mod">
          <ac:chgData name="Tom Waldin" userId="60d52a61e051eed8" providerId="LiveId" clId="{8FAC7653-53A2-42FD-A716-2A1E3F4C760F}" dt="2023-04-17T02:25:27.285" v="2135" actId="20577"/>
          <ac:spMkLst>
            <pc:docMk/>
            <pc:sldMk cId="515378152" sldId="266"/>
            <ac:spMk id="3" creationId="{6A84CA04-A10A-D7C6-1443-DE175DDE6813}"/>
          </ac:spMkLst>
        </pc:spChg>
        <pc:spChg chg="mod">
          <ac:chgData name="Tom Waldin" userId="60d52a61e051eed8" providerId="LiveId" clId="{8FAC7653-53A2-42FD-A716-2A1E3F4C760F}" dt="2023-04-17T02:17:43.096" v="1605" actId="20577"/>
          <ac:spMkLst>
            <pc:docMk/>
            <pc:sldMk cId="515378152" sldId="266"/>
            <ac:spMk id="4" creationId="{5049D2FB-59D5-2935-4972-E115EB73C0DB}"/>
          </ac:spMkLst>
        </pc:spChg>
      </pc:sldChg>
      <pc:sldChg chg="addSp delSp modSp new mod setBg">
        <pc:chgData name="Tom Waldin" userId="60d52a61e051eed8" providerId="LiveId" clId="{8FAC7653-53A2-42FD-A716-2A1E3F4C760F}" dt="2023-04-17T02:53:58.996" v="2289" actId="113"/>
        <pc:sldMkLst>
          <pc:docMk/>
          <pc:sldMk cId="139930251" sldId="267"/>
        </pc:sldMkLst>
        <pc:spChg chg="mod">
          <ac:chgData name="Tom Waldin" userId="60d52a61e051eed8" providerId="LiveId" clId="{8FAC7653-53A2-42FD-A716-2A1E3F4C760F}" dt="2023-04-17T02:53:58.996" v="2289" actId="113"/>
          <ac:spMkLst>
            <pc:docMk/>
            <pc:sldMk cId="139930251" sldId="267"/>
            <ac:spMk id="2" creationId="{1B81DA02-DEB0-1B3B-A121-E6EBB982F84C}"/>
          </ac:spMkLst>
        </pc:spChg>
        <pc:spChg chg="del">
          <ac:chgData name="Tom Waldin" userId="60d52a61e051eed8" providerId="LiveId" clId="{8FAC7653-53A2-42FD-A716-2A1E3F4C760F}" dt="2023-04-17T02:53:14.546" v="2285" actId="478"/>
          <ac:spMkLst>
            <pc:docMk/>
            <pc:sldMk cId="139930251" sldId="267"/>
            <ac:spMk id="3" creationId="{6109B230-561B-4181-AF1A-B39FD1A5D2A3}"/>
          </ac:spMkLst>
        </pc:spChg>
        <pc:spChg chg="add">
          <ac:chgData name="Tom Waldin" userId="60d52a61e051eed8" providerId="LiveId" clId="{8FAC7653-53A2-42FD-A716-2A1E3F4C760F}" dt="2023-04-17T02:53:39.274" v="2288" actId="26606"/>
          <ac:spMkLst>
            <pc:docMk/>
            <pc:sldMk cId="139930251" sldId="267"/>
            <ac:spMk id="10" creationId="{665DBBEF-238B-476B-96AB-8AAC3224ECEA}"/>
          </ac:spMkLst>
        </pc:spChg>
        <pc:spChg chg="add">
          <ac:chgData name="Tom Waldin" userId="60d52a61e051eed8" providerId="LiveId" clId="{8FAC7653-53A2-42FD-A716-2A1E3F4C760F}" dt="2023-04-17T02:53:39.274" v="2288" actId="26606"/>
          <ac:spMkLst>
            <pc:docMk/>
            <pc:sldMk cId="139930251" sldId="267"/>
            <ac:spMk id="12" creationId="{3FCFB1DE-0B7E-48CC-BA90-B2AB0889F9D6}"/>
          </ac:spMkLst>
        </pc:spChg>
        <pc:picChg chg="add mod">
          <ac:chgData name="Tom Waldin" userId="60d52a61e051eed8" providerId="LiveId" clId="{8FAC7653-53A2-42FD-A716-2A1E3F4C760F}" dt="2023-04-17T02:53:39.274" v="2288" actId="26606"/>
          <ac:picMkLst>
            <pc:docMk/>
            <pc:sldMk cId="139930251" sldId="267"/>
            <ac:picMk id="5" creationId="{DC2C8886-C5DF-8290-1D0C-55381EC2464C}"/>
          </ac:picMkLst>
        </pc:picChg>
      </pc:sldChg>
      <pc:sldChg chg="modSp new mod">
        <pc:chgData name="Tom Waldin" userId="60d52a61e051eed8" providerId="LiveId" clId="{8FAC7653-53A2-42FD-A716-2A1E3F4C760F}" dt="2023-04-17T03:05:08.858" v="2385" actId="313"/>
        <pc:sldMkLst>
          <pc:docMk/>
          <pc:sldMk cId="1603340356" sldId="268"/>
        </pc:sldMkLst>
        <pc:spChg chg="mod">
          <ac:chgData name="Tom Waldin" userId="60d52a61e051eed8" providerId="LiveId" clId="{8FAC7653-53A2-42FD-A716-2A1E3F4C760F}" dt="2023-04-17T02:56:53.537" v="2334" actId="20577"/>
          <ac:spMkLst>
            <pc:docMk/>
            <pc:sldMk cId="1603340356" sldId="268"/>
            <ac:spMk id="2" creationId="{E4BFB0F7-32A0-B3B5-7B3C-A4031A3A4EB7}"/>
          </ac:spMkLst>
        </pc:spChg>
        <pc:spChg chg="mod">
          <ac:chgData name="Tom Waldin" userId="60d52a61e051eed8" providerId="LiveId" clId="{8FAC7653-53A2-42FD-A716-2A1E3F4C760F}" dt="2023-04-17T03:05:08.858" v="2385" actId="313"/>
          <ac:spMkLst>
            <pc:docMk/>
            <pc:sldMk cId="1603340356" sldId="268"/>
            <ac:spMk id="3" creationId="{4725C83F-28C1-228D-1D3C-6D737E738999}"/>
          </ac:spMkLst>
        </pc:spChg>
      </pc:sldChg>
      <pc:sldChg chg="addSp delSp modSp add mod ord">
        <pc:chgData name="Tom Waldin" userId="60d52a61e051eed8" providerId="LiveId" clId="{8FAC7653-53A2-42FD-A716-2A1E3F4C760F}" dt="2023-04-17T03:17:23.106" v="2523" actId="20577"/>
        <pc:sldMkLst>
          <pc:docMk/>
          <pc:sldMk cId="1530877056" sldId="269"/>
        </pc:sldMkLst>
        <pc:spChg chg="mod">
          <ac:chgData name="Tom Waldin" userId="60d52a61e051eed8" providerId="LiveId" clId="{8FAC7653-53A2-42FD-A716-2A1E3F4C760F}" dt="2023-04-17T03:17:23.106" v="2523" actId="20577"/>
          <ac:spMkLst>
            <pc:docMk/>
            <pc:sldMk cId="1530877056" sldId="269"/>
            <ac:spMk id="2" creationId="{1B81DA02-DEB0-1B3B-A121-E6EBB982F84C}"/>
          </ac:spMkLst>
        </pc:spChg>
        <pc:picChg chg="add mod">
          <ac:chgData name="Tom Waldin" userId="60d52a61e051eed8" providerId="LiveId" clId="{8FAC7653-53A2-42FD-A716-2A1E3F4C760F}" dt="2023-04-17T03:16:04.780" v="2393" actId="14100"/>
          <ac:picMkLst>
            <pc:docMk/>
            <pc:sldMk cId="1530877056" sldId="269"/>
            <ac:picMk id="4" creationId="{2ADA992D-63F2-EFD4-A677-6841052293C3}"/>
          </ac:picMkLst>
        </pc:picChg>
        <pc:picChg chg="del">
          <ac:chgData name="Tom Waldin" userId="60d52a61e051eed8" providerId="LiveId" clId="{8FAC7653-53A2-42FD-A716-2A1E3F4C760F}" dt="2023-04-17T03:15:59.030" v="2389" actId="478"/>
          <ac:picMkLst>
            <pc:docMk/>
            <pc:sldMk cId="1530877056" sldId="269"/>
            <ac:picMk id="5" creationId="{DC2C8886-C5DF-8290-1D0C-55381EC2464C}"/>
          </ac:picMkLst>
        </pc:picChg>
      </pc:sldChg>
      <pc:sldChg chg="addSp delSp modSp add mod">
        <pc:chgData name="Tom Waldin" userId="60d52a61e051eed8" providerId="LiveId" clId="{8FAC7653-53A2-42FD-A716-2A1E3F4C760F}" dt="2023-04-17T03:28:54.279" v="2581" actId="26606"/>
        <pc:sldMkLst>
          <pc:docMk/>
          <pc:sldMk cId="2707430889" sldId="270"/>
        </pc:sldMkLst>
        <pc:spChg chg="mod">
          <ac:chgData name="Tom Waldin" userId="60d52a61e051eed8" providerId="LiveId" clId="{8FAC7653-53A2-42FD-A716-2A1E3F4C760F}" dt="2023-04-17T03:28:54.279" v="2581" actId="26606"/>
          <ac:spMkLst>
            <pc:docMk/>
            <pc:sldMk cId="2707430889" sldId="270"/>
            <ac:spMk id="2" creationId="{1B81DA02-DEB0-1B3B-A121-E6EBB982F84C}"/>
          </ac:spMkLst>
        </pc:spChg>
        <pc:spChg chg="del">
          <ac:chgData name="Tom Waldin" userId="60d52a61e051eed8" providerId="LiveId" clId="{8FAC7653-53A2-42FD-A716-2A1E3F4C760F}" dt="2023-04-17T03:28:54.279" v="2581" actId="26606"/>
          <ac:spMkLst>
            <pc:docMk/>
            <pc:sldMk cId="2707430889" sldId="270"/>
            <ac:spMk id="10" creationId="{665DBBEF-238B-476B-96AB-8AAC3224ECEA}"/>
          </ac:spMkLst>
        </pc:spChg>
        <pc:spChg chg="del">
          <ac:chgData name="Tom Waldin" userId="60d52a61e051eed8" providerId="LiveId" clId="{8FAC7653-53A2-42FD-A716-2A1E3F4C760F}" dt="2023-04-17T03:28:54.279" v="2581" actId="26606"/>
          <ac:spMkLst>
            <pc:docMk/>
            <pc:sldMk cId="2707430889" sldId="270"/>
            <ac:spMk id="12" creationId="{3FCFB1DE-0B7E-48CC-BA90-B2AB0889F9D6}"/>
          </ac:spMkLst>
        </pc:spChg>
        <pc:spChg chg="add">
          <ac:chgData name="Tom Waldin" userId="60d52a61e051eed8" providerId="LiveId" clId="{8FAC7653-53A2-42FD-A716-2A1E3F4C760F}" dt="2023-04-17T03:28:54.279" v="2581" actId="26606"/>
          <ac:spMkLst>
            <pc:docMk/>
            <pc:sldMk cId="2707430889" sldId="270"/>
            <ac:spMk id="17" creationId="{665DBBEF-238B-476B-96AB-8AAC3224ECEA}"/>
          </ac:spMkLst>
        </pc:spChg>
        <pc:spChg chg="add">
          <ac:chgData name="Tom Waldin" userId="60d52a61e051eed8" providerId="LiveId" clId="{8FAC7653-53A2-42FD-A716-2A1E3F4C760F}" dt="2023-04-17T03:28:54.279" v="2581" actId="26606"/>
          <ac:spMkLst>
            <pc:docMk/>
            <pc:sldMk cId="2707430889" sldId="270"/>
            <ac:spMk id="19" creationId="{3FCFB1DE-0B7E-48CC-BA90-B2AB0889F9D6}"/>
          </ac:spMkLst>
        </pc:spChg>
        <pc:picChg chg="del">
          <ac:chgData name="Tom Waldin" userId="60d52a61e051eed8" providerId="LiveId" clId="{8FAC7653-53A2-42FD-A716-2A1E3F4C760F}" dt="2023-04-17T03:28:19.612" v="2525" actId="478"/>
          <ac:picMkLst>
            <pc:docMk/>
            <pc:sldMk cId="2707430889" sldId="270"/>
            <ac:picMk id="4" creationId="{2ADA992D-63F2-EFD4-A677-6841052293C3}"/>
          </ac:picMkLst>
        </pc:picChg>
        <pc:picChg chg="add mod">
          <ac:chgData name="Tom Waldin" userId="60d52a61e051eed8" providerId="LiveId" clId="{8FAC7653-53A2-42FD-A716-2A1E3F4C760F}" dt="2023-04-17T03:28:54.279" v="2581" actId="26606"/>
          <ac:picMkLst>
            <pc:docMk/>
            <pc:sldMk cId="2707430889" sldId="270"/>
            <ac:picMk id="5" creationId="{BD016B99-6592-E225-9E68-BC17FD8C1F6E}"/>
          </ac:picMkLst>
        </pc:picChg>
      </pc:sldChg>
      <pc:sldChg chg="addSp delSp modSp new mod setBg">
        <pc:chgData name="Tom Waldin" userId="60d52a61e051eed8" providerId="LiveId" clId="{8FAC7653-53A2-42FD-A716-2A1E3F4C760F}" dt="2023-04-17T04:03:42.289" v="4326" actId="1076"/>
        <pc:sldMkLst>
          <pc:docMk/>
          <pc:sldMk cId="1687706195" sldId="271"/>
        </pc:sldMkLst>
        <pc:spChg chg="mod">
          <ac:chgData name="Tom Waldin" userId="60d52a61e051eed8" providerId="LiveId" clId="{8FAC7653-53A2-42FD-A716-2A1E3F4C760F}" dt="2023-04-17T03:54:36.794" v="3758" actId="26606"/>
          <ac:spMkLst>
            <pc:docMk/>
            <pc:sldMk cId="1687706195" sldId="271"/>
            <ac:spMk id="2" creationId="{1D57BA6C-2CB6-C5C3-D21D-B291947BDEFF}"/>
          </ac:spMkLst>
        </pc:spChg>
        <pc:spChg chg="del">
          <ac:chgData name="Tom Waldin" userId="60d52a61e051eed8" providerId="LiveId" clId="{8FAC7653-53A2-42FD-A716-2A1E3F4C760F}" dt="2023-04-17T03:31:47.485" v="3030" actId="478"/>
          <ac:spMkLst>
            <pc:docMk/>
            <pc:sldMk cId="1687706195" sldId="271"/>
            <ac:spMk id="3" creationId="{C0A47BD6-35AC-90C6-0E98-ADA3A0B1FB92}"/>
          </ac:spMkLst>
        </pc:spChg>
        <pc:spChg chg="add mod">
          <ac:chgData name="Tom Waldin" userId="60d52a61e051eed8" providerId="LiveId" clId="{8FAC7653-53A2-42FD-A716-2A1E3F4C760F}" dt="2023-04-17T03:54:29.300" v="3757" actId="26606"/>
          <ac:spMkLst>
            <pc:docMk/>
            <pc:sldMk cId="1687706195" sldId="271"/>
            <ac:spMk id="4" creationId="{23D5123C-6468-D7D3-19F4-54DEB8810249}"/>
          </ac:spMkLst>
        </pc:spChg>
        <pc:spChg chg="add del mod">
          <ac:chgData name="Tom Waldin" userId="60d52a61e051eed8" providerId="LiveId" clId="{8FAC7653-53A2-42FD-A716-2A1E3F4C760F}" dt="2023-04-17T03:54:01.295" v="3752" actId="478"/>
          <ac:spMkLst>
            <pc:docMk/>
            <pc:sldMk cId="1687706195" sldId="271"/>
            <ac:spMk id="5" creationId="{D14F4466-BF39-8FF1-42EB-FD6042365594}"/>
          </ac:spMkLst>
        </pc:spChg>
        <pc:spChg chg="add mod">
          <ac:chgData name="Tom Waldin" userId="60d52a61e051eed8" providerId="LiveId" clId="{8FAC7653-53A2-42FD-A716-2A1E3F4C760F}" dt="2023-04-17T04:03:42.289" v="4326" actId="1076"/>
          <ac:spMkLst>
            <pc:docMk/>
            <pc:sldMk cId="1687706195" sldId="271"/>
            <ac:spMk id="7" creationId="{B27D4185-AA57-2F3A-495F-2707AB754DBE}"/>
          </ac:spMkLst>
        </pc:spChg>
        <pc:spChg chg="add del">
          <ac:chgData name="Tom Waldin" userId="60d52a61e051eed8" providerId="LiveId" clId="{8FAC7653-53A2-42FD-A716-2A1E3F4C760F}" dt="2023-04-17T03:54:36.794" v="3758" actId="26606"/>
          <ac:spMkLst>
            <pc:docMk/>
            <pc:sldMk cId="1687706195" sldId="271"/>
            <ac:spMk id="9" creationId="{5463EB0A-3D7C-4AA5-BFA5-8EE5B4BA5624}"/>
          </ac:spMkLst>
        </pc:spChg>
        <pc:spChg chg="add del">
          <ac:chgData name="Tom Waldin" userId="60d52a61e051eed8" providerId="LiveId" clId="{8FAC7653-53A2-42FD-A716-2A1E3F4C760F}" dt="2023-04-17T03:54:36.794" v="3758" actId="26606"/>
          <ac:spMkLst>
            <pc:docMk/>
            <pc:sldMk cId="1687706195" sldId="271"/>
            <ac:spMk id="11" creationId="{7945AD00-F967-454D-A4B2-39ABA5C88C20}"/>
          </ac:spMkLst>
        </pc:spChg>
        <pc:spChg chg="add del">
          <ac:chgData name="Tom Waldin" userId="60d52a61e051eed8" providerId="LiveId" clId="{8FAC7653-53A2-42FD-A716-2A1E3F4C760F}" dt="2023-04-17T03:54:36.794" v="3758" actId="26606"/>
          <ac:spMkLst>
            <pc:docMk/>
            <pc:sldMk cId="1687706195" sldId="271"/>
            <ac:spMk id="13" creationId="{E9BC5B79-B912-427C-8219-E3E50943FCDE}"/>
          </ac:spMkLst>
        </pc:spChg>
        <pc:spChg chg="add">
          <ac:chgData name="Tom Waldin" userId="60d52a61e051eed8" providerId="LiveId" clId="{8FAC7653-53A2-42FD-A716-2A1E3F4C760F}" dt="2023-04-17T03:54:36.794" v="3758" actId="26606"/>
          <ac:spMkLst>
            <pc:docMk/>
            <pc:sldMk cId="1687706195" sldId="271"/>
            <ac:spMk id="18" creationId="{4D24BFD5-D814-402B-B6C4-EEF6AE14B0F2}"/>
          </ac:spMkLst>
        </pc:spChg>
        <pc:spChg chg="add">
          <ac:chgData name="Tom Waldin" userId="60d52a61e051eed8" providerId="LiveId" clId="{8FAC7653-53A2-42FD-A716-2A1E3F4C760F}" dt="2023-04-17T03:54:36.794" v="3758" actId="26606"/>
          <ac:spMkLst>
            <pc:docMk/>
            <pc:sldMk cId="1687706195" sldId="271"/>
            <ac:spMk id="20" creationId="{36FED7E8-9A97-475F-9FA4-113410D4433B}"/>
          </ac:spMkLst>
        </pc:spChg>
        <pc:spChg chg="add">
          <ac:chgData name="Tom Waldin" userId="60d52a61e051eed8" providerId="LiveId" clId="{8FAC7653-53A2-42FD-A716-2A1E3F4C760F}" dt="2023-04-17T03:54:36.794" v="3758" actId="26606"/>
          <ac:spMkLst>
            <pc:docMk/>
            <pc:sldMk cId="1687706195" sldId="271"/>
            <ac:spMk id="22" creationId="{2A39B854-4B6C-4F7F-A602-6F97770CED70}"/>
          </ac:spMkLst>
        </pc:spChg>
        <pc:picChg chg="add mod">
          <ac:chgData name="Tom Waldin" userId="60d52a61e051eed8" providerId="LiveId" clId="{8FAC7653-53A2-42FD-A716-2A1E3F4C760F}" dt="2023-04-17T04:00:52.100" v="4229" actId="1076"/>
          <ac:picMkLst>
            <pc:docMk/>
            <pc:sldMk cId="1687706195" sldId="271"/>
            <ac:picMk id="6" creationId="{3DD138A8-0954-93BC-0656-2EAF8C84F525}"/>
          </ac:picMkLst>
        </pc:picChg>
        <pc:picChg chg="add mod">
          <ac:chgData name="Tom Waldin" userId="60d52a61e051eed8" providerId="LiveId" clId="{8FAC7653-53A2-42FD-A716-2A1E3F4C760F}" dt="2023-04-17T04:00:54.730" v="4230" actId="14100"/>
          <ac:picMkLst>
            <pc:docMk/>
            <pc:sldMk cId="1687706195" sldId="271"/>
            <ac:picMk id="1026" creationId="{3DD35ECC-BBD4-5D74-3B26-75DFF23D210B}"/>
          </ac:picMkLst>
        </pc:picChg>
      </pc:sldChg>
      <pc:sldChg chg="addSp delSp modSp new mod setBg">
        <pc:chgData name="Tom Waldin" userId="60d52a61e051eed8" providerId="LiveId" clId="{8FAC7653-53A2-42FD-A716-2A1E3F4C760F}" dt="2023-04-17T04:35:03.988" v="4337" actId="26606"/>
        <pc:sldMkLst>
          <pc:docMk/>
          <pc:sldMk cId="2163168412" sldId="272"/>
        </pc:sldMkLst>
        <pc:spChg chg="mod">
          <ac:chgData name="Tom Waldin" userId="60d52a61e051eed8" providerId="LiveId" clId="{8FAC7653-53A2-42FD-A716-2A1E3F4C760F}" dt="2023-04-17T04:35:03.988" v="4337" actId="26606"/>
          <ac:spMkLst>
            <pc:docMk/>
            <pc:sldMk cId="2163168412" sldId="272"/>
            <ac:spMk id="2" creationId="{4AFB1840-3305-752E-9AC0-6DD8F5CFFAEA}"/>
          </ac:spMkLst>
        </pc:spChg>
        <pc:spChg chg="del">
          <ac:chgData name="Tom Waldin" userId="60d52a61e051eed8" providerId="LiveId" clId="{8FAC7653-53A2-42FD-A716-2A1E3F4C760F}" dt="2023-04-17T03:48:04.516" v="3248" actId="478"/>
          <ac:spMkLst>
            <pc:docMk/>
            <pc:sldMk cId="2163168412" sldId="272"/>
            <ac:spMk id="3" creationId="{C82EF1C1-9F4D-8DE9-0120-785BB928651E}"/>
          </ac:spMkLst>
        </pc:spChg>
        <pc:spChg chg="add del mod">
          <ac:chgData name="Tom Waldin" userId="60d52a61e051eed8" providerId="LiveId" clId="{8FAC7653-53A2-42FD-A716-2A1E3F4C760F}" dt="2023-04-17T04:34:25.122" v="4327" actId="478"/>
          <ac:spMkLst>
            <pc:docMk/>
            <pc:sldMk cId="2163168412" sldId="272"/>
            <ac:spMk id="8" creationId="{1A46C266-F90C-00E3-A713-11855E7E7B8F}"/>
          </ac:spMkLst>
        </pc:spChg>
        <pc:spChg chg="add del mod">
          <ac:chgData name="Tom Waldin" userId="60d52a61e051eed8" providerId="LiveId" clId="{8FAC7653-53A2-42FD-A716-2A1E3F4C760F}" dt="2023-04-17T04:34:26.035" v="4328" actId="478"/>
          <ac:spMkLst>
            <pc:docMk/>
            <pc:sldMk cId="2163168412" sldId="272"/>
            <ac:spMk id="9" creationId="{F33C1253-F564-8E36-4ACF-90996C51337A}"/>
          </ac:spMkLst>
        </pc:spChg>
        <pc:spChg chg="add del">
          <ac:chgData name="Tom Waldin" userId="60d52a61e051eed8" providerId="LiveId" clId="{8FAC7653-53A2-42FD-A716-2A1E3F4C760F}" dt="2023-04-17T04:35:03.988" v="4337" actId="26606"/>
          <ac:spMkLst>
            <pc:docMk/>
            <pc:sldMk cId="2163168412" sldId="272"/>
            <ac:spMk id="12" creationId="{C4879EFC-8E62-4E00-973C-C45EE9EC676D}"/>
          </ac:spMkLst>
        </pc:spChg>
        <pc:spChg chg="add del">
          <ac:chgData name="Tom Waldin" userId="60d52a61e051eed8" providerId="LiveId" clId="{8FAC7653-53A2-42FD-A716-2A1E3F4C760F}" dt="2023-04-17T04:35:03.988" v="4337" actId="26606"/>
          <ac:spMkLst>
            <pc:docMk/>
            <pc:sldMk cId="2163168412" sldId="272"/>
            <ac:spMk id="14" creationId="{D6A9C53F-5F90-40A5-8C85-5412D39C8C68}"/>
          </ac:spMkLst>
        </pc:spChg>
        <pc:spChg chg="add">
          <ac:chgData name="Tom Waldin" userId="60d52a61e051eed8" providerId="LiveId" clId="{8FAC7653-53A2-42FD-A716-2A1E3F4C760F}" dt="2023-04-17T04:35:03.988" v="4337" actId="26606"/>
          <ac:spMkLst>
            <pc:docMk/>
            <pc:sldMk cId="2163168412" sldId="272"/>
            <ac:spMk id="20" creationId="{C4879EFC-8E62-4E00-973C-C45EE9EC676D}"/>
          </ac:spMkLst>
        </pc:spChg>
        <pc:spChg chg="add">
          <ac:chgData name="Tom Waldin" userId="60d52a61e051eed8" providerId="LiveId" clId="{8FAC7653-53A2-42FD-A716-2A1E3F4C760F}" dt="2023-04-17T04:35:03.988" v="4337" actId="26606"/>
          <ac:spMkLst>
            <pc:docMk/>
            <pc:sldMk cId="2163168412" sldId="272"/>
            <ac:spMk id="22" creationId="{D6A9C53F-5F90-40A5-8C85-5412D39C8C68}"/>
          </ac:spMkLst>
        </pc:spChg>
        <pc:picChg chg="add del mod">
          <ac:chgData name="Tom Waldin" userId="60d52a61e051eed8" providerId="LiveId" clId="{8FAC7653-53A2-42FD-A716-2A1E3F4C760F}" dt="2023-04-17T04:34:26.707" v="4329" actId="478"/>
          <ac:picMkLst>
            <pc:docMk/>
            <pc:sldMk cId="2163168412" sldId="272"/>
            <ac:picMk id="5" creationId="{2B09CD14-403D-55BE-C300-338F579B76ED}"/>
          </ac:picMkLst>
        </pc:picChg>
        <pc:picChg chg="add del mod">
          <ac:chgData name="Tom Waldin" userId="60d52a61e051eed8" providerId="LiveId" clId="{8FAC7653-53A2-42FD-A716-2A1E3F4C760F}" dt="2023-04-17T04:34:27.175" v="4330" actId="478"/>
          <ac:picMkLst>
            <pc:docMk/>
            <pc:sldMk cId="2163168412" sldId="272"/>
            <ac:picMk id="7" creationId="{5A6DEE07-745C-3BE1-7EAF-C6A8F9F2E0F4}"/>
          </ac:picMkLst>
        </pc:picChg>
        <pc:picChg chg="add mod">
          <ac:chgData name="Tom Waldin" userId="60d52a61e051eed8" providerId="LiveId" clId="{8FAC7653-53A2-42FD-A716-2A1E3F4C760F}" dt="2023-04-17T04:35:03.988" v="4337" actId="26606"/>
          <ac:picMkLst>
            <pc:docMk/>
            <pc:sldMk cId="2163168412" sldId="272"/>
            <ac:picMk id="11" creationId="{409BAEB1-35D3-238F-9AEA-E885540F9DAC}"/>
          </ac:picMkLst>
        </pc:picChg>
        <pc:picChg chg="add mod">
          <ac:chgData name="Tom Waldin" userId="60d52a61e051eed8" providerId="LiveId" clId="{8FAC7653-53A2-42FD-A716-2A1E3F4C760F}" dt="2023-04-17T04:35:03.988" v="4337" actId="26606"/>
          <ac:picMkLst>
            <pc:docMk/>
            <pc:sldMk cId="2163168412" sldId="272"/>
            <ac:picMk id="15" creationId="{0C30FD13-C436-A419-8644-AE035FF5CBEE}"/>
          </ac:picMkLst>
        </pc:picChg>
      </pc:sldChg>
      <pc:sldChg chg="addSp delSp modSp new del mod">
        <pc:chgData name="Tom Waldin" userId="60d52a61e051eed8" providerId="LiveId" clId="{8FAC7653-53A2-42FD-A716-2A1E3F4C760F}" dt="2023-04-17T03:55:07.472" v="3800" actId="47"/>
        <pc:sldMkLst>
          <pc:docMk/>
          <pc:sldMk cId="3203777601" sldId="273"/>
        </pc:sldMkLst>
        <pc:spChg chg="del">
          <ac:chgData name="Tom Waldin" userId="60d52a61e051eed8" providerId="LiveId" clId="{8FAC7653-53A2-42FD-A716-2A1E3F4C760F}" dt="2023-04-17T03:32:49.519" v="3078" actId="478"/>
          <ac:spMkLst>
            <pc:docMk/>
            <pc:sldMk cId="3203777601" sldId="273"/>
            <ac:spMk id="2" creationId="{139F0FD2-FBA0-1D49-E1D6-602BFE817451}"/>
          </ac:spMkLst>
        </pc:spChg>
        <pc:spChg chg="del mod">
          <ac:chgData name="Tom Waldin" userId="60d52a61e051eed8" providerId="LiveId" clId="{8FAC7653-53A2-42FD-A716-2A1E3F4C760F}" dt="2023-04-17T03:54:44.871" v="3759" actId="478"/>
          <ac:spMkLst>
            <pc:docMk/>
            <pc:sldMk cId="3203777601" sldId="273"/>
            <ac:spMk id="3" creationId="{5DA0332E-9B74-C83E-6A1C-072367784012}"/>
          </ac:spMkLst>
        </pc:spChg>
        <pc:spChg chg="add mod">
          <ac:chgData name="Tom Waldin" userId="60d52a61e051eed8" providerId="LiveId" clId="{8FAC7653-53A2-42FD-A716-2A1E3F4C760F}" dt="2023-04-17T03:54:58.635" v="3798" actId="20577"/>
          <ac:spMkLst>
            <pc:docMk/>
            <pc:sldMk cId="3203777601" sldId="273"/>
            <ac:spMk id="5" creationId="{2F8D5946-3585-C129-8302-162672D0525C}"/>
          </ac:spMkLst>
        </pc:spChg>
      </pc:sldChg>
      <pc:sldChg chg="addSp delSp modSp add mod modNotesTx">
        <pc:chgData name="Tom Waldin" userId="60d52a61e051eed8" providerId="LiveId" clId="{8FAC7653-53A2-42FD-A716-2A1E3F4C760F}" dt="2023-04-18T05:17:39.740" v="4835" actId="5793"/>
        <pc:sldMkLst>
          <pc:docMk/>
          <pc:sldMk cId="997572600" sldId="274"/>
        </pc:sldMkLst>
        <pc:spChg chg="mod">
          <ac:chgData name="Tom Waldin" userId="60d52a61e051eed8" providerId="LiveId" clId="{8FAC7653-53A2-42FD-A716-2A1E3F4C760F}" dt="2023-04-18T02:07:03.766" v="4350" actId="1076"/>
          <ac:spMkLst>
            <pc:docMk/>
            <pc:sldMk cId="997572600" sldId="274"/>
            <ac:spMk id="2" creationId="{1D57BA6C-2CB6-C5C3-D21D-B291947BDEFF}"/>
          </ac:spMkLst>
        </pc:spChg>
        <pc:spChg chg="add del mod">
          <ac:chgData name="Tom Waldin" userId="60d52a61e051eed8" providerId="LiveId" clId="{8FAC7653-53A2-42FD-A716-2A1E3F4C760F}" dt="2023-04-17T04:01:38.351" v="4239" actId="478"/>
          <ac:spMkLst>
            <pc:docMk/>
            <pc:sldMk cId="997572600" sldId="274"/>
            <ac:spMk id="3" creationId="{1D41C619-2539-0ADF-8EA2-6D46CE1C55B4}"/>
          </ac:spMkLst>
        </pc:spChg>
        <pc:spChg chg="ord">
          <ac:chgData name="Tom Waldin" userId="60d52a61e051eed8" providerId="LiveId" clId="{8FAC7653-53A2-42FD-A716-2A1E3F4C760F}" dt="2023-04-17T04:01:32.091" v="4237" actId="26606"/>
          <ac:spMkLst>
            <pc:docMk/>
            <pc:sldMk cId="997572600" sldId="274"/>
            <ac:spMk id="4" creationId="{23D5123C-6468-D7D3-19F4-54DEB8810249}"/>
          </ac:spMkLst>
        </pc:spChg>
        <pc:spChg chg="add mod">
          <ac:chgData name="Tom Waldin" userId="60d52a61e051eed8" providerId="LiveId" clId="{8FAC7653-53A2-42FD-A716-2A1E3F4C760F}" dt="2023-04-17T04:02:30.139" v="4316" actId="14100"/>
          <ac:spMkLst>
            <pc:docMk/>
            <pc:sldMk cId="997572600" sldId="274"/>
            <ac:spMk id="6" creationId="{BA87850C-B6FA-4201-D9E4-B46DBA738EF1}"/>
          </ac:spMkLst>
        </pc:spChg>
        <pc:spChg chg="add del">
          <ac:chgData name="Tom Waldin" userId="60d52a61e051eed8" providerId="LiveId" clId="{8FAC7653-53A2-42FD-A716-2A1E3F4C760F}" dt="2023-04-17T04:01:32.091" v="4237" actId="26606"/>
          <ac:spMkLst>
            <pc:docMk/>
            <pc:sldMk cId="997572600" sldId="274"/>
            <ac:spMk id="18" creationId="{4D24BFD5-D814-402B-B6C4-EEF6AE14B0F2}"/>
          </ac:spMkLst>
        </pc:spChg>
        <pc:spChg chg="add del">
          <ac:chgData name="Tom Waldin" userId="60d52a61e051eed8" providerId="LiveId" clId="{8FAC7653-53A2-42FD-A716-2A1E3F4C760F}" dt="2023-04-17T04:01:32.091" v="4237" actId="26606"/>
          <ac:spMkLst>
            <pc:docMk/>
            <pc:sldMk cId="997572600" sldId="274"/>
            <ac:spMk id="20" creationId="{36FED7E8-9A97-475F-9FA4-113410D4433B}"/>
          </ac:spMkLst>
        </pc:spChg>
        <pc:spChg chg="add del">
          <ac:chgData name="Tom Waldin" userId="60d52a61e051eed8" providerId="LiveId" clId="{8FAC7653-53A2-42FD-A716-2A1E3F4C760F}" dt="2023-04-17T04:01:32.091" v="4237" actId="26606"/>
          <ac:spMkLst>
            <pc:docMk/>
            <pc:sldMk cId="997572600" sldId="274"/>
            <ac:spMk id="22" creationId="{2A39B854-4B6C-4F7F-A602-6F97770CED70}"/>
          </ac:spMkLst>
        </pc:spChg>
        <pc:spChg chg="add del">
          <ac:chgData name="Tom Waldin" userId="60d52a61e051eed8" providerId="LiveId" clId="{8FAC7653-53A2-42FD-A716-2A1E3F4C760F}" dt="2023-04-17T04:01:32.079" v="4236" actId="26606"/>
          <ac:spMkLst>
            <pc:docMk/>
            <pc:sldMk cId="997572600" sldId="274"/>
            <ac:spMk id="27" creationId="{2B97F24A-32CE-4C1C-A50D-3016B394DCFB}"/>
          </ac:spMkLst>
        </pc:spChg>
        <pc:spChg chg="add del">
          <ac:chgData name="Tom Waldin" userId="60d52a61e051eed8" providerId="LiveId" clId="{8FAC7653-53A2-42FD-A716-2A1E3F4C760F}" dt="2023-04-17T04:01:32.079" v="4236" actId="26606"/>
          <ac:spMkLst>
            <pc:docMk/>
            <pc:sldMk cId="997572600" sldId="274"/>
            <ac:spMk id="29" creationId="{CD8B4F24-440B-49E9-B85D-733523DC064B}"/>
          </ac:spMkLst>
        </pc:spChg>
        <pc:spChg chg="add del">
          <ac:chgData name="Tom Waldin" userId="60d52a61e051eed8" providerId="LiveId" clId="{8FAC7653-53A2-42FD-A716-2A1E3F4C760F}" dt="2023-04-17T04:01:48.054" v="4244" actId="26606"/>
          <ac:spMkLst>
            <pc:docMk/>
            <pc:sldMk cId="997572600" sldId="274"/>
            <ac:spMk id="31" creationId="{2B97F24A-32CE-4C1C-A50D-3016B394DCFB}"/>
          </ac:spMkLst>
        </pc:spChg>
        <pc:spChg chg="add del">
          <ac:chgData name="Tom Waldin" userId="60d52a61e051eed8" providerId="LiveId" clId="{8FAC7653-53A2-42FD-A716-2A1E3F4C760F}" dt="2023-04-17T04:01:48.054" v="4244" actId="26606"/>
          <ac:spMkLst>
            <pc:docMk/>
            <pc:sldMk cId="997572600" sldId="274"/>
            <ac:spMk id="32" creationId="{6357EC4F-235E-4222-A36F-C7878ACE37F2}"/>
          </ac:spMkLst>
        </pc:spChg>
        <pc:spChg chg="add del">
          <ac:chgData name="Tom Waldin" userId="60d52a61e051eed8" providerId="LiveId" clId="{8FAC7653-53A2-42FD-A716-2A1E3F4C760F}" dt="2023-04-17T04:01:46.218" v="4241" actId="26606"/>
          <ac:spMkLst>
            <pc:docMk/>
            <pc:sldMk cId="997572600" sldId="274"/>
            <ac:spMk id="37" creationId="{9B7AD9F6-8CE7-4299-8FC6-328F4DCD3FF9}"/>
          </ac:spMkLst>
        </pc:spChg>
        <pc:spChg chg="add del">
          <ac:chgData name="Tom Waldin" userId="60d52a61e051eed8" providerId="LiveId" clId="{8FAC7653-53A2-42FD-A716-2A1E3F4C760F}" dt="2023-04-17T04:01:46.218" v="4241" actId="26606"/>
          <ac:spMkLst>
            <pc:docMk/>
            <pc:sldMk cId="997572600" sldId="274"/>
            <ac:spMk id="39" creationId="{F49775AF-8896-43EE-92C6-83497D6DC56F}"/>
          </ac:spMkLst>
        </pc:spChg>
        <pc:spChg chg="add del">
          <ac:chgData name="Tom Waldin" userId="60d52a61e051eed8" providerId="LiveId" clId="{8FAC7653-53A2-42FD-A716-2A1E3F4C760F}" dt="2023-04-17T04:01:48.045" v="4243" actId="26606"/>
          <ac:spMkLst>
            <pc:docMk/>
            <pc:sldMk cId="997572600" sldId="274"/>
            <ac:spMk id="41" creationId="{08C9B587-E65E-4B52-B37C-ABEBB6E87928}"/>
          </ac:spMkLst>
        </pc:spChg>
        <pc:spChg chg="add del">
          <ac:chgData name="Tom Waldin" userId="60d52a61e051eed8" providerId="LiveId" clId="{8FAC7653-53A2-42FD-A716-2A1E3F4C760F}" dt="2023-04-17T04:01:48.045" v="4243" actId="26606"/>
          <ac:spMkLst>
            <pc:docMk/>
            <pc:sldMk cId="997572600" sldId="274"/>
            <ac:spMk id="42" creationId="{68AF5748-FED8-45BA-8631-26D1D10F3246}"/>
          </ac:spMkLst>
        </pc:spChg>
        <pc:spChg chg="add del">
          <ac:chgData name="Tom Waldin" userId="60d52a61e051eed8" providerId="LiveId" clId="{8FAC7653-53A2-42FD-A716-2A1E3F4C760F}" dt="2023-04-17T04:01:48.045" v="4243" actId="26606"/>
          <ac:spMkLst>
            <pc:docMk/>
            <pc:sldMk cId="997572600" sldId="274"/>
            <ac:spMk id="43" creationId="{AF2F604E-43BE-4DC3-B983-E071523364F8}"/>
          </ac:spMkLst>
        </pc:spChg>
        <pc:spChg chg="add">
          <ac:chgData name="Tom Waldin" userId="60d52a61e051eed8" providerId="LiveId" clId="{8FAC7653-53A2-42FD-A716-2A1E3F4C760F}" dt="2023-04-17T04:01:48.054" v="4244" actId="26606"/>
          <ac:spMkLst>
            <pc:docMk/>
            <pc:sldMk cId="997572600" sldId="274"/>
            <ac:spMk id="45" creationId="{665DBBEF-238B-476B-96AB-8AAC3224ECEA}"/>
          </ac:spMkLst>
        </pc:spChg>
        <pc:spChg chg="add">
          <ac:chgData name="Tom Waldin" userId="60d52a61e051eed8" providerId="LiveId" clId="{8FAC7653-53A2-42FD-A716-2A1E3F4C760F}" dt="2023-04-17T04:01:48.054" v="4244" actId="26606"/>
          <ac:spMkLst>
            <pc:docMk/>
            <pc:sldMk cId="997572600" sldId="274"/>
            <ac:spMk id="46" creationId="{3FCFB1DE-0B7E-48CC-BA90-B2AB0889F9D6}"/>
          </ac:spMkLst>
        </pc:spChg>
        <pc:picChg chg="add mod">
          <ac:chgData name="Tom Waldin" userId="60d52a61e051eed8" providerId="LiveId" clId="{8FAC7653-53A2-42FD-A716-2A1E3F4C760F}" dt="2023-04-17T04:02:28.792" v="4314" actId="1076"/>
          <ac:picMkLst>
            <pc:docMk/>
            <pc:sldMk cId="997572600" sldId="274"/>
            <ac:picMk id="5" creationId="{D00F52C0-7546-EF55-D10F-A8E9E7BBC4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115CE-FF10-47C6-A4D6-8257D3FA7AC5}"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FEDC6-191B-4495-BEDC-BDBC90FD964C}" type="slidenum">
              <a:rPr lang="en-US" smtClean="0"/>
              <a:t>‹#›</a:t>
            </a:fld>
            <a:endParaRPr lang="en-US"/>
          </a:p>
        </p:txBody>
      </p:sp>
    </p:spTree>
    <p:extLst>
      <p:ext uri="{BB962C8B-B14F-4D97-AF65-F5344CB8AC3E}">
        <p14:creationId xmlns:p14="http://schemas.microsoft.com/office/powerpoint/2010/main" val="356600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 everyone, I’m going to be presenting my capstone project on…</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1</a:t>
            </a:fld>
            <a:endParaRPr lang="en-US"/>
          </a:p>
        </p:txBody>
      </p:sp>
    </p:spTree>
    <p:extLst>
      <p:ext uri="{BB962C8B-B14F-4D97-AF65-F5344CB8AC3E}">
        <p14:creationId xmlns:p14="http://schemas.microsoft.com/office/powerpoint/2010/main" val="87698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 goes missing, people lose trust in providers</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2</a:t>
            </a:fld>
            <a:endParaRPr lang="en-US"/>
          </a:p>
        </p:txBody>
      </p:sp>
    </p:spTree>
    <p:extLst>
      <p:ext uri="{BB962C8B-B14F-4D97-AF65-F5344CB8AC3E}">
        <p14:creationId xmlns:p14="http://schemas.microsoft.com/office/powerpoint/2010/main" val="240251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And can block transactions or freeze or cancel cards or notify the user. What I have been trying to do is generate…</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3</a:t>
            </a:fld>
            <a:endParaRPr lang="en-US"/>
          </a:p>
        </p:txBody>
      </p:sp>
    </p:spTree>
    <p:extLst>
      <p:ext uri="{BB962C8B-B14F-4D97-AF65-F5344CB8AC3E}">
        <p14:creationId xmlns:p14="http://schemas.microsoft.com/office/powerpoint/2010/main" val="403620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Notes on screen. So looking into this dataset..</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4</a:t>
            </a:fld>
            <a:endParaRPr lang="en-US"/>
          </a:p>
        </p:txBody>
      </p:sp>
    </p:spTree>
    <p:extLst>
      <p:ext uri="{BB962C8B-B14F-4D97-AF65-F5344CB8AC3E}">
        <p14:creationId xmlns:p14="http://schemas.microsoft.com/office/powerpoint/2010/main" val="3592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did some research into how fraud is detected in industry and found…   …. I used these as the basis for my feature </a:t>
            </a:r>
            <a:r>
              <a:rPr lang="en-NZ" dirty="0" err="1"/>
              <a:t>enginnering</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10</a:t>
            </a:fld>
            <a:endParaRPr lang="en-US"/>
          </a:p>
        </p:txBody>
      </p:sp>
    </p:spTree>
    <p:extLst>
      <p:ext uri="{BB962C8B-B14F-4D97-AF65-F5344CB8AC3E}">
        <p14:creationId xmlns:p14="http://schemas.microsoft.com/office/powerpoint/2010/main" val="161059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And to sum up…</a:t>
            </a:r>
            <a:endParaRPr lang="en-US" dirty="0"/>
          </a:p>
        </p:txBody>
      </p:sp>
      <p:sp>
        <p:nvSpPr>
          <p:cNvPr id="4" name="Slide Number Placeholder 3"/>
          <p:cNvSpPr>
            <a:spLocks noGrp="1"/>
          </p:cNvSpPr>
          <p:nvPr>
            <p:ph type="sldNum" sz="quarter" idx="5"/>
          </p:nvPr>
        </p:nvSpPr>
        <p:spPr/>
        <p:txBody>
          <a:bodyPr/>
          <a:lstStyle/>
          <a:p>
            <a:fld id="{2D1FEDC6-191B-4495-BEDC-BDBC90FD964C}" type="slidenum">
              <a:rPr lang="en-US" smtClean="0"/>
              <a:t>18</a:t>
            </a:fld>
            <a:endParaRPr lang="en-US"/>
          </a:p>
        </p:txBody>
      </p:sp>
    </p:spTree>
    <p:extLst>
      <p:ext uri="{BB962C8B-B14F-4D97-AF65-F5344CB8AC3E}">
        <p14:creationId xmlns:p14="http://schemas.microsoft.com/office/powerpoint/2010/main" val="321874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B357-2847-C167-FE05-38D2B8A38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051A5-4A44-5142-9291-E215BB7B4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9DC31-A782-10F2-3F43-0CF6FCC0CD46}"/>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CD72FB77-0BB1-2E51-7D49-0AC24A4A1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3EA78-060D-39DE-AE6C-C70BDD7F3DC8}"/>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4345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7768-9DCD-3C86-9580-A1E211D0DE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885187-7CD3-89D5-8AE4-96D5150F9B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75E1F-5088-0B04-3537-8E9863BE232D}"/>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FD715D52-3D3E-6C81-ED97-17DFAAD8A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CFACB-32C8-A658-6D58-7D1040556FF9}"/>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275714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A4A2D-3764-5669-DCBA-BE24D322F6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2ADFE-BA97-E2BA-B4BA-613E4195B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F3213-6E88-77F9-98C0-873B5ABC21A3}"/>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958EAF9E-2DF0-1D25-F729-F6A2736AD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D6119-55A4-DD31-A6BA-5DA95C6A5C47}"/>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37905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D969-635F-FF45-0127-32DB0C5F0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39DE7-6CDE-5EBF-2AD9-E3202369F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51EDB-6758-3EF3-A184-F79B5DE439D4}"/>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F71A0EAE-592A-32CC-74A1-37CEA406D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51C43-FE39-D644-37A7-8E12EE34C561}"/>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130210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DC12-FE6B-39A0-24E0-CE7D1F41A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693AD-2D3A-F146-52F3-048008537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5F007-6879-8C9B-F8F2-D9C7FA1CD465}"/>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B8868C74-2215-F1B6-359E-ACFE6B62C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37751-E2CA-4430-39E5-3DB713957AFD}"/>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197389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99F-D9B8-258E-3FB6-B4ADCB608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D863A-8A0B-6E71-4004-8A04F000C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0C309-BB74-E489-E91F-4E965E7C5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AF0D2-C2ED-74B6-9F5B-459A0F079DD6}"/>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6" name="Footer Placeholder 5">
            <a:extLst>
              <a:ext uri="{FF2B5EF4-FFF2-40B4-BE49-F238E27FC236}">
                <a16:creationId xmlns:a16="http://schemas.microsoft.com/office/drawing/2014/main" id="{2F6DD8D7-D426-84A8-F91B-46956D632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FDA97-78FA-2271-670F-DD14C1FDE431}"/>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69277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4EDB-697A-08CA-B0DB-0921B9843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CF47C-0E4D-B336-3F03-1DBA848B7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45BAB-813B-22B3-5C2F-5306EAA8F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8C7BD-3D8C-2063-3D14-5D3E83A10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05CF2-6DAF-8E07-97FC-0270B315D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4D793-530D-6B2A-2E81-FC7EA4234B34}"/>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8" name="Footer Placeholder 7">
            <a:extLst>
              <a:ext uri="{FF2B5EF4-FFF2-40B4-BE49-F238E27FC236}">
                <a16:creationId xmlns:a16="http://schemas.microsoft.com/office/drawing/2014/main" id="{B8C998A3-3314-6A3C-AE64-24043245D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95F8D-264D-E4FA-9A0C-E76FE12C0004}"/>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190483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E861-2B6B-5757-7BFB-A166386B0C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55ACD-A28A-1406-C0E9-BF5D3C153C58}"/>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4" name="Footer Placeholder 3">
            <a:extLst>
              <a:ext uri="{FF2B5EF4-FFF2-40B4-BE49-F238E27FC236}">
                <a16:creationId xmlns:a16="http://schemas.microsoft.com/office/drawing/2014/main" id="{44A9289A-C9E8-4728-89E3-13BFE5AB5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A9725-9B8C-5192-BA29-6320AD68D8D3}"/>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92408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836D0-4C35-5F33-99D1-EC856578B9F4}"/>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3" name="Footer Placeholder 2">
            <a:extLst>
              <a:ext uri="{FF2B5EF4-FFF2-40B4-BE49-F238E27FC236}">
                <a16:creationId xmlns:a16="http://schemas.microsoft.com/office/drawing/2014/main" id="{E4963FC0-E819-BDF3-7C69-0502ABD8D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68DC94-F83D-60CD-C4C5-F6F6FF139BF5}"/>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9949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DDF3-2FC6-6AD3-3E94-791667239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6A1592-A2A9-170B-2340-43E76DD5A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B61575-FA59-5F3D-2486-74FE0C814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CC842-D6AF-743A-5A99-570071012F6D}"/>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6" name="Footer Placeholder 5">
            <a:extLst>
              <a:ext uri="{FF2B5EF4-FFF2-40B4-BE49-F238E27FC236}">
                <a16:creationId xmlns:a16="http://schemas.microsoft.com/office/drawing/2014/main" id="{7F89D3D8-0026-37EC-EB33-AC637B7A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B221-9128-08D2-0050-EBF6F6F1CC1D}"/>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178310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FD92-5239-4A04-B835-2F847DC54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8220A5-318C-6148-183A-B93B58051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06154-926E-5D34-39CE-E52308A01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D035C-1FF7-9D89-8653-61167B0C3BAB}"/>
              </a:ext>
            </a:extLst>
          </p:cNvPr>
          <p:cNvSpPr>
            <a:spLocks noGrp="1"/>
          </p:cNvSpPr>
          <p:nvPr>
            <p:ph type="dt" sz="half" idx="10"/>
          </p:nvPr>
        </p:nvSpPr>
        <p:spPr/>
        <p:txBody>
          <a:bodyPr/>
          <a:lstStyle/>
          <a:p>
            <a:fld id="{4F8B2F52-0224-4BDA-BC43-6F7ECEC4CEF3}" type="datetimeFigureOut">
              <a:rPr lang="en-US" smtClean="0"/>
              <a:t>4/17/2023</a:t>
            </a:fld>
            <a:endParaRPr lang="en-US"/>
          </a:p>
        </p:txBody>
      </p:sp>
      <p:sp>
        <p:nvSpPr>
          <p:cNvPr id="6" name="Footer Placeholder 5">
            <a:extLst>
              <a:ext uri="{FF2B5EF4-FFF2-40B4-BE49-F238E27FC236}">
                <a16:creationId xmlns:a16="http://schemas.microsoft.com/office/drawing/2014/main" id="{D62806E2-C40F-033E-8307-F4458E062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ADD6F-CAC4-398F-CCC1-3D6779A217E9}"/>
              </a:ext>
            </a:extLst>
          </p:cNvPr>
          <p:cNvSpPr>
            <a:spLocks noGrp="1"/>
          </p:cNvSpPr>
          <p:nvPr>
            <p:ph type="sldNum" sz="quarter" idx="12"/>
          </p:nvPr>
        </p:nvSpPr>
        <p:spPr/>
        <p:txBody>
          <a:bodyPr/>
          <a:lstStyle/>
          <a:p>
            <a:fld id="{CCE8A55D-6A00-4D70-9DFB-3C5BE37BD217}" type="slidenum">
              <a:rPr lang="en-US" smtClean="0"/>
              <a:t>‹#›</a:t>
            </a:fld>
            <a:endParaRPr lang="en-US"/>
          </a:p>
        </p:txBody>
      </p:sp>
    </p:spTree>
    <p:extLst>
      <p:ext uri="{BB962C8B-B14F-4D97-AF65-F5344CB8AC3E}">
        <p14:creationId xmlns:p14="http://schemas.microsoft.com/office/powerpoint/2010/main" val="298733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AF4E5-303D-4461-CED6-BB9BBC43D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D7D67-DB74-647E-534A-2119E0FB5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81EBF-741E-C91D-176C-A3B29EB6C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B2F52-0224-4BDA-BC43-6F7ECEC4CEF3}" type="datetimeFigureOut">
              <a:rPr lang="en-US" smtClean="0"/>
              <a:t>4/17/2023</a:t>
            </a:fld>
            <a:endParaRPr lang="en-US"/>
          </a:p>
        </p:txBody>
      </p:sp>
      <p:sp>
        <p:nvSpPr>
          <p:cNvPr id="5" name="Footer Placeholder 4">
            <a:extLst>
              <a:ext uri="{FF2B5EF4-FFF2-40B4-BE49-F238E27FC236}">
                <a16:creationId xmlns:a16="http://schemas.microsoft.com/office/drawing/2014/main" id="{8F84C82B-D5BF-DAAA-43BD-306C05DC4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969D1A-EC2B-D1FB-DA83-3CCE477E5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A55D-6A00-4D70-9DFB-3C5BE37BD217}" type="slidenum">
              <a:rPr lang="en-US" smtClean="0"/>
              <a:t>‹#›</a:t>
            </a:fld>
            <a:endParaRPr lang="en-US"/>
          </a:p>
        </p:txBody>
      </p:sp>
      <p:sp>
        <p:nvSpPr>
          <p:cNvPr id="8" name="TextBox 7">
            <a:extLst>
              <a:ext uri="{FF2B5EF4-FFF2-40B4-BE49-F238E27FC236}">
                <a16:creationId xmlns:a16="http://schemas.microsoft.com/office/drawing/2014/main" id="{350F4DD0-9C4A-4702-CCC6-283AE8CD1E35}"/>
              </a:ext>
            </a:extLst>
          </p:cNvPr>
          <p:cNvSpPr txBox="1"/>
          <p:nvPr userDrawn="1">
            <p:extLst>
              <p:ext uri="{1162E1C5-73C7-4A58-AE30-91384D911F3F}">
                <p184:classification xmlns:p184="http://schemas.microsoft.com/office/powerpoint/2018/4/main" val="hdr"/>
              </p:ext>
            </p:extLst>
          </p:nvPr>
        </p:nvSpPr>
        <p:spPr>
          <a:xfrm>
            <a:off x="0" y="0"/>
            <a:ext cx="81915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Sensitivity: General</a:t>
            </a:r>
          </a:p>
        </p:txBody>
      </p:sp>
    </p:spTree>
    <p:extLst>
      <p:ext uri="{BB962C8B-B14F-4D97-AF65-F5344CB8AC3E}">
        <p14:creationId xmlns:p14="http://schemas.microsoft.com/office/powerpoint/2010/main" val="2379182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0CA5E-9907-D0C5-8A57-C3EE536F0015}"/>
              </a:ext>
            </a:extLst>
          </p:cNvPr>
          <p:cNvSpPr>
            <a:spLocks noGrp="1"/>
          </p:cNvSpPr>
          <p:nvPr>
            <p:ph type="ctrTitle"/>
          </p:nvPr>
        </p:nvSpPr>
        <p:spPr>
          <a:xfrm>
            <a:off x="638882" y="639193"/>
            <a:ext cx="3571810" cy="3573516"/>
          </a:xfrm>
        </p:spPr>
        <p:txBody>
          <a:bodyPr>
            <a:normAutofit/>
          </a:bodyPr>
          <a:lstStyle/>
          <a:p>
            <a:pPr algn="l"/>
            <a:r>
              <a:rPr lang="en-NZ" sz="5100"/>
              <a:t>Credit Card Fraud Analysis and Modelling</a:t>
            </a:r>
            <a:endParaRPr lang="en-US" sz="5100"/>
          </a:p>
        </p:txBody>
      </p:sp>
      <p:sp>
        <p:nvSpPr>
          <p:cNvPr id="3" name="Subtitle 2">
            <a:extLst>
              <a:ext uri="{FF2B5EF4-FFF2-40B4-BE49-F238E27FC236}">
                <a16:creationId xmlns:a16="http://schemas.microsoft.com/office/drawing/2014/main" id="{45E90D1E-80CC-91D1-1C26-29AA3E865DFD}"/>
              </a:ext>
            </a:extLst>
          </p:cNvPr>
          <p:cNvSpPr>
            <a:spLocks noGrp="1"/>
          </p:cNvSpPr>
          <p:nvPr>
            <p:ph type="subTitle" idx="1"/>
          </p:nvPr>
        </p:nvSpPr>
        <p:spPr>
          <a:xfrm>
            <a:off x="638882" y="4631161"/>
            <a:ext cx="3571810" cy="1559327"/>
          </a:xfrm>
        </p:spPr>
        <p:txBody>
          <a:bodyPr>
            <a:normAutofit/>
          </a:bodyPr>
          <a:lstStyle/>
          <a:p>
            <a:pPr algn="l"/>
            <a:r>
              <a:rPr lang="en-NZ" dirty="0"/>
              <a:t>T. Waldin</a:t>
            </a:r>
            <a:endParaRPr lang="en-US"/>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41D61C-9E99-32A7-DB01-77CA30C75505}"/>
              </a:ext>
            </a:extLst>
          </p:cNvPr>
          <p:cNvPicPr>
            <a:picLocks noChangeAspect="1"/>
          </p:cNvPicPr>
          <p:nvPr/>
        </p:nvPicPr>
        <p:blipFill>
          <a:blip r:embed="rId3"/>
          <a:stretch>
            <a:fillRect/>
          </a:stretch>
        </p:blipFill>
        <p:spPr>
          <a:xfrm>
            <a:off x="4654296" y="781949"/>
            <a:ext cx="7214616" cy="5266669"/>
          </a:xfrm>
          <a:prstGeom prst="rect">
            <a:avLst/>
          </a:prstGeom>
        </p:spPr>
      </p:pic>
    </p:spTree>
    <p:extLst>
      <p:ext uri="{BB962C8B-B14F-4D97-AF65-F5344CB8AC3E}">
        <p14:creationId xmlns:p14="http://schemas.microsoft.com/office/powerpoint/2010/main" val="140228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049D2FB-59D5-2935-4972-E115EB73C0DB}"/>
              </a:ext>
            </a:extLst>
          </p:cNvPr>
          <p:cNvSpPr>
            <a:spLocks noGrp="1"/>
          </p:cNvSpPr>
          <p:nvPr>
            <p:ph type="title"/>
          </p:nvPr>
        </p:nvSpPr>
        <p:spPr>
          <a:xfrm>
            <a:off x="621792" y="1161288"/>
            <a:ext cx="3602736" cy="4526280"/>
          </a:xfrm>
        </p:spPr>
        <p:txBody>
          <a:bodyPr vert="horz" lIns="91440" tIns="45720" rIns="91440" bIns="45720" rtlCol="0">
            <a:normAutofit/>
          </a:bodyPr>
          <a:lstStyle/>
          <a:p>
            <a:r>
              <a:rPr lang="en-NZ" sz="4000" kern="1200">
                <a:latin typeface="+mj-lt"/>
                <a:ea typeface="+mj-ea"/>
                <a:cs typeface="+mj-cs"/>
              </a:rPr>
              <a:t>Fraudulent transactions are often anomalies.</a:t>
            </a:r>
            <a:endParaRPr lang="en-US" sz="4000" kern="1200">
              <a:latin typeface="+mj-lt"/>
              <a:ea typeface="+mj-ea"/>
              <a:cs typeface="+mj-cs"/>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84CA04-A10A-D7C6-1443-DE175DDE6813}"/>
              </a:ext>
            </a:extLst>
          </p:cNvPr>
          <p:cNvSpPr>
            <a:spLocks noGrp="1"/>
          </p:cNvSpPr>
          <p:nvPr>
            <p:ph idx="1"/>
          </p:nvPr>
        </p:nvSpPr>
        <p:spPr>
          <a:xfrm>
            <a:off x="5434149" y="932688"/>
            <a:ext cx="5916603" cy="4992624"/>
          </a:xfrm>
        </p:spPr>
        <p:txBody>
          <a:bodyPr anchor="ctr">
            <a:normAutofit/>
          </a:bodyPr>
          <a:lstStyle/>
          <a:p>
            <a:r>
              <a:rPr lang="en-NZ" sz="2000"/>
              <a:t>A sudden increase in spending</a:t>
            </a:r>
          </a:p>
          <a:p>
            <a:r>
              <a:rPr lang="en-NZ" sz="2000"/>
              <a:t>Purchase of a large ticket item</a:t>
            </a:r>
          </a:p>
          <a:p>
            <a:r>
              <a:rPr lang="en-NZ" sz="2000"/>
              <a:t>A series of rapid transactions</a:t>
            </a:r>
          </a:p>
          <a:p>
            <a:r>
              <a:rPr lang="en-NZ" sz="2000"/>
              <a:t>Multiple transactions with the same merchant</a:t>
            </a:r>
          </a:p>
          <a:p>
            <a:r>
              <a:rPr lang="en-NZ" sz="2000"/>
              <a:t>Transactions that originate in an unusual location or foreign country</a:t>
            </a:r>
          </a:p>
          <a:p>
            <a:r>
              <a:rPr lang="en-NZ" sz="2000"/>
              <a:t>Transactions that occur at unusual times</a:t>
            </a:r>
          </a:p>
          <a:p>
            <a:endParaRPr lang="en-US" sz="2000"/>
          </a:p>
        </p:txBody>
      </p:sp>
    </p:spTree>
    <p:extLst>
      <p:ext uri="{BB962C8B-B14F-4D97-AF65-F5344CB8AC3E}">
        <p14:creationId xmlns:p14="http://schemas.microsoft.com/office/powerpoint/2010/main" val="50999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049D2FB-59D5-2935-4972-E115EB73C0DB}"/>
              </a:ext>
            </a:extLst>
          </p:cNvPr>
          <p:cNvSpPr>
            <a:spLocks noGrp="1"/>
          </p:cNvSpPr>
          <p:nvPr>
            <p:ph type="title"/>
          </p:nvPr>
        </p:nvSpPr>
        <p:spPr>
          <a:xfrm>
            <a:off x="621792" y="1161288"/>
            <a:ext cx="3602736" cy="4526280"/>
          </a:xfrm>
        </p:spPr>
        <p:txBody>
          <a:bodyPr vert="horz" lIns="91440" tIns="45720" rIns="91440" bIns="45720" rtlCol="0">
            <a:normAutofit/>
          </a:bodyPr>
          <a:lstStyle/>
          <a:p>
            <a:r>
              <a:rPr lang="en-NZ" sz="4000" kern="1200" dirty="0">
                <a:latin typeface="+mj-lt"/>
                <a:ea typeface="+mj-ea"/>
                <a:cs typeface="+mj-cs"/>
              </a:rPr>
              <a:t>Feature engineering to detect anomalies.</a:t>
            </a:r>
            <a:endParaRPr lang="en-US" sz="4000" kern="1200" dirty="0">
              <a:latin typeface="+mj-lt"/>
              <a:ea typeface="+mj-ea"/>
              <a:cs typeface="+mj-cs"/>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84CA04-A10A-D7C6-1443-DE175DDE6813}"/>
              </a:ext>
            </a:extLst>
          </p:cNvPr>
          <p:cNvSpPr>
            <a:spLocks noGrp="1"/>
          </p:cNvSpPr>
          <p:nvPr>
            <p:ph idx="1"/>
          </p:nvPr>
        </p:nvSpPr>
        <p:spPr>
          <a:xfrm>
            <a:off x="5434149" y="932688"/>
            <a:ext cx="5916603" cy="4992624"/>
          </a:xfrm>
        </p:spPr>
        <p:txBody>
          <a:bodyPr anchor="ctr">
            <a:normAutofit/>
          </a:bodyPr>
          <a:lstStyle/>
          <a:p>
            <a:r>
              <a:rPr lang="en-NZ" sz="2000" dirty="0" err="1"/>
              <a:t>time_unusual</a:t>
            </a:r>
            <a:r>
              <a:rPr lang="en-NZ" sz="2000" dirty="0"/>
              <a:t> = 1 when time of transaction is between 10pm and 4am and 0 otherwise.</a:t>
            </a:r>
          </a:p>
          <a:p>
            <a:r>
              <a:rPr lang="en-NZ" sz="2000" dirty="0"/>
              <a:t>interval = minimum difference in time with the transaction before or after it</a:t>
            </a:r>
          </a:p>
          <a:p>
            <a:r>
              <a:rPr lang="en-NZ" sz="2000" dirty="0" err="1"/>
              <a:t>cons_merchant</a:t>
            </a:r>
            <a:r>
              <a:rPr lang="en-NZ" sz="2000" dirty="0"/>
              <a:t> = the number of consecutive transactions with the same merchant prior to the transaction.</a:t>
            </a:r>
          </a:p>
          <a:p>
            <a:r>
              <a:rPr lang="en-NZ" sz="2000" dirty="0" err="1"/>
              <a:t>diff_long</a:t>
            </a:r>
            <a:r>
              <a:rPr lang="en-NZ" sz="2000" dirty="0"/>
              <a:t> and </a:t>
            </a:r>
            <a:r>
              <a:rPr lang="en-NZ" sz="2000" dirty="0" err="1"/>
              <a:t>diff_lat</a:t>
            </a:r>
            <a:r>
              <a:rPr lang="en-NZ" sz="2000" dirty="0"/>
              <a:t> = the difference in latitude or longitude between the user’s home and the merchant.</a:t>
            </a:r>
          </a:p>
        </p:txBody>
      </p:sp>
    </p:spTree>
    <p:extLst>
      <p:ext uri="{BB962C8B-B14F-4D97-AF65-F5344CB8AC3E}">
        <p14:creationId xmlns:p14="http://schemas.microsoft.com/office/powerpoint/2010/main" val="51537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1DA02-DEB0-1B3B-A121-E6EBB982F8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dirty="0">
                <a:solidFill>
                  <a:schemeClr val="tx1"/>
                </a:solidFill>
                <a:latin typeface="+mj-lt"/>
                <a:ea typeface="+mj-ea"/>
                <a:cs typeface="+mj-cs"/>
              </a:rPr>
              <a:t>The features were selected using a </a:t>
            </a:r>
            <a:r>
              <a:rPr lang="en-US" sz="3600" kern="1200" dirty="0" err="1">
                <a:solidFill>
                  <a:schemeClr val="tx1"/>
                </a:solidFill>
                <a:latin typeface="+mj-lt"/>
                <a:ea typeface="+mj-ea"/>
                <a:cs typeface="+mj-cs"/>
              </a:rPr>
              <a:t>SelectKBest</a:t>
            </a:r>
            <a:r>
              <a:rPr lang="en-US" sz="3600" kern="1200" dirty="0">
                <a:solidFill>
                  <a:schemeClr val="tx1"/>
                </a:solidFill>
                <a:latin typeface="+mj-lt"/>
                <a:ea typeface="+mj-ea"/>
                <a:cs typeface="+mj-cs"/>
              </a:rPr>
              <a:t> with an ‘</a:t>
            </a:r>
            <a:r>
              <a:rPr lang="en-US" sz="3600" b="1" kern="1200" dirty="0" err="1">
                <a:solidFill>
                  <a:schemeClr val="tx1"/>
                </a:solidFill>
                <a:latin typeface="+mj-lt"/>
                <a:ea typeface="+mj-ea"/>
                <a:cs typeface="+mj-cs"/>
              </a:rPr>
              <a:t>f_classif</a:t>
            </a:r>
            <a:r>
              <a:rPr lang="en-US" sz="3600" kern="1200" dirty="0">
                <a:solidFill>
                  <a:schemeClr val="tx1"/>
                </a:solidFill>
                <a:latin typeface="+mj-lt"/>
                <a:ea typeface="+mj-ea"/>
                <a:cs typeface="+mj-cs"/>
              </a:rPr>
              <a:t>’ score function. 25 features were selected.</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2C8886-C5DF-8290-1D0C-55381EC2464C}"/>
              </a:ext>
            </a:extLst>
          </p:cNvPr>
          <p:cNvPicPr>
            <a:picLocks noChangeAspect="1"/>
          </p:cNvPicPr>
          <p:nvPr/>
        </p:nvPicPr>
        <p:blipFill>
          <a:blip r:embed="rId2"/>
          <a:stretch>
            <a:fillRect/>
          </a:stretch>
        </p:blipFill>
        <p:spPr>
          <a:xfrm>
            <a:off x="4654296" y="1125351"/>
            <a:ext cx="7214616" cy="4579866"/>
          </a:xfrm>
          <a:prstGeom prst="rect">
            <a:avLst/>
          </a:prstGeom>
        </p:spPr>
      </p:pic>
    </p:spTree>
    <p:extLst>
      <p:ext uri="{BB962C8B-B14F-4D97-AF65-F5344CB8AC3E}">
        <p14:creationId xmlns:p14="http://schemas.microsoft.com/office/powerpoint/2010/main" val="13993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B0F7-32A0-B3B5-7B3C-A4031A3A4EB7}"/>
              </a:ext>
            </a:extLst>
          </p:cNvPr>
          <p:cNvSpPr>
            <a:spLocks noGrp="1"/>
          </p:cNvSpPr>
          <p:nvPr>
            <p:ph type="title"/>
          </p:nvPr>
        </p:nvSpPr>
        <p:spPr/>
        <p:txBody>
          <a:bodyPr/>
          <a:lstStyle/>
          <a:p>
            <a:r>
              <a:rPr lang="en-NZ" dirty="0"/>
              <a:t>Four different models were used.</a:t>
            </a:r>
            <a:endParaRPr lang="en-US" dirty="0"/>
          </a:p>
        </p:txBody>
      </p:sp>
      <p:sp>
        <p:nvSpPr>
          <p:cNvPr id="3" name="Content Placeholder 2">
            <a:extLst>
              <a:ext uri="{FF2B5EF4-FFF2-40B4-BE49-F238E27FC236}">
                <a16:creationId xmlns:a16="http://schemas.microsoft.com/office/drawing/2014/main" id="{4725C83F-28C1-228D-1D3C-6D737E738999}"/>
              </a:ext>
            </a:extLst>
          </p:cNvPr>
          <p:cNvSpPr>
            <a:spLocks noGrp="1"/>
          </p:cNvSpPr>
          <p:nvPr>
            <p:ph idx="1"/>
          </p:nvPr>
        </p:nvSpPr>
        <p:spPr/>
        <p:txBody>
          <a:bodyPr>
            <a:normAutofit lnSpcReduction="10000"/>
          </a:bodyPr>
          <a:lstStyle/>
          <a:p>
            <a:r>
              <a:rPr lang="en-NZ" dirty="0"/>
              <a:t>Elliptic Envelope: detects outliers in a dataset by modelling the data distribution as an elliptical shape.</a:t>
            </a:r>
          </a:p>
          <a:p>
            <a:r>
              <a:rPr lang="en-NZ" dirty="0"/>
              <a:t>Isolation Forest: a decision tree-based algorithm that isolates anomalies in a dataset by randomly selecting features and splitting points.</a:t>
            </a:r>
          </a:p>
          <a:p>
            <a:r>
              <a:rPr lang="en-NZ" dirty="0"/>
              <a:t>One-Class SVM: a support vector machine algorithm that separates the normal data from outliers by constructing a hyperplane that maximizes the margin around the normal data.</a:t>
            </a:r>
          </a:p>
          <a:p>
            <a:r>
              <a:rPr lang="en-NZ" dirty="0"/>
              <a:t>SGD One-Class SVM: an optimization algorithm that uses stochastic gradient descent to solve the one-class SVM problem efficiently on large datasets.</a:t>
            </a:r>
            <a:endParaRPr lang="en-US" dirty="0"/>
          </a:p>
        </p:txBody>
      </p:sp>
    </p:spTree>
    <p:extLst>
      <p:ext uri="{BB962C8B-B14F-4D97-AF65-F5344CB8AC3E}">
        <p14:creationId xmlns:p14="http://schemas.microsoft.com/office/powerpoint/2010/main" val="16033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1DA02-DEB0-1B3B-A121-E6EBB982F8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dirty="0">
                <a:solidFill>
                  <a:schemeClr val="tx1"/>
                </a:solidFill>
                <a:latin typeface="+mj-lt"/>
                <a:ea typeface="+mj-ea"/>
                <a:cs typeface="+mj-cs"/>
              </a:rPr>
              <a:t>The SGD One-Class SVM performed significantly better than the other models on the training data.</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DA992D-63F2-EFD4-A677-6841052293C3}"/>
              </a:ext>
            </a:extLst>
          </p:cNvPr>
          <p:cNvPicPr>
            <a:picLocks noChangeAspect="1"/>
          </p:cNvPicPr>
          <p:nvPr/>
        </p:nvPicPr>
        <p:blipFill>
          <a:blip r:embed="rId2"/>
          <a:stretch>
            <a:fillRect/>
          </a:stretch>
        </p:blipFill>
        <p:spPr>
          <a:xfrm>
            <a:off x="4933030" y="933693"/>
            <a:ext cx="6038561" cy="5030032"/>
          </a:xfrm>
          <a:prstGeom prst="rect">
            <a:avLst/>
          </a:prstGeom>
        </p:spPr>
      </p:pic>
    </p:spTree>
    <p:extLst>
      <p:ext uri="{BB962C8B-B14F-4D97-AF65-F5344CB8AC3E}">
        <p14:creationId xmlns:p14="http://schemas.microsoft.com/office/powerpoint/2010/main" val="153087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1DA02-DEB0-1B3B-A121-E6EBB982F8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Model is possibly overfitting.</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016B99-6592-E225-9E68-BC17FD8C1F6E}"/>
              </a:ext>
            </a:extLst>
          </p:cNvPr>
          <p:cNvPicPr>
            <a:picLocks noChangeAspect="1"/>
          </p:cNvPicPr>
          <p:nvPr/>
        </p:nvPicPr>
        <p:blipFill>
          <a:blip r:embed="rId2"/>
          <a:stretch>
            <a:fillRect/>
          </a:stretch>
        </p:blipFill>
        <p:spPr>
          <a:xfrm>
            <a:off x="4654296" y="815762"/>
            <a:ext cx="7214616" cy="5199044"/>
          </a:xfrm>
          <a:prstGeom prst="rect">
            <a:avLst/>
          </a:prstGeom>
        </p:spPr>
      </p:pic>
    </p:spTree>
    <p:extLst>
      <p:ext uri="{BB962C8B-B14F-4D97-AF65-F5344CB8AC3E}">
        <p14:creationId xmlns:p14="http://schemas.microsoft.com/office/powerpoint/2010/main" val="270743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B1840-3305-752E-9AC0-6DD8F5CFFAE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100"/>
              <a:t>The model has an ROC AUC score of 0.5288 on the test set. This is effectively no better than random.</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09BAEB1-35D3-238F-9AEA-E885540F9DAC}"/>
              </a:ext>
            </a:extLst>
          </p:cNvPr>
          <p:cNvPicPr>
            <a:picLocks noChangeAspect="1"/>
          </p:cNvPicPr>
          <p:nvPr/>
        </p:nvPicPr>
        <p:blipFill>
          <a:blip r:embed="rId2"/>
          <a:stretch>
            <a:fillRect/>
          </a:stretch>
        </p:blipFill>
        <p:spPr>
          <a:xfrm>
            <a:off x="433433" y="2642616"/>
            <a:ext cx="5387630" cy="3605784"/>
          </a:xfrm>
          <a:prstGeom prst="rect">
            <a:avLst/>
          </a:prstGeom>
        </p:spPr>
      </p:pic>
      <p:pic>
        <p:nvPicPr>
          <p:cNvPr id="15" name="Picture 14">
            <a:extLst>
              <a:ext uri="{FF2B5EF4-FFF2-40B4-BE49-F238E27FC236}">
                <a16:creationId xmlns:a16="http://schemas.microsoft.com/office/drawing/2014/main" id="{0C30FD13-C436-A419-8644-AE035FF5CBEE}"/>
              </a:ext>
            </a:extLst>
          </p:cNvPr>
          <p:cNvPicPr>
            <a:picLocks noChangeAspect="1"/>
          </p:cNvPicPr>
          <p:nvPr/>
        </p:nvPicPr>
        <p:blipFill>
          <a:blip r:embed="rId3"/>
          <a:stretch>
            <a:fillRect/>
          </a:stretch>
        </p:blipFill>
        <p:spPr>
          <a:xfrm>
            <a:off x="6364408" y="2642616"/>
            <a:ext cx="5394591" cy="3605784"/>
          </a:xfrm>
          <a:prstGeom prst="rect">
            <a:avLst/>
          </a:prstGeom>
        </p:spPr>
      </p:pic>
    </p:spTree>
    <p:extLst>
      <p:ext uri="{BB962C8B-B14F-4D97-AF65-F5344CB8AC3E}">
        <p14:creationId xmlns:p14="http://schemas.microsoft.com/office/powerpoint/2010/main" val="216316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7BA6C-2CB6-C5C3-D21D-B291947BDEFF}"/>
              </a:ext>
            </a:extLst>
          </p:cNvPr>
          <p:cNvSpPr>
            <a:spLocks noGrp="1"/>
          </p:cNvSpPr>
          <p:nvPr>
            <p:ph type="title"/>
          </p:nvPr>
        </p:nvSpPr>
        <p:spPr>
          <a:xfrm>
            <a:off x="838200" y="1122362"/>
            <a:ext cx="6281928" cy="4135437"/>
          </a:xfrm>
        </p:spPr>
        <p:txBody>
          <a:bodyPr vert="horz" lIns="91440" tIns="45720" rIns="91440" bIns="45720" rtlCol="0" anchor="b">
            <a:normAutofit/>
          </a:bodyPr>
          <a:lstStyle/>
          <a:p>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Performance needs significant improvement to have real world applications.</a:t>
            </a:r>
            <a:br>
              <a:rPr lang="en-US" sz="2600" kern="1200" dirty="0">
                <a:solidFill>
                  <a:schemeClr val="tx1"/>
                </a:solidFill>
                <a:latin typeface="+mj-lt"/>
                <a:ea typeface="+mj-ea"/>
                <a:cs typeface="+mj-cs"/>
              </a:rPr>
            </a:b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A grid search is computationally expensive, and the model is not performing well enough to warrant one.</a:t>
            </a:r>
            <a:br>
              <a:rPr lang="en-US" sz="2600" kern="1200" dirty="0">
                <a:solidFill>
                  <a:schemeClr val="tx1"/>
                </a:solidFill>
                <a:latin typeface="+mj-lt"/>
                <a:ea typeface="+mj-ea"/>
                <a:cs typeface="+mj-cs"/>
              </a:rPr>
            </a:b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Performance increases would likely be found in feature engineering and feature selection.</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2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3D5123C-6468-D7D3-19F4-54DEB8810249}"/>
              </a:ext>
            </a:extLst>
          </p:cNvPr>
          <p:cNvSpPr txBox="1">
            <a:spLocks/>
          </p:cNvSpPr>
          <p:nvPr/>
        </p:nvSpPr>
        <p:spPr>
          <a:xfrm>
            <a:off x="731668" y="1340527"/>
            <a:ext cx="10515600" cy="1655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br>
              <a:rPr lang="en-NZ" dirty="0"/>
            </a:br>
            <a:endParaRPr lang="en-US"/>
          </a:p>
        </p:txBody>
      </p:sp>
      <p:pic>
        <p:nvPicPr>
          <p:cNvPr id="1026" name="Picture 2" descr="Increased Productivity &amp; Performance - Increased Performance Transparent  PNG - 1500x650 - Free Download on NicePNG">
            <a:extLst>
              <a:ext uri="{FF2B5EF4-FFF2-40B4-BE49-F238E27FC236}">
                <a16:creationId xmlns:a16="http://schemas.microsoft.com/office/drawing/2014/main" id="{3DD35ECC-BBD4-5D74-3B26-75DFF23D2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790" y="1340527"/>
            <a:ext cx="2004567" cy="1418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DD138A8-0954-93BC-0656-2EAF8C84F525}"/>
              </a:ext>
            </a:extLst>
          </p:cNvPr>
          <p:cNvPicPr>
            <a:picLocks noChangeAspect="1"/>
          </p:cNvPicPr>
          <p:nvPr/>
        </p:nvPicPr>
        <p:blipFill>
          <a:blip r:embed="rId3"/>
          <a:stretch>
            <a:fillRect/>
          </a:stretch>
        </p:blipFill>
        <p:spPr>
          <a:xfrm>
            <a:off x="8499790" y="3253232"/>
            <a:ext cx="2004567" cy="2004567"/>
          </a:xfrm>
          <a:prstGeom prst="rect">
            <a:avLst/>
          </a:prstGeom>
        </p:spPr>
      </p:pic>
      <p:sp>
        <p:nvSpPr>
          <p:cNvPr id="7" name="Multiplication Sign 6">
            <a:extLst>
              <a:ext uri="{FF2B5EF4-FFF2-40B4-BE49-F238E27FC236}">
                <a16:creationId xmlns:a16="http://schemas.microsoft.com/office/drawing/2014/main" id="{B27D4185-AA57-2F3A-495F-2707AB754DBE}"/>
              </a:ext>
            </a:extLst>
          </p:cNvPr>
          <p:cNvSpPr/>
          <p:nvPr/>
        </p:nvSpPr>
        <p:spPr>
          <a:xfrm>
            <a:off x="8499790" y="1264433"/>
            <a:ext cx="572400" cy="67153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70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7BA6C-2CB6-C5C3-D21D-B291947BDEFF}"/>
              </a:ext>
            </a:extLst>
          </p:cNvPr>
          <p:cNvSpPr>
            <a:spLocks noGrp="1"/>
          </p:cNvSpPr>
          <p:nvPr>
            <p:ph type="title"/>
          </p:nvPr>
        </p:nvSpPr>
        <p:spPr>
          <a:xfrm>
            <a:off x="638882" y="1228067"/>
            <a:ext cx="3571810" cy="2726024"/>
          </a:xfrm>
        </p:spPr>
        <p:txBody>
          <a:bodyPr vert="horz" lIns="91440" tIns="45720" rIns="91440" bIns="45720" rtlCol="0" anchor="b">
            <a:normAutofit fontScale="90000"/>
          </a:bodyPr>
          <a:lstStyle/>
          <a:p>
            <a:br>
              <a:rPr lang="en-US" sz="1700" kern="1200" dirty="0">
                <a:solidFill>
                  <a:schemeClr val="tx1"/>
                </a:solidFill>
                <a:latin typeface="+mj-lt"/>
                <a:ea typeface="+mj-ea"/>
                <a:cs typeface="+mj-cs"/>
              </a:rPr>
            </a:br>
            <a:r>
              <a:rPr lang="en-US" sz="1700" kern="1200" dirty="0">
                <a:solidFill>
                  <a:schemeClr val="tx1"/>
                </a:solidFill>
                <a:latin typeface="+mj-lt"/>
                <a:ea typeface="+mj-ea"/>
                <a:cs typeface="+mj-cs"/>
              </a:rPr>
              <a:t>The SGD One Class SVM model performed the best out of the models generated.</a:t>
            </a: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r>
              <a:rPr lang="en-US" sz="1700" kern="1200" dirty="0">
                <a:solidFill>
                  <a:schemeClr val="tx1"/>
                </a:solidFill>
                <a:latin typeface="+mj-lt"/>
                <a:ea typeface="+mj-ea"/>
                <a:cs typeface="+mj-cs"/>
              </a:rPr>
              <a:t>It was shown that the model generated could not identify fraudulent transactions to any significant degree.</a:t>
            </a: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r>
              <a:rPr lang="en-US" sz="1700" kern="1200" dirty="0">
                <a:solidFill>
                  <a:schemeClr val="tx1"/>
                </a:solidFill>
                <a:latin typeface="+mj-lt"/>
                <a:ea typeface="+mj-ea"/>
                <a:cs typeface="+mj-cs"/>
              </a:rPr>
              <a:t>The model has potential to be improved through more thorough feature engineering and feature selection.</a:t>
            </a:r>
            <a:br>
              <a:rPr lang="en-US" sz="1700" kern="1200" dirty="0">
                <a:solidFill>
                  <a:schemeClr val="tx1"/>
                </a:solidFill>
                <a:latin typeface="+mj-lt"/>
                <a:ea typeface="+mj-ea"/>
                <a:cs typeface="+mj-cs"/>
              </a:rPr>
            </a:br>
            <a:endParaRPr lang="en-US" sz="1700" kern="1200" dirty="0">
              <a:solidFill>
                <a:schemeClr val="tx1"/>
              </a:solidFill>
              <a:latin typeface="+mj-lt"/>
              <a:ea typeface="+mj-ea"/>
              <a:cs typeface="+mj-cs"/>
            </a:endParaRPr>
          </a:p>
        </p:txBody>
      </p:sp>
      <p:sp>
        <p:nvSpPr>
          <p:cNvPr id="4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0F52C0-7546-EF55-D10F-A8E9E7BBC422}"/>
              </a:ext>
            </a:extLst>
          </p:cNvPr>
          <p:cNvPicPr>
            <a:picLocks noChangeAspect="1"/>
          </p:cNvPicPr>
          <p:nvPr/>
        </p:nvPicPr>
        <p:blipFill>
          <a:blip r:embed="rId3"/>
          <a:stretch>
            <a:fillRect/>
          </a:stretch>
        </p:blipFill>
        <p:spPr>
          <a:xfrm>
            <a:off x="4654296" y="781949"/>
            <a:ext cx="7214616" cy="5266669"/>
          </a:xfrm>
          <a:prstGeom prst="rect">
            <a:avLst/>
          </a:prstGeom>
        </p:spPr>
      </p:pic>
      <p:sp>
        <p:nvSpPr>
          <p:cNvPr id="4" name="Title 1">
            <a:extLst>
              <a:ext uri="{FF2B5EF4-FFF2-40B4-BE49-F238E27FC236}">
                <a16:creationId xmlns:a16="http://schemas.microsoft.com/office/drawing/2014/main" id="{23D5123C-6468-D7D3-19F4-54DEB8810249}"/>
              </a:ext>
            </a:extLst>
          </p:cNvPr>
          <p:cNvSpPr txBox="1">
            <a:spLocks/>
          </p:cNvSpPr>
          <p:nvPr/>
        </p:nvSpPr>
        <p:spPr>
          <a:xfrm>
            <a:off x="731668" y="1340527"/>
            <a:ext cx="10515600" cy="1655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br>
              <a:rPr lang="en-NZ" dirty="0"/>
            </a:br>
            <a:endParaRPr lang="en-US"/>
          </a:p>
        </p:txBody>
      </p:sp>
      <p:sp>
        <p:nvSpPr>
          <p:cNvPr id="6" name="Title 1">
            <a:extLst>
              <a:ext uri="{FF2B5EF4-FFF2-40B4-BE49-F238E27FC236}">
                <a16:creationId xmlns:a16="http://schemas.microsoft.com/office/drawing/2014/main" id="{BA87850C-B6FA-4201-D9E4-B46DBA738EF1}"/>
              </a:ext>
            </a:extLst>
          </p:cNvPr>
          <p:cNvSpPr txBox="1">
            <a:spLocks/>
          </p:cNvSpPr>
          <p:nvPr/>
        </p:nvSpPr>
        <p:spPr>
          <a:xfrm>
            <a:off x="638882" y="4660689"/>
            <a:ext cx="3571810" cy="11822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1700" dirty="0"/>
              <a:t>Thank you. Any questions?</a:t>
            </a:r>
            <a:endParaRPr lang="en-US" sz="1700" dirty="0"/>
          </a:p>
        </p:txBody>
      </p:sp>
    </p:spTree>
    <p:extLst>
      <p:ext uri="{BB962C8B-B14F-4D97-AF65-F5344CB8AC3E}">
        <p14:creationId xmlns:p14="http://schemas.microsoft.com/office/powerpoint/2010/main" val="99757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646D6-A095-5E6B-6D01-3E769DAE6C75}"/>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a:t>A fraudulent transaction is a transaction not authorised by the credit card holder.</a:t>
            </a:r>
          </a:p>
        </p:txBody>
      </p:sp>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0DAD4D-7E44-382E-F569-44CE5A9140AA}"/>
              </a:ext>
            </a:extLst>
          </p:cNvPr>
          <p:cNvPicPr>
            <a:picLocks noChangeAspect="1"/>
          </p:cNvPicPr>
          <p:nvPr/>
        </p:nvPicPr>
        <p:blipFill rotWithShape="1">
          <a:blip r:embed="rId3"/>
          <a:srcRect l="11620" r="21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7487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5E30B4-1BF8-BC7E-59DE-D5A062B44E25}"/>
              </a:ext>
            </a:extLst>
          </p:cNvPr>
          <p:cNvPicPr>
            <a:picLocks noChangeAspect="1"/>
          </p:cNvPicPr>
          <p:nvPr/>
        </p:nvPicPr>
        <p:blipFill rotWithShape="1">
          <a:blip r:embed="rId3"/>
          <a:srcRect l="13923" t="6058" r="2373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915D09-69D6-559F-9901-31EFFE8DCFF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Credit card providers can use machine learning to detect fraudulent transactions.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6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1">
            <a:extLst>
              <a:ext uri="{FF2B5EF4-FFF2-40B4-BE49-F238E27FC236}">
                <a16:creationId xmlns:a16="http://schemas.microsoft.com/office/drawing/2014/main" id="{C90F8CE1-8BAF-CF95-7B21-3FB26EB9EDD8}"/>
              </a:ext>
            </a:extLst>
          </p:cNvPr>
          <p:cNvSpPr txBox="1">
            <a:spLocks/>
          </p:cNvSpPr>
          <p:nvPr/>
        </p:nvSpPr>
        <p:spPr>
          <a:xfrm>
            <a:off x="5434149" y="932688"/>
            <a:ext cx="5916603" cy="499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Dataset obtained from </a:t>
            </a:r>
            <a:r>
              <a:rPr lang="en-US" sz="2000" dirty="0" err="1">
                <a:latin typeface="+mn-lt"/>
                <a:ea typeface="+mn-ea"/>
                <a:cs typeface="+mn-cs"/>
              </a:rPr>
              <a:t>kaggle</a:t>
            </a:r>
            <a:r>
              <a:rPr lang="en-US" sz="2000" dirty="0">
                <a:latin typeface="+mn-lt"/>
                <a:ea typeface="+mn-ea"/>
                <a:cs typeface="+mn-cs"/>
              </a:rPr>
              <a:t>. </a:t>
            </a:r>
          </a:p>
          <a:p>
            <a:pPr indent="-228600">
              <a:spcAft>
                <a:spcPts val="600"/>
              </a:spcAft>
              <a:buFont typeface="Arial" panose="020B0604020202020204" pitchFamily="34" charset="0"/>
              <a:buChar char="•"/>
            </a:pPr>
            <a:endParaRPr lang="en-US" sz="2000" dirty="0">
              <a:latin typeface="+mn-lt"/>
              <a:ea typeface="+mn-ea"/>
              <a:cs typeface="+mn-cs"/>
            </a:endParaRPr>
          </a:p>
          <a:p>
            <a:pPr indent="-228600">
              <a:spcAft>
                <a:spcPts val="600"/>
              </a:spcAft>
              <a:buFont typeface="Arial" panose="020B0604020202020204" pitchFamily="34" charset="0"/>
              <a:buChar char="•"/>
            </a:pPr>
            <a:r>
              <a:rPr lang="en-US" sz="2000" dirty="0">
                <a:latin typeface="+mn-lt"/>
                <a:ea typeface="+mn-ea"/>
                <a:cs typeface="+mn-cs"/>
              </a:rPr>
              <a:t>Dataset is generated from a simulation, as real data has privacy implications and sensitive features. There are application limitations due to this.</a:t>
            </a:r>
          </a:p>
          <a:p>
            <a:pPr indent="-228600">
              <a:spcAft>
                <a:spcPts val="600"/>
              </a:spcAft>
              <a:buFont typeface="Arial" panose="020B0604020202020204" pitchFamily="34" charset="0"/>
              <a:buChar char="•"/>
            </a:pPr>
            <a:endParaRPr lang="en-US" sz="2000" dirty="0">
              <a:latin typeface="+mn-lt"/>
              <a:ea typeface="+mn-ea"/>
              <a:cs typeface="+mn-cs"/>
            </a:endParaRPr>
          </a:p>
          <a:p>
            <a:pPr indent="-228600">
              <a:spcAft>
                <a:spcPts val="600"/>
              </a:spcAft>
              <a:buFont typeface="Arial" panose="020B0604020202020204" pitchFamily="34" charset="0"/>
              <a:buChar char="•"/>
            </a:pPr>
            <a:r>
              <a:rPr lang="en-US" sz="2000" dirty="0">
                <a:latin typeface="+mn-lt"/>
                <a:ea typeface="+mn-ea"/>
                <a:cs typeface="+mn-cs"/>
              </a:rPr>
              <a:t>Approximately 500,000 rows and 23 features.</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5" name="Title 1">
            <a:extLst>
              <a:ext uri="{FF2B5EF4-FFF2-40B4-BE49-F238E27FC236}">
                <a16:creationId xmlns:a16="http://schemas.microsoft.com/office/drawing/2014/main" id="{132D8118-8975-0A73-B275-C3E2FCEBE18A}"/>
              </a:ext>
            </a:extLst>
          </p:cNvPr>
          <p:cNvSpPr txBox="1">
            <a:spLocks/>
          </p:cNvSpPr>
          <p:nvPr/>
        </p:nvSpPr>
        <p:spPr>
          <a:xfrm>
            <a:off x="838200" y="27944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11" name="Picture 10">
            <a:extLst>
              <a:ext uri="{FF2B5EF4-FFF2-40B4-BE49-F238E27FC236}">
                <a16:creationId xmlns:a16="http://schemas.microsoft.com/office/drawing/2014/main" id="{F9B3EABD-8768-FDF9-0248-495F5DF216AE}"/>
              </a:ext>
            </a:extLst>
          </p:cNvPr>
          <p:cNvPicPr>
            <a:picLocks noChangeAspect="1"/>
          </p:cNvPicPr>
          <p:nvPr/>
        </p:nvPicPr>
        <p:blipFill>
          <a:blip r:embed="rId3"/>
          <a:stretch>
            <a:fillRect/>
          </a:stretch>
        </p:blipFill>
        <p:spPr>
          <a:xfrm>
            <a:off x="644336" y="2548298"/>
            <a:ext cx="3522806" cy="1761403"/>
          </a:xfrm>
          <a:prstGeom prst="rect">
            <a:avLst/>
          </a:prstGeom>
        </p:spPr>
      </p:pic>
    </p:spTree>
    <p:extLst>
      <p:ext uri="{BB962C8B-B14F-4D97-AF65-F5344CB8AC3E}">
        <p14:creationId xmlns:p14="http://schemas.microsoft.com/office/powerpoint/2010/main" val="117458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2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4" name="Freeform: Shape 23">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25">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A4622E-15BA-4964-8921-A612D1523E39}"/>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000"/>
              <a:t>Fraudulent transactions tend to occur between 10pm and 4am.</a:t>
            </a:r>
          </a:p>
        </p:txBody>
      </p:sp>
      <p:sp>
        <p:nvSpPr>
          <p:cNvPr id="86"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33BA23CF-30EF-EC51-52C6-F9BFE01A227A}"/>
              </a:ext>
            </a:extLst>
          </p:cNvPr>
          <p:cNvPicPr>
            <a:picLocks noChangeAspect="1"/>
          </p:cNvPicPr>
          <p:nvPr/>
        </p:nvPicPr>
        <p:blipFill>
          <a:blip r:embed="rId2"/>
          <a:stretch>
            <a:fillRect/>
          </a:stretch>
        </p:blipFill>
        <p:spPr>
          <a:xfrm>
            <a:off x="2006480" y="4801960"/>
            <a:ext cx="1138440" cy="1658696"/>
          </a:xfrm>
          <a:prstGeom prst="rect">
            <a:avLst/>
          </a:prstGeom>
        </p:spPr>
      </p:pic>
      <p:sp>
        <p:nvSpPr>
          <p:cNvPr id="87"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FF144C3-E44B-5DCF-8DFB-FB7F2B974F94}"/>
              </a:ext>
            </a:extLst>
          </p:cNvPr>
          <p:cNvPicPr>
            <a:picLocks noChangeAspect="1"/>
          </p:cNvPicPr>
          <p:nvPr/>
        </p:nvPicPr>
        <p:blipFill>
          <a:blip r:embed="rId3"/>
          <a:stretch>
            <a:fillRect/>
          </a:stretch>
        </p:blipFill>
        <p:spPr>
          <a:xfrm>
            <a:off x="6466275" y="1708359"/>
            <a:ext cx="5462775" cy="3846241"/>
          </a:xfrm>
          <a:prstGeom prst="rect">
            <a:avLst/>
          </a:prstGeom>
        </p:spPr>
      </p:pic>
    </p:spTree>
    <p:extLst>
      <p:ext uri="{BB962C8B-B14F-4D97-AF65-F5344CB8AC3E}">
        <p14:creationId xmlns:p14="http://schemas.microsoft.com/office/powerpoint/2010/main" val="6319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A0672-4D6A-6B8F-703E-EB6CF100AD42}"/>
              </a:ext>
            </a:extLst>
          </p:cNvPr>
          <p:cNvSpPr>
            <a:spLocks noGrp="1"/>
          </p:cNvSpPr>
          <p:nvPr>
            <p:ph type="title"/>
          </p:nvPr>
        </p:nvSpPr>
        <p:spPr>
          <a:xfrm>
            <a:off x="851183" y="1143000"/>
            <a:ext cx="4846320" cy="2898648"/>
          </a:xfrm>
        </p:spPr>
        <p:txBody>
          <a:bodyPr vert="horz" lIns="91440" tIns="45720" rIns="91440" bIns="45720" rtlCol="0" anchor="b">
            <a:normAutofit/>
          </a:bodyPr>
          <a:lstStyle/>
          <a:p>
            <a:r>
              <a:rPr lang="en-US" sz="4600"/>
              <a:t>Fraudulent transactions tend to be on average of a greater amount. </a:t>
            </a:r>
          </a:p>
        </p:txBody>
      </p:sp>
      <p:sp>
        <p:nvSpPr>
          <p:cNvPr id="25" name="Rectangle 24">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B6FEF192-8A96-E4D8-B2B9-44D041051556}"/>
              </a:ext>
            </a:extLst>
          </p:cNvPr>
          <p:cNvPicPr>
            <a:picLocks noChangeAspect="1"/>
          </p:cNvPicPr>
          <p:nvPr/>
        </p:nvPicPr>
        <p:blipFill>
          <a:blip r:embed="rId2"/>
          <a:stretch>
            <a:fillRect/>
          </a:stretch>
        </p:blipFill>
        <p:spPr>
          <a:xfrm>
            <a:off x="6260956" y="417241"/>
            <a:ext cx="5441001" cy="2693295"/>
          </a:xfrm>
          <a:prstGeom prst="rect">
            <a:avLst/>
          </a:prstGeom>
        </p:spPr>
      </p:pic>
      <p:sp>
        <p:nvSpPr>
          <p:cNvPr id="27" name="Rectangle 26">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0A7CB59-4954-6FAA-E115-9B85D6B69B0B}"/>
              </a:ext>
            </a:extLst>
          </p:cNvPr>
          <p:cNvPicPr>
            <a:picLocks noChangeAspect="1"/>
          </p:cNvPicPr>
          <p:nvPr/>
        </p:nvPicPr>
        <p:blipFill>
          <a:blip r:embed="rId3"/>
          <a:stretch>
            <a:fillRect/>
          </a:stretch>
        </p:blipFill>
        <p:spPr>
          <a:xfrm>
            <a:off x="6260956" y="3693053"/>
            <a:ext cx="5441001" cy="2802115"/>
          </a:xfrm>
          <a:prstGeom prst="rect">
            <a:avLst/>
          </a:prstGeom>
        </p:spPr>
      </p:pic>
      <p:pic>
        <p:nvPicPr>
          <p:cNvPr id="9" name="Picture 8">
            <a:extLst>
              <a:ext uri="{FF2B5EF4-FFF2-40B4-BE49-F238E27FC236}">
                <a16:creationId xmlns:a16="http://schemas.microsoft.com/office/drawing/2014/main" id="{71139223-D819-F263-6ABA-7273516A3356}"/>
              </a:ext>
            </a:extLst>
          </p:cNvPr>
          <p:cNvPicPr>
            <a:picLocks noChangeAspect="1"/>
          </p:cNvPicPr>
          <p:nvPr/>
        </p:nvPicPr>
        <p:blipFill>
          <a:blip r:embed="rId4"/>
          <a:stretch>
            <a:fillRect/>
          </a:stretch>
        </p:blipFill>
        <p:spPr>
          <a:xfrm>
            <a:off x="2225962" y="4412661"/>
            <a:ext cx="1726781" cy="1894430"/>
          </a:xfrm>
          <a:prstGeom prst="rect">
            <a:avLst/>
          </a:prstGeom>
        </p:spPr>
      </p:pic>
    </p:spTree>
    <p:extLst>
      <p:ext uri="{BB962C8B-B14F-4D97-AF65-F5344CB8AC3E}">
        <p14:creationId xmlns:p14="http://schemas.microsoft.com/office/powerpoint/2010/main" val="424187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99570-1BA2-53A3-45CE-F3A749DA79B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Older people tend to be more at risk of fraudulent transactions.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FAE431E3-961E-BA60-5ABC-BDD5F45FC79F}"/>
              </a:ext>
            </a:extLst>
          </p:cNvPr>
          <p:cNvPicPr>
            <a:picLocks noChangeAspect="1"/>
          </p:cNvPicPr>
          <p:nvPr/>
        </p:nvPicPr>
        <p:blipFill>
          <a:blip r:embed="rId2"/>
          <a:stretch>
            <a:fillRect/>
          </a:stretch>
        </p:blipFill>
        <p:spPr>
          <a:xfrm>
            <a:off x="4864608" y="1126558"/>
            <a:ext cx="6846363" cy="4453629"/>
          </a:xfrm>
          <a:prstGeom prst="rect">
            <a:avLst/>
          </a:prstGeom>
        </p:spPr>
      </p:pic>
    </p:spTree>
    <p:extLst>
      <p:ext uri="{BB962C8B-B14F-4D97-AF65-F5344CB8AC3E}">
        <p14:creationId xmlns:p14="http://schemas.microsoft.com/office/powerpoint/2010/main" val="232122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878889-0FD5-8B69-DF45-C9AFC1BBAD3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Gender tends to not be a factor.</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2709302-89CC-631B-8FE2-370BBBDD5E78}"/>
              </a:ext>
            </a:extLst>
          </p:cNvPr>
          <p:cNvPicPr>
            <a:picLocks noChangeAspect="1"/>
          </p:cNvPicPr>
          <p:nvPr/>
        </p:nvPicPr>
        <p:blipFill>
          <a:blip r:embed="rId2"/>
          <a:stretch>
            <a:fillRect/>
          </a:stretch>
        </p:blipFill>
        <p:spPr>
          <a:xfrm>
            <a:off x="5551054" y="1122363"/>
            <a:ext cx="6206799" cy="4225209"/>
          </a:xfrm>
          <a:prstGeom prst="rect">
            <a:avLst/>
          </a:prstGeom>
        </p:spPr>
      </p:pic>
    </p:spTree>
    <p:extLst>
      <p:ext uri="{BB962C8B-B14F-4D97-AF65-F5344CB8AC3E}">
        <p14:creationId xmlns:p14="http://schemas.microsoft.com/office/powerpoint/2010/main" val="57036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B565D0-56CA-1ED8-8C77-13ED5CF6C95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kern="1200" dirty="0">
                <a:solidFill>
                  <a:schemeClr val="tx1"/>
                </a:solidFill>
                <a:latin typeface="+mj-lt"/>
                <a:ea typeface="+mj-ea"/>
                <a:cs typeface="+mj-cs"/>
              </a:rPr>
              <a:t>Some transaction categories tend to have higher rates of fraud than others.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360F7BB-532A-E36F-4B77-6F73AE5D45FF}"/>
              </a:ext>
            </a:extLst>
          </p:cNvPr>
          <p:cNvPicPr>
            <a:picLocks noChangeAspect="1"/>
          </p:cNvPicPr>
          <p:nvPr/>
        </p:nvPicPr>
        <p:blipFill>
          <a:blip r:embed="rId2"/>
          <a:stretch>
            <a:fillRect/>
          </a:stretch>
        </p:blipFill>
        <p:spPr>
          <a:xfrm>
            <a:off x="5414356" y="1462841"/>
            <a:ext cx="6408836" cy="3781066"/>
          </a:xfrm>
          <a:prstGeom prst="rect">
            <a:avLst/>
          </a:prstGeom>
        </p:spPr>
      </p:pic>
    </p:spTree>
    <p:extLst>
      <p:ext uri="{BB962C8B-B14F-4D97-AF65-F5344CB8AC3E}">
        <p14:creationId xmlns:p14="http://schemas.microsoft.com/office/powerpoint/2010/main" val="3530162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1e8007d-0344-4ee5-bb02-8f24bdb7d471}" enabled="1" method="Standard" siteId="{bb0f7126-b1c5-4f3e-8ca1-2b24f0f74620}" contentBits="1" removed="0"/>
</clbl:labelList>
</file>

<file path=docProps/app.xml><?xml version="1.0" encoding="utf-8"?>
<Properties xmlns="http://schemas.openxmlformats.org/officeDocument/2006/extended-properties" xmlns:vt="http://schemas.openxmlformats.org/officeDocument/2006/docPropsVTypes">
  <TotalTime>1819</TotalTime>
  <Words>614</Words>
  <Application>Microsoft Office PowerPoint</Application>
  <PresentationFormat>Widescreen</PresentationFormat>
  <Paragraphs>52</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Credit Card Fraud Analysis and Modelling</vt:lpstr>
      <vt:lpstr>A fraudulent transaction is a transaction not authorised by the credit card holder.</vt:lpstr>
      <vt:lpstr>Credit card providers can use machine learning to detect fraudulent transactions.</vt:lpstr>
      <vt:lpstr>PowerPoint Presentation</vt:lpstr>
      <vt:lpstr>Fraudulent transactions tend to occur between 10pm and 4am.</vt:lpstr>
      <vt:lpstr>Fraudulent transactions tend to be on average of a greater amount. </vt:lpstr>
      <vt:lpstr>Older people tend to be more at risk of fraudulent transactions.</vt:lpstr>
      <vt:lpstr>Gender tends to not be a factor.</vt:lpstr>
      <vt:lpstr>Some transaction categories tend to have higher rates of fraud than others.</vt:lpstr>
      <vt:lpstr>Fraudulent transactions are often anomalies.</vt:lpstr>
      <vt:lpstr>Feature engineering to detect anomalies.</vt:lpstr>
      <vt:lpstr>The features were selected using a SelectKBest with an ‘f_classif’ score function. 25 features were selected.</vt:lpstr>
      <vt:lpstr>Four different models were used.</vt:lpstr>
      <vt:lpstr>The SGD One-Class SVM performed significantly better than the other models on the training data.</vt:lpstr>
      <vt:lpstr>Model is possibly overfitting.</vt:lpstr>
      <vt:lpstr>The model has an ROC AUC score of 0.5288 on the test set. This is effectively no better than random.</vt:lpstr>
      <vt:lpstr> - Performance needs significant improvement to have real world applications.  - A grid search is computationally expensive, and the model is not performing well enough to warrant one.  - Performance increases would likely be found in feature engineering and feature selection. </vt:lpstr>
      <vt:lpstr> The SGD One Class SVM model performed the best out of the models generated.  It was shown that the model generated could not identify fraudulent transactions to any significant degree.  The model has potential to be improved through more thorough feature engineering and feature selection. </vt:lpstr>
    </vt:vector>
  </TitlesOfParts>
  <Company>Beca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Waldin</dc:creator>
  <cp:lastModifiedBy>Tom Waldin</cp:lastModifiedBy>
  <cp:revision>1</cp:revision>
  <dcterms:created xsi:type="dcterms:W3CDTF">2023-04-16T23:06:15Z</dcterms:created>
  <dcterms:modified xsi:type="dcterms:W3CDTF">2023-04-18T05:25:18Z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Sensitivity: General</vt:lpwstr>
  </property>
</Properties>
</file>