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048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9862"/>
            <a:ext cx="9144000" cy="2105731"/>
          </a:xfrm>
        </p:spPr>
        <p:txBody>
          <a:bodyPr anchor="b"/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6797"/>
            <a:ext cx="9144000" cy="1460290"/>
          </a:xfrm>
        </p:spPr>
        <p:txBody>
          <a:bodyPr/>
          <a:lstStyle>
            <a:lvl1pPr marL="0" indent="0" algn="ctr">
              <a:buNone/>
              <a:defRPr sz="2117"/>
            </a:lvl1pPr>
            <a:lvl2pPr marL="403205" indent="0" algn="ctr">
              <a:buNone/>
              <a:defRPr sz="1764"/>
            </a:lvl2pPr>
            <a:lvl3pPr marL="806409" indent="0" algn="ctr">
              <a:buNone/>
              <a:defRPr sz="1587"/>
            </a:lvl3pPr>
            <a:lvl4pPr marL="1209614" indent="0" algn="ctr">
              <a:buNone/>
              <a:defRPr sz="1411"/>
            </a:lvl4pPr>
            <a:lvl5pPr marL="1612819" indent="0" algn="ctr">
              <a:buNone/>
              <a:defRPr sz="1411"/>
            </a:lvl5pPr>
            <a:lvl6pPr marL="2016023" indent="0" algn="ctr">
              <a:buNone/>
              <a:defRPr sz="1411"/>
            </a:lvl6pPr>
            <a:lvl7pPr marL="2419228" indent="0" algn="ctr">
              <a:buNone/>
              <a:defRPr sz="1411"/>
            </a:lvl7pPr>
            <a:lvl8pPr marL="2822433" indent="0" algn="ctr">
              <a:buNone/>
              <a:defRPr sz="1411"/>
            </a:lvl8pPr>
            <a:lvl9pPr marL="3225637" indent="0" algn="ctr">
              <a:buNone/>
              <a:defRPr sz="14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2020"/>
            <a:ext cx="2628900" cy="51257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2020"/>
            <a:ext cx="7734300" cy="51257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07894"/>
            <a:ext cx="10515600" cy="2515956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47652"/>
            <a:ext cx="10515600" cy="1323082"/>
          </a:xfrm>
        </p:spPr>
        <p:txBody>
          <a:bodyPr/>
          <a:lstStyle>
            <a:lvl1pPr marL="0" indent="0">
              <a:buNone/>
              <a:defRPr sz="2117">
                <a:solidFill>
                  <a:schemeClr val="tx1">
                    <a:tint val="75000"/>
                  </a:schemeClr>
                </a:solidFill>
              </a:defRPr>
            </a:lvl1pPr>
            <a:lvl2pPr marL="4032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80640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3pPr>
            <a:lvl4pPr marL="1209614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4pPr>
            <a:lvl5pPr marL="1612819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5pPr>
            <a:lvl6pPr marL="201602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6pPr>
            <a:lvl7pPr marL="241922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7pPr>
            <a:lvl8pPr marL="282243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8pPr>
            <a:lvl9pPr marL="3225637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5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0100"/>
            <a:ext cx="5181600" cy="3837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0100"/>
            <a:ext cx="5181600" cy="3837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8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2020"/>
            <a:ext cx="10515600" cy="1169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82692"/>
            <a:ext cx="5157787" cy="726645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09337"/>
            <a:ext cx="5157787" cy="32496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82692"/>
            <a:ext cx="5183188" cy="726645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9337"/>
            <a:ext cx="5183188" cy="32496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9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3225"/>
            <a:ext cx="3932237" cy="1411288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70855"/>
            <a:ext cx="6172200" cy="4298266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7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14512"/>
            <a:ext cx="3932237" cy="3361609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3225"/>
            <a:ext cx="3932237" cy="1411288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70855"/>
            <a:ext cx="6172200" cy="4298266"/>
          </a:xfrm>
        </p:spPr>
        <p:txBody>
          <a:bodyPr anchor="t"/>
          <a:lstStyle>
            <a:lvl1pPr marL="0" indent="0">
              <a:buNone/>
              <a:defRPr sz="2822"/>
            </a:lvl1pPr>
            <a:lvl2pPr marL="403205" indent="0">
              <a:buNone/>
              <a:defRPr sz="2469"/>
            </a:lvl2pPr>
            <a:lvl3pPr marL="806409" indent="0">
              <a:buNone/>
              <a:defRPr sz="2117"/>
            </a:lvl3pPr>
            <a:lvl4pPr marL="1209614" indent="0">
              <a:buNone/>
              <a:defRPr sz="1764"/>
            </a:lvl4pPr>
            <a:lvl5pPr marL="1612819" indent="0">
              <a:buNone/>
              <a:defRPr sz="1764"/>
            </a:lvl5pPr>
            <a:lvl6pPr marL="2016023" indent="0">
              <a:buNone/>
              <a:defRPr sz="1764"/>
            </a:lvl6pPr>
            <a:lvl7pPr marL="2419228" indent="0">
              <a:buNone/>
              <a:defRPr sz="1764"/>
            </a:lvl7pPr>
            <a:lvl8pPr marL="2822433" indent="0">
              <a:buNone/>
              <a:defRPr sz="1764"/>
            </a:lvl8pPr>
            <a:lvl9pPr marL="3225637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14512"/>
            <a:ext cx="3932237" cy="3361609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1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2020"/>
            <a:ext cx="10515600" cy="11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100"/>
            <a:ext cx="10515600" cy="383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05948"/>
            <a:ext cx="2743200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8571-1DD5-4BDE-AC36-D6B2DD07D5A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05948"/>
            <a:ext cx="4114800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05948"/>
            <a:ext cx="2743200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E911-9875-48B7-9815-00C2A2EC1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6409" rtl="0" eaLnBrk="1" latinLnBrk="0" hangingPunct="1">
        <a:lnSpc>
          <a:spcPct val="90000"/>
        </a:lnSpc>
        <a:spcBef>
          <a:spcPct val="0"/>
        </a:spcBef>
        <a:buNone/>
        <a:defRPr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02" indent="-201602" algn="l" defTabSz="806409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1pPr>
      <a:lvl2pPr marL="604807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2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41121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814421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21762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62083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3024035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24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205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40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614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81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602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9228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43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637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CFD06-9360-485C-B1D1-9738B399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78"/>
            <a:ext cx="12192000" cy="59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2789C-9276-4EEF-9286-AF9CD3CD2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26"/>
            <a:ext cx="12192000" cy="56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0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A01B78-AD93-4950-AF20-CF73831EE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99"/>
            <a:ext cx="12192000" cy="5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44D9A9-ECCC-4AF7-A116-9929179D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99"/>
            <a:ext cx="12192000" cy="5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51ABD4-7D0A-4247-934F-10BD2C718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99"/>
            <a:ext cx="12192000" cy="5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5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E325D-0E22-4084-B290-EFBFF5A2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99"/>
            <a:ext cx="12192000" cy="5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08AFA2-1250-48B8-B9AF-4607F565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2" y="0"/>
            <a:ext cx="11871655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5746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Wallace, Tom (Barrachd)</dc:creator>
  <cp:lastModifiedBy>Tom Wallace</cp:lastModifiedBy>
  <cp:revision>5</cp:revision>
  <dcterms:created xsi:type="dcterms:W3CDTF">2019-07-10T14:09:18Z</dcterms:created>
  <dcterms:modified xsi:type="dcterms:W3CDTF">2019-07-16T11:55:53Z</dcterms:modified>
</cp:coreProperties>
</file>