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BF3D5F-24AC-42D6-A4DA-A747E83342A4}">
  <a:tblStyle styleId="{2BBF3D5F-24AC-42D6-A4DA-A747E8334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14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132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49550" y="1472625"/>
            <a:ext cx="4245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70875" y="2901600"/>
            <a:ext cx="50022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578888" y="1536078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6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9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 hasCustomPrompt="1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6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7" hasCustomPrompt="1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8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9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0" hasCustomPrompt="1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737900" y="547725"/>
            <a:ext cx="749700" cy="4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99062" y="3110610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2178957" y="2185251"/>
            <a:ext cx="19959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4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38709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4754950" y="2314225"/>
            <a:ext cx="2983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CUSTOM_7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+ subtitle">
  <p:cSld name="CUSTOM_15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7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6mRCp7yIW2_emuGfQ7ImGuVrsjQzgsOiLY4zFUY_XY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 rot="10800000">
            <a:off x="7782000" y="367900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Google Shape;146;p29"/>
          <p:cNvSpPr/>
          <p:nvPr/>
        </p:nvSpPr>
        <p:spPr>
          <a:xfrm>
            <a:off x="381075" y="3949313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540502" y="3130200"/>
            <a:ext cx="40647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2450352" y="1472625"/>
            <a:ext cx="4245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Investment Business Plan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subTitle" idx="7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here the topic of the section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ctrTitle" idx="6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marketing plan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8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here the topic of the section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2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 idx="3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 and competition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4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here the topic of the section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5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9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Management </a:t>
            </a:r>
            <a:r>
              <a:rPr lang="en"/>
              <a:t>p</a:t>
            </a:r>
            <a:r>
              <a:rPr lang="en">
                <a:solidFill>
                  <a:schemeClr val="dk1"/>
                </a:solidFill>
              </a:rPr>
              <a:t>lan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3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here the topic of the section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 idx="14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ctrTitle" idx="15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Operating </a:t>
            </a:r>
            <a:r>
              <a:rPr lang="en"/>
              <a:t>p</a:t>
            </a:r>
            <a:r>
              <a:rPr lang="en">
                <a:solidFill>
                  <a:schemeClr val="dk1"/>
                </a:solidFill>
              </a:rPr>
              <a:t>lan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6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here the topic of the section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 idx="17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18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19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here the topic of the section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title" idx="20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 flipH="1">
            <a:off x="-39700" y="540000"/>
            <a:ext cx="2030700" cy="147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t="5444" b="5444"/>
          <a:stretch/>
        </p:blipFill>
        <p:spPr>
          <a:xfrm flipH="1">
            <a:off x="4361900" y="1730775"/>
            <a:ext cx="4825200" cy="28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/>
          <p:nvPr/>
        </p:nvSpPr>
        <p:spPr>
          <a:xfrm flipH="1">
            <a:off x="578725" y="1404925"/>
            <a:ext cx="4790700" cy="2538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"/>
          </p:nvPr>
        </p:nvSpPr>
        <p:spPr>
          <a:xfrm>
            <a:off x="2178957" y="2185251"/>
            <a:ext cx="19959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here the company’s mission. A clear message is a good way to get down to business. For example, you can say that Mercury is the closest planet to the Sun and the smallest one in our Solar System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Mission statement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073552" cy="460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>
            <a:spLocks noGrp="1"/>
          </p:cNvSpPr>
          <p:nvPr>
            <p:ph type="ctrTitle"/>
          </p:nvPr>
        </p:nvSpPr>
        <p:spPr>
          <a:xfrm>
            <a:off x="38709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 sz="2800"/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1"/>
          </p:nvPr>
        </p:nvSpPr>
        <p:spPr>
          <a:xfrm>
            <a:off x="4754950" y="2314225"/>
            <a:ext cx="2983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Mercury is the closest planet to the Sun and the smallest one in the Solar System—it’s only a bit larger than </a:t>
            </a:r>
            <a:r>
              <a:rPr lang="en"/>
              <a:t>the 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Moon. The planet’s name has nothing to do with the liquid metal, since it was named after the Roman messenger god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ctrTitle" idx="4294967295"/>
          </p:nvPr>
        </p:nvSpPr>
        <p:spPr>
          <a:xfrm>
            <a:off x="1632860" y="3274625"/>
            <a:ext cx="8445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Your Logo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1729675" y="2063475"/>
            <a:ext cx="955875" cy="1130375"/>
          </a:xfrm>
          <a:prstGeom prst="flowChartInternalStorag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2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trends</a:t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 flipH="1">
            <a:off x="2829000" y="0"/>
            <a:ext cx="6315000" cy="42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If you want to modify this graph, click on it, follow the link, change the data and replace it 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1024150" y="428622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4" name="Google Shape;204;p34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-2859"/>
          <a:stretch/>
        </p:blipFill>
        <p:spPr>
          <a:xfrm>
            <a:off x="3390300" y="470625"/>
            <a:ext cx="5192401" cy="28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>
            <a:spLocks noGrp="1"/>
          </p:cNvSpPr>
          <p:nvPr>
            <p:ph type="subTitle" idx="1"/>
          </p:nvPr>
        </p:nvSpPr>
        <p:spPr>
          <a:xfrm>
            <a:off x="796200" y="2672500"/>
            <a:ext cx="18612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Mercury is the closest planet to the Sun and the smallest one in the Solar System—it’s only a bit larger than the Moon. The planet’s name has nothing to do with the liquid metal, since it was named after the Roman messenger god, Mercury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vesment Business Plan by Slidego">
  <a:themeElements>
    <a:clrScheme name="Simple Light">
      <a:dk1>
        <a:srgbClr val="434343"/>
      </a:dk1>
      <a:lt1>
        <a:srgbClr val="F3F3F3"/>
      </a:lt1>
      <a:dk2>
        <a:srgbClr val="3D4658"/>
      </a:dk2>
      <a:lt2>
        <a:srgbClr val="EEEEEE"/>
      </a:lt2>
      <a:accent1>
        <a:srgbClr val="434343"/>
      </a:accent1>
      <a:accent2>
        <a:srgbClr val="434343"/>
      </a:accent2>
      <a:accent3>
        <a:srgbClr val="434343"/>
      </a:accent3>
      <a:accent4>
        <a:srgbClr val="434343"/>
      </a:accent4>
      <a:accent5>
        <a:srgbClr val="43434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Bildschirmpräsentation (16:9)</PresentationFormat>
  <Paragraphs>32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Invesment Business Plan by Slidego</vt:lpstr>
      <vt:lpstr>Investment Business Plan</vt:lpstr>
      <vt:lpstr>Sales and marketing plan</vt:lpstr>
      <vt:lpstr>Mission statement</vt:lpstr>
      <vt:lpstr>Our company</vt:lpstr>
      <vt:lpstr>Business overview</vt:lpstr>
      <vt:lpstr>Market trends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Business Plan</dc:title>
  <cp:lastModifiedBy>luzia.wechsler</cp:lastModifiedBy>
  <cp:revision>1</cp:revision>
  <dcterms:modified xsi:type="dcterms:W3CDTF">2022-09-15T07:34:54Z</dcterms:modified>
</cp:coreProperties>
</file>