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asdfasdfasdfasdf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asdfasdf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60793"/>
              </p:ext>
            </p:extLst>
          </p:nvPr>
        </p:nvGraphicFramePr>
        <p:xfrm>
          <a:off x="1331640" y="1268760"/>
          <a:ext cx="6642050" cy="4176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3963"/>
                <a:gridCol w="1153783"/>
                <a:gridCol w="2924304"/>
              </a:tblGrid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现场管理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进场审批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现场管理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开工审批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现场管理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拉闸审批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现场管理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合作方处罚审批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工程检查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工程管理月报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工程方案审批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工程变更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工作指令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图审会议纪要审批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工程费用变更审批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零星工程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zh-CN" altLang="en-US" sz="1100" u="none" strike="noStrike" dirty="0">
                          <a:effectLst/>
                        </a:rPr>
                        <a:t>特殊款项立项审批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73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B100101</a:t>
            </a:r>
            <a:endParaRPr lang="zh-CN" altLang="zh-CN" dirty="0"/>
          </a:p>
          <a:p>
            <a:pPr fontAlgn="ctr"/>
            <a:r>
              <a:rPr lang="zh-CN" altLang="zh-CN" dirty="0"/>
              <a:t>进场审批</a:t>
            </a:r>
          </a:p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B100102</a:t>
            </a:r>
            <a:endParaRPr lang="zh-CN" altLang="zh-CN" dirty="0"/>
          </a:p>
          <a:p>
            <a:pPr fontAlgn="ctr"/>
            <a:r>
              <a:rPr lang="zh-CN" altLang="zh-CN" dirty="0"/>
              <a:t>开工审批</a:t>
            </a:r>
          </a:p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B100103</a:t>
            </a:r>
            <a:endParaRPr lang="zh-CN" altLang="zh-CN" dirty="0"/>
          </a:p>
          <a:p>
            <a:pPr fontAlgn="ctr"/>
            <a:r>
              <a:rPr lang="zh-CN" altLang="zh-CN" dirty="0"/>
              <a:t>拉闸审批</a:t>
            </a:r>
          </a:p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B100104</a:t>
            </a:r>
            <a:endParaRPr lang="zh-CN" altLang="zh-CN" dirty="0"/>
          </a:p>
          <a:p>
            <a:pPr fontAlgn="ctr"/>
            <a:r>
              <a:rPr lang="zh-CN" altLang="zh-CN" dirty="0"/>
              <a:t>合作方处罚审批</a:t>
            </a:r>
          </a:p>
          <a:p>
            <a:pPr fontAlgn="ctr"/>
            <a:r>
              <a:rPr lang="zh-CN" altLang="zh-CN" dirty="0"/>
              <a:t>工程检查</a:t>
            </a:r>
          </a:p>
          <a:p>
            <a:pPr fontAlgn="ctr"/>
            <a:r>
              <a:rPr lang="en-US" altLang="zh-CN" dirty="0"/>
              <a:t>B100301</a:t>
            </a:r>
            <a:endParaRPr lang="zh-CN" altLang="zh-CN" dirty="0"/>
          </a:p>
          <a:p>
            <a:pPr fontAlgn="ctr"/>
            <a:r>
              <a:rPr lang="zh-CN" altLang="zh-CN" dirty="0"/>
              <a:t>工程管理月报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B100201</a:t>
            </a:r>
            <a:endParaRPr lang="zh-CN" altLang="zh-CN" dirty="0"/>
          </a:p>
          <a:p>
            <a:pPr fontAlgn="ctr"/>
            <a:r>
              <a:rPr lang="zh-CN" altLang="zh-CN" dirty="0"/>
              <a:t>工程方案审批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B100202</a:t>
            </a:r>
            <a:endParaRPr lang="zh-CN" altLang="zh-CN" dirty="0"/>
          </a:p>
          <a:p>
            <a:pPr fontAlgn="ctr"/>
            <a:r>
              <a:rPr lang="zh-CN" altLang="zh-CN" dirty="0"/>
              <a:t>工程变更</a:t>
            </a:r>
            <a:r>
              <a:rPr lang="en-US" altLang="zh-CN" dirty="0"/>
              <a:t>-</a:t>
            </a:r>
            <a:r>
              <a:rPr lang="zh-CN" altLang="zh-CN" dirty="0"/>
              <a:t>工作指令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B100203</a:t>
            </a:r>
            <a:endParaRPr lang="zh-CN" altLang="zh-CN" dirty="0"/>
          </a:p>
          <a:p>
            <a:pPr fontAlgn="ctr"/>
            <a:r>
              <a:rPr lang="zh-CN" altLang="zh-CN" dirty="0"/>
              <a:t>图审会议纪要审批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B100204</a:t>
            </a:r>
            <a:endParaRPr lang="zh-CN" altLang="zh-CN" dirty="0"/>
          </a:p>
          <a:p>
            <a:pPr fontAlgn="ctr"/>
            <a:r>
              <a:rPr lang="zh-CN" altLang="zh-CN" dirty="0"/>
              <a:t>工程费用变更审批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B100205</a:t>
            </a:r>
            <a:endParaRPr lang="zh-CN" altLang="zh-CN" dirty="0"/>
          </a:p>
          <a:p>
            <a:pPr fontAlgn="ctr"/>
            <a:r>
              <a:rPr lang="zh-CN" altLang="zh-CN" dirty="0"/>
              <a:t>零星工程</a:t>
            </a:r>
            <a:r>
              <a:rPr lang="en-US" altLang="zh-CN" dirty="0"/>
              <a:t>/</a:t>
            </a:r>
            <a:r>
              <a:rPr lang="zh-CN" altLang="zh-CN" dirty="0"/>
              <a:t>特殊款项立项审批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90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B100101</a:t>
            </a:r>
            <a:endParaRPr lang="zh-CN" altLang="zh-CN" dirty="0"/>
          </a:p>
          <a:p>
            <a:pPr fontAlgn="ctr"/>
            <a:r>
              <a:rPr lang="zh-CN" altLang="zh-CN" dirty="0"/>
              <a:t>进场审批</a:t>
            </a:r>
          </a:p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B100102</a:t>
            </a:r>
            <a:endParaRPr lang="zh-CN" altLang="zh-CN" dirty="0"/>
          </a:p>
          <a:p>
            <a:pPr fontAlgn="ctr"/>
            <a:r>
              <a:rPr lang="zh-CN" altLang="zh-CN" dirty="0"/>
              <a:t>开工审批</a:t>
            </a:r>
          </a:p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B100103</a:t>
            </a:r>
            <a:endParaRPr lang="zh-CN" altLang="zh-CN" dirty="0"/>
          </a:p>
          <a:p>
            <a:pPr fontAlgn="ctr"/>
            <a:r>
              <a:rPr lang="zh-CN" altLang="zh-CN" dirty="0"/>
              <a:t>拉闸审批</a:t>
            </a:r>
          </a:p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B100104</a:t>
            </a:r>
            <a:endParaRPr lang="zh-CN" altLang="zh-CN" dirty="0"/>
          </a:p>
          <a:p>
            <a:pPr fontAlgn="ctr"/>
            <a:r>
              <a:rPr lang="zh-CN" altLang="zh-CN" dirty="0"/>
              <a:t>合作方处罚审批</a:t>
            </a:r>
          </a:p>
          <a:p>
            <a:pPr fontAlgn="ctr"/>
            <a:r>
              <a:rPr lang="zh-CN" altLang="zh-CN" dirty="0"/>
              <a:t>工程检查</a:t>
            </a:r>
          </a:p>
          <a:p>
            <a:pPr fontAlgn="ctr"/>
            <a:r>
              <a:rPr lang="en-US" altLang="zh-CN" dirty="0"/>
              <a:t>B100301</a:t>
            </a:r>
            <a:endParaRPr lang="zh-CN" altLang="zh-CN" dirty="0"/>
          </a:p>
          <a:p>
            <a:pPr fontAlgn="ctr"/>
            <a:r>
              <a:rPr lang="zh-CN" altLang="zh-CN" dirty="0"/>
              <a:t>工程管理月报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B100201</a:t>
            </a:r>
            <a:endParaRPr lang="zh-CN" altLang="zh-CN" dirty="0"/>
          </a:p>
          <a:p>
            <a:pPr fontAlgn="ctr"/>
            <a:r>
              <a:rPr lang="zh-CN" altLang="zh-CN" dirty="0"/>
              <a:t>工程方案审批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B100202</a:t>
            </a:r>
            <a:endParaRPr lang="zh-CN" altLang="zh-CN" dirty="0"/>
          </a:p>
          <a:p>
            <a:pPr fontAlgn="ctr"/>
            <a:r>
              <a:rPr lang="zh-CN" altLang="zh-CN" dirty="0"/>
              <a:t>工程变更</a:t>
            </a:r>
            <a:r>
              <a:rPr lang="en-US" altLang="zh-CN" dirty="0"/>
              <a:t>-</a:t>
            </a:r>
            <a:r>
              <a:rPr lang="zh-CN" altLang="zh-CN" dirty="0"/>
              <a:t>工作指令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B100203</a:t>
            </a:r>
            <a:endParaRPr lang="zh-CN" altLang="zh-CN" dirty="0"/>
          </a:p>
          <a:p>
            <a:pPr fontAlgn="ctr"/>
            <a:r>
              <a:rPr lang="zh-CN" altLang="zh-CN" dirty="0"/>
              <a:t>图审会议纪要审批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B100204</a:t>
            </a:r>
            <a:endParaRPr lang="zh-CN" altLang="zh-CN" dirty="0"/>
          </a:p>
          <a:p>
            <a:pPr fontAlgn="ctr"/>
            <a:r>
              <a:rPr lang="zh-CN" altLang="zh-CN" dirty="0"/>
              <a:t>工程费用变更审批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B100205</a:t>
            </a:r>
            <a:endParaRPr lang="zh-CN" altLang="zh-CN" dirty="0"/>
          </a:p>
          <a:p>
            <a:pPr fontAlgn="ctr"/>
            <a:r>
              <a:rPr lang="zh-CN" altLang="zh-CN" dirty="0"/>
              <a:t>零星工程</a:t>
            </a:r>
            <a:r>
              <a:rPr lang="en-US" altLang="zh-CN" dirty="0"/>
              <a:t>/</a:t>
            </a:r>
            <a:r>
              <a:rPr lang="zh-CN" altLang="zh-CN" dirty="0"/>
              <a:t>特殊款项立项审批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15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B100101</a:t>
            </a:r>
            <a:endParaRPr lang="zh-CN" altLang="zh-CN" dirty="0"/>
          </a:p>
          <a:p>
            <a:pPr fontAlgn="ctr"/>
            <a:r>
              <a:rPr lang="zh-CN" altLang="zh-CN" dirty="0"/>
              <a:t>进场审批</a:t>
            </a:r>
          </a:p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B100102</a:t>
            </a:r>
            <a:endParaRPr lang="zh-CN" altLang="zh-CN" dirty="0"/>
          </a:p>
          <a:p>
            <a:pPr fontAlgn="ctr"/>
            <a:r>
              <a:rPr lang="zh-CN" altLang="zh-CN" dirty="0"/>
              <a:t>开工审批</a:t>
            </a:r>
          </a:p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B100103</a:t>
            </a:r>
            <a:endParaRPr lang="zh-CN" altLang="zh-CN" dirty="0"/>
          </a:p>
          <a:p>
            <a:pPr fontAlgn="ctr"/>
            <a:r>
              <a:rPr lang="zh-CN" altLang="zh-CN" dirty="0"/>
              <a:t>拉闸审批</a:t>
            </a:r>
          </a:p>
          <a:p>
            <a:pPr fontAlgn="ctr"/>
            <a:r>
              <a:rPr lang="zh-CN" altLang="zh-CN" dirty="0"/>
              <a:t>现场管理</a:t>
            </a:r>
          </a:p>
          <a:p>
            <a:pPr fontAlgn="ctr"/>
            <a:r>
              <a:rPr lang="en-US" altLang="zh-CN" dirty="0"/>
              <a:t>B100104</a:t>
            </a:r>
            <a:endParaRPr lang="zh-CN" altLang="zh-CN" dirty="0"/>
          </a:p>
          <a:p>
            <a:pPr fontAlgn="ctr"/>
            <a:r>
              <a:rPr lang="zh-CN" altLang="zh-CN" dirty="0"/>
              <a:t>合作方处罚审批</a:t>
            </a:r>
          </a:p>
          <a:p>
            <a:pPr fontAlgn="ctr"/>
            <a:r>
              <a:rPr lang="zh-CN" altLang="zh-CN" dirty="0"/>
              <a:t>工程检查</a:t>
            </a:r>
          </a:p>
          <a:p>
            <a:pPr fontAlgn="ctr"/>
            <a:r>
              <a:rPr lang="en-US" altLang="zh-CN" dirty="0"/>
              <a:t>B100301</a:t>
            </a:r>
            <a:endParaRPr lang="zh-CN" altLang="zh-CN" dirty="0"/>
          </a:p>
          <a:p>
            <a:pPr fontAlgn="ctr"/>
            <a:r>
              <a:rPr lang="zh-CN" altLang="zh-CN" dirty="0"/>
              <a:t>工程管理月报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B100201</a:t>
            </a:r>
            <a:endParaRPr lang="zh-CN" altLang="zh-CN" dirty="0"/>
          </a:p>
          <a:p>
            <a:pPr fontAlgn="ctr"/>
            <a:r>
              <a:rPr lang="zh-CN" altLang="zh-CN" dirty="0"/>
              <a:t>工程方案审批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B100202</a:t>
            </a:r>
            <a:endParaRPr lang="zh-CN" altLang="zh-CN" dirty="0"/>
          </a:p>
          <a:p>
            <a:pPr fontAlgn="ctr"/>
            <a:r>
              <a:rPr lang="zh-CN" altLang="zh-CN" dirty="0"/>
              <a:t>工程变更</a:t>
            </a:r>
            <a:r>
              <a:rPr lang="en-US" altLang="zh-CN" dirty="0"/>
              <a:t>-</a:t>
            </a:r>
            <a:r>
              <a:rPr lang="zh-CN" altLang="zh-CN" dirty="0"/>
              <a:t>工作指令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B100203</a:t>
            </a:r>
            <a:endParaRPr lang="zh-CN" altLang="zh-CN" dirty="0"/>
          </a:p>
          <a:p>
            <a:pPr fontAlgn="ctr"/>
            <a:r>
              <a:rPr lang="zh-CN" altLang="zh-CN" dirty="0"/>
              <a:t>图审会议纪要审批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B100204</a:t>
            </a:r>
            <a:endParaRPr lang="zh-CN" altLang="zh-CN" dirty="0"/>
          </a:p>
          <a:p>
            <a:pPr fontAlgn="ctr"/>
            <a:r>
              <a:rPr lang="zh-CN" altLang="zh-CN" dirty="0"/>
              <a:t>工程费用变更审批</a:t>
            </a:r>
          </a:p>
          <a:p>
            <a:pPr fontAlgn="ctr"/>
            <a:r>
              <a:rPr lang="zh-CN" altLang="zh-CN" dirty="0"/>
              <a:t>业务管理</a:t>
            </a:r>
          </a:p>
          <a:p>
            <a:pPr fontAlgn="ctr"/>
            <a:r>
              <a:rPr lang="en-US" altLang="zh-CN" dirty="0"/>
              <a:t>B100205</a:t>
            </a:r>
            <a:endParaRPr lang="zh-CN" altLang="zh-CN" dirty="0"/>
          </a:p>
          <a:p>
            <a:pPr fontAlgn="ctr"/>
            <a:r>
              <a:rPr lang="zh-CN" altLang="zh-CN" dirty="0"/>
              <a:t>零星工程</a:t>
            </a:r>
            <a:r>
              <a:rPr lang="en-US" altLang="zh-CN" dirty="0"/>
              <a:t>/</a:t>
            </a:r>
            <a:r>
              <a:rPr lang="zh-CN" altLang="zh-CN" dirty="0"/>
              <a:t>特殊款项立项审批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74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5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034759"/>
              </p:ext>
            </p:extLst>
          </p:nvPr>
        </p:nvGraphicFramePr>
        <p:xfrm>
          <a:off x="457200" y="1600200"/>
          <a:ext cx="6642050" cy="4176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3963"/>
                <a:gridCol w="1153783"/>
                <a:gridCol w="2924304"/>
              </a:tblGrid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现场管理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进场审批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现场管理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开工审批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现场管理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拉闸审批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现场管理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合作方处罚审批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工程检查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工程管理月报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工程方案审批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工程变更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工作指令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图审会议纪要审批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工程费用变更审批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B100205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零星工程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zh-CN" altLang="en-US" sz="1100" u="none" strike="noStrike" dirty="0">
                          <a:effectLst/>
                        </a:rPr>
                        <a:t>特殊款项立项审批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17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全屏显示(4:3)</PresentationFormat>
  <Paragraphs>152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asdfasdfasdfasdf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asdfasdfasdfasdf</dc:title>
  <dc:creator>hydewu</dc:creator>
  <cp:lastModifiedBy>吴思静</cp:lastModifiedBy>
  <cp:revision>1</cp:revision>
  <dcterms:created xsi:type="dcterms:W3CDTF">2017-03-24T03:17:44Z</dcterms:created>
  <dcterms:modified xsi:type="dcterms:W3CDTF">2017-03-24T03:18:41Z</dcterms:modified>
</cp:coreProperties>
</file>