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8882-8757-05D1-7DD6-FEC582B35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7561C-302C-8224-2EB1-6F038CC15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6F44F-A070-17F6-1BBE-CC75B4A1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B000-5176-734E-81DE-5FA042AD7127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71F65-0EB6-DD46-F81B-B23B03D5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F05C8-72A6-497E-469D-526F4E56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4462-5ED9-2E4D-8050-348E582C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6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7E24-F33B-2927-FA62-F6FC091C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916F0-3924-1379-0052-471ED1143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3A90-1C21-5000-C2D5-B0DB8A61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B000-5176-734E-81DE-5FA042AD7127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6A363-B29B-9289-7B90-C22B95B6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01805-6B6E-D807-4792-5AB6172F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4462-5ED9-2E4D-8050-348E582C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9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29179-EAA3-6ADD-2F5E-D01ED31AB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8F3E1-5C97-1880-E21C-BA15A694D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5FFE1-BC19-79F4-0FAB-9154C2A5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B000-5176-734E-81DE-5FA042AD7127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99C06-7E66-A3B0-A00D-D208FE0D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ECED6-37B9-8231-21A2-65FB0F6E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4462-5ED9-2E4D-8050-348E582C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4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4733F-42C8-E731-931D-BC312D2F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9D81A-8716-934B-B72F-4E6AE638C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8A6B4-43C7-8497-B413-8E9F8C95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B000-5176-734E-81DE-5FA042AD7127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0228A-3BF5-28B9-6906-11352F5E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54D9B-0F75-97E0-81B0-D8FB5BD1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4462-5ED9-2E4D-8050-348E582C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8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221C-632E-38A2-7BC8-BB7C8032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16E89-9EB9-1334-7590-073E99D3B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5D332-6A28-76C6-3493-278AB1E1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B000-5176-734E-81DE-5FA042AD7127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53485-DE6D-DB9B-E78E-D3D5B0030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89D6C-1488-B6B0-44BC-7DBC971D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4462-5ED9-2E4D-8050-348E582C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2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10BB3-5E61-0EEE-BBE5-3B75E486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55E5E-CF58-DE6E-1FC6-408175C66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791D-5F84-F3D5-5DDC-61BCB5692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6FE26-8BE9-0863-85AA-17A11297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B000-5176-734E-81DE-5FA042AD7127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68A83-5DC5-4210-C90C-540A0A63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E5EE9-C357-9926-4EC5-E9E6869D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4462-5ED9-2E4D-8050-348E582C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0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E060-CC69-535A-5F0F-27FD431C4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D8558-375A-A303-F879-46B315EE2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5925E-BB7E-AE70-66B7-972CA8A0C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10B33-539C-B879-EDA4-E0E85A407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36EE37-74C6-87B7-ACE7-2E110A23C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37E164-D561-5203-7C2A-127F0A45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B000-5176-734E-81DE-5FA042AD7127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C075A-6A51-138C-7ADC-95827D91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A8345D-4F96-C1BE-B659-A0E610F7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4462-5ED9-2E4D-8050-348E582C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5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C3B4-3D67-2C0E-6C4A-5C74DDF0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4CCF9E-C8FE-3D44-18BB-56D09F1C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B000-5176-734E-81DE-5FA042AD7127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698AD-8E95-3B3D-506F-6559D678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3A920-660F-03A5-434E-804041D3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4462-5ED9-2E4D-8050-348E582C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8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5B296-7C7B-5158-CEEB-F09C9988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B000-5176-734E-81DE-5FA042AD7127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D2BEB-C05A-C74B-7F93-A60B4804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A13DD-17A2-4816-7558-C826E9F7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4462-5ED9-2E4D-8050-348E582C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8A9C-E4EC-5F3D-B46B-34D12F8DB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55103-7C7D-7E7F-6275-B73F2C470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725A5-5A30-A494-BB9B-01975444B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1CCE1-50A9-01F6-7467-C3A22086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B000-5176-734E-81DE-5FA042AD7127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D193F-A7CF-659F-4E5D-BA0493DD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0C05B-78C6-4F2C-C20C-FC7E85C6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4462-5ED9-2E4D-8050-348E582C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5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EB45-043D-C597-56CC-EAE451197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C985A2-6D88-9D14-6832-8E05C2AF3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4E71F-DC93-ED13-9C79-267C5BDDB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8630-ADCB-AEB4-6241-589CDBAA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B000-5176-734E-81DE-5FA042AD7127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958A2-B086-FFF3-3C27-92809603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71EBD-5C63-0CC7-D7D1-35ED6DA3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4462-5ED9-2E4D-8050-348E582C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2D9822-998C-FD1F-009C-DEF0CC1C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E6325-FFAC-784C-EA26-490D88C05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E08B5-035E-5549-8E66-922B3C44E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B5B000-5176-734E-81DE-5FA042AD7127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0C4A9-7458-5416-5D2F-8809B8A9A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48A2A-45D9-B7E0-4517-155480BE8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E44462-5ED9-2E4D-8050-348E582C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0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59FD-4C24-5072-5F01-4D8C5499C9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04878-80BA-9D94-46EE-D48B17B35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0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DA7147-0E07-592E-381B-CA160B207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07248"/>
            <a:ext cx="7772400" cy="504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7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F26DE5-F74A-E51D-75CE-7B4AC5F5A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42909"/>
            <a:ext cx="7772400" cy="497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65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Knight</dc:creator>
  <cp:lastModifiedBy>Tom Knight</cp:lastModifiedBy>
  <cp:revision>1</cp:revision>
  <dcterms:created xsi:type="dcterms:W3CDTF">2024-11-16T09:48:05Z</dcterms:created>
  <dcterms:modified xsi:type="dcterms:W3CDTF">2024-11-16T10:20:03Z</dcterms:modified>
</cp:coreProperties>
</file>