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4"/>
  </p:sldMasterIdLst>
  <p:notesMasterIdLst>
    <p:notesMasterId r:id="rId29"/>
  </p:notesMasterIdLst>
  <p:handoutMasterIdLst>
    <p:handoutMasterId r:id="rId30"/>
  </p:handoutMasterIdLst>
  <p:sldIdLst>
    <p:sldId id="296" r:id="rId5"/>
    <p:sldId id="308" r:id="rId6"/>
    <p:sldId id="309" r:id="rId7"/>
    <p:sldId id="310" r:id="rId8"/>
    <p:sldId id="311" r:id="rId9"/>
    <p:sldId id="312" r:id="rId10"/>
    <p:sldId id="315" r:id="rId11"/>
    <p:sldId id="257" r:id="rId12"/>
    <p:sldId id="297" r:id="rId13"/>
    <p:sldId id="314" r:id="rId14"/>
    <p:sldId id="305" r:id="rId15"/>
    <p:sldId id="306" r:id="rId16"/>
    <p:sldId id="270" r:id="rId17"/>
    <p:sldId id="263" r:id="rId18"/>
    <p:sldId id="298" r:id="rId19"/>
    <p:sldId id="259" r:id="rId20"/>
    <p:sldId id="299" r:id="rId21"/>
    <p:sldId id="303" r:id="rId22"/>
    <p:sldId id="300" r:id="rId23"/>
    <p:sldId id="301" r:id="rId24"/>
    <p:sldId id="302" r:id="rId25"/>
    <p:sldId id="273" r:id="rId26"/>
    <p:sldId id="266" r:id="rId27"/>
    <p:sldId id="276"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BBAEF-6A3C-4911-855B-2FC975548494}" v="1549" dt="2024-03-04T19:01:31.128"/>
  </p1510:revLst>
</p1510:revInfo>
</file>

<file path=ppt/tableStyles.xml><?xml version="1.0" encoding="utf-8"?>
<a:tblStyleLst xmlns:a="http://schemas.openxmlformats.org/drawingml/2006/main" def="{084B52EF-FCAF-4559-9DAF-F4316E4E81CF}">
  <a:tblStyle styleId="{084B52EF-FCAF-4559-9DAF-F4316E4E81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A6C714-08E0-45C3-9D8C-6A1A984BAD1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527D8D-18B0-47F3-A3D6-21EAF486472E}"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de-DE"/>
        </a:p>
      </dgm:t>
    </dgm:pt>
    <dgm:pt modelId="{D504CF7A-C671-426C-BED6-2822F556FFB4}">
      <dgm:prSet phldrT="[Text]"/>
      <dgm:spPr>
        <a:solidFill>
          <a:schemeClr val="accent2">
            <a:lumMod val="50000"/>
          </a:schemeClr>
        </a:solidFill>
      </dgm:spPr>
      <dgm:t>
        <a:bodyPr/>
        <a:lstStyle/>
        <a:p>
          <a:r>
            <a:rPr lang="de-DE" dirty="0"/>
            <a:t>Frederic</a:t>
          </a:r>
        </a:p>
      </dgm:t>
    </dgm:pt>
    <dgm:pt modelId="{1E9686F8-0DCF-4F15-8AEE-239D4DE2C05B}" type="parTrans" cxnId="{974587AB-4C4B-41DF-853C-43398251514F}">
      <dgm:prSet/>
      <dgm:spPr/>
      <dgm:t>
        <a:bodyPr/>
        <a:lstStyle/>
        <a:p>
          <a:endParaRPr lang="de-DE"/>
        </a:p>
      </dgm:t>
    </dgm:pt>
    <dgm:pt modelId="{FCFF5141-A692-46F7-85A4-00D5F5448AC6}" type="sibTrans" cxnId="{974587AB-4C4B-41DF-853C-43398251514F}">
      <dgm:prSet/>
      <dgm:spPr/>
      <dgm:t>
        <a:bodyPr/>
        <a:lstStyle/>
        <a:p>
          <a:endParaRPr lang="de-DE"/>
        </a:p>
      </dgm:t>
    </dgm:pt>
    <dgm:pt modelId="{F393D4BD-1042-41F2-BA41-DA2BC9E083EE}">
      <dgm:prSet phldrT="[Text]"/>
      <dgm:spPr>
        <a:solidFill>
          <a:srgbClr val="00B0F0"/>
        </a:solidFill>
      </dgm:spPr>
      <dgm:t>
        <a:bodyPr/>
        <a:lstStyle/>
        <a:p>
          <a:r>
            <a:rPr lang="de-DE" dirty="0"/>
            <a:t>Sidney</a:t>
          </a:r>
        </a:p>
      </dgm:t>
    </dgm:pt>
    <dgm:pt modelId="{8E3F9CC7-1FEE-481F-8F21-A9F1D924B9D5}" type="parTrans" cxnId="{F2E97179-7014-45E0-93B4-1C06DCBAD5C7}">
      <dgm:prSet/>
      <dgm:spPr/>
      <dgm:t>
        <a:bodyPr/>
        <a:lstStyle/>
        <a:p>
          <a:endParaRPr lang="de-DE"/>
        </a:p>
      </dgm:t>
    </dgm:pt>
    <dgm:pt modelId="{71492C36-1E91-46B3-9E20-4523E17F7CD5}" type="sibTrans" cxnId="{F2E97179-7014-45E0-93B4-1C06DCBAD5C7}">
      <dgm:prSet/>
      <dgm:spPr/>
      <dgm:t>
        <a:bodyPr/>
        <a:lstStyle/>
        <a:p>
          <a:endParaRPr lang="de-DE"/>
        </a:p>
      </dgm:t>
    </dgm:pt>
    <dgm:pt modelId="{E970A1A7-D32F-4360-9AFE-07C6EFFDA940}">
      <dgm:prSet phldrT="[Text]"/>
      <dgm:spPr>
        <a:solidFill>
          <a:srgbClr val="FF0000"/>
        </a:solidFill>
      </dgm:spPr>
      <dgm:t>
        <a:bodyPr/>
        <a:lstStyle/>
        <a:p>
          <a:r>
            <a:rPr lang="de-DE" dirty="0"/>
            <a:t>Tom</a:t>
          </a:r>
        </a:p>
      </dgm:t>
    </dgm:pt>
    <dgm:pt modelId="{1B22000C-F72B-463C-BA40-4C30BA1A3F84}" type="parTrans" cxnId="{25B93063-0A05-4701-8309-18A6230466BE}">
      <dgm:prSet/>
      <dgm:spPr/>
      <dgm:t>
        <a:bodyPr/>
        <a:lstStyle/>
        <a:p>
          <a:endParaRPr lang="de-DE"/>
        </a:p>
      </dgm:t>
    </dgm:pt>
    <dgm:pt modelId="{679C2343-FCAC-47B7-B64F-E5BFE7241D1A}" type="sibTrans" cxnId="{25B93063-0A05-4701-8309-18A6230466BE}">
      <dgm:prSet/>
      <dgm:spPr/>
      <dgm:t>
        <a:bodyPr/>
        <a:lstStyle/>
        <a:p>
          <a:endParaRPr lang="de-DE"/>
        </a:p>
      </dgm:t>
    </dgm:pt>
    <dgm:pt modelId="{02579C24-3715-4B69-B698-4DFE773AB8B3}">
      <dgm:prSet phldrT="[Text]"/>
      <dgm:spPr/>
      <dgm:t>
        <a:bodyPr/>
        <a:lstStyle/>
        <a:p>
          <a:r>
            <a:rPr lang="de-DE" dirty="0"/>
            <a:t>Justin</a:t>
          </a:r>
        </a:p>
      </dgm:t>
    </dgm:pt>
    <dgm:pt modelId="{F17D7E52-2A0B-4403-B5EC-2B7243612EC9}" type="parTrans" cxnId="{0697B8B1-ABE3-4E68-A0F2-0964474E8FAF}">
      <dgm:prSet/>
      <dgm:spPr/>
      <dgm:t>
        <a:bodyPr/>
        <a:lstStyle/>
        <a:p>
          <a:endParaRPr lang="de-DE"/>
        </a:p>
      </dgm:t>
    </dgm:pt>
    <dgm:pt modelId="{809C850E-E263-4DC6-848F-FE5BC0F8F5D0}" type="sibTrans" cxnId="{0697B8B1-ABE3-4E68-A0F2-0964474E8FAF}">
      <dgm:prSet/>
      <dgm:spPr/>
      <dgm:t>
        <a:bodyPr/>
        <a:lstStyle/>
        <a:p>
          <a:endParaRPr lang="de-DE"/>
        </a:p>
      </dgm:t>
    </dgm:pt>
    <dgm:pt modelId="{7E6DBE02-A60D-4C53-890A-8D0A9D7A13FB}">
      <dgm:prSet phldrT="[Text]"/>
      <dgm:spPr>
        <a:solidFill>
          <a:srgbClr val="00B050"/>
        </a:solidFill>
        <a:ln>
          <a:solidFill>
            <a:srgbClr val="00B050"/>
          </a:solidFill>
        </a:ln>
      </dgm:spPr>
      <dgm:t>
        <a:bodyPr/>
        <a:lstStyle/>
        <a:p>
          <a:r>
            <a:rPr lang="de-DE" dirty="0"/>
            <a:t>Yasin</a:t>
          </a:r>
        </a:p>
      </dgm:t>
    </dgm:pt>
    <dgm:pt modelId="{84917E56-1854-4EC6-BB10-6CCE523F6949}" type="parTrans" cxnId="{9FFB6B42-C5D0-423A-809A-6472FEC25309}">
      <dgm:prSet/>
      <dgm:spPr/>
      <dgm:t>
        <a:bodyPr/>
        <a:lstStyle/>
        <a:p>
          <a:endParaRPr lang="de-DE"/>
        </a:p>
      </dgm:t>
    </dgm:pt>
    <dgm:pt modelId="{0B49BEB0-C11C-4423-BC98-2C8CD195EE46}" type="sibTrans" cxnId="{9FFB6B42-C5D0-423A-809A-6472FEC25309}">
      <dgm:prSet/>
      <dgm:spPr/>
      <dgm:t>
        <a:bodyPr/>
        <a:lstStyle/>
        <a:p>
          <a:endParaRPr lang="de-DE"/>
        </a:p>
      </dgm:t>
    </dgm:pt>
    <dgm:pt modelId="{D1CB6A53-7129-4B9C-8550-1E0BAE4EBF0B}" type="pres">
      <dgm:prSet presAssocID="{BD527D8D-18B0-47F3-A3D6-21EAF486472E}" presName="cycle" presStyleCnt="0">
        <dgm:presLayoutVars>
          <dgm:dir/>
          <dgm:resizeHandles val="exact"/>
        </dgm:presLayoutVars>
      </dgm:prSet>
      <dgm:spPr/>
    </dgm:pt>
    <dgm:pt modelId="{CADB0D6E-D653-485D-96D2-370B0E55B78B}" type="pres">
      <dgm:prSet presAssocID="{D504CF7A-C671-426C-BED6-2822F556FFB4}" presName="node" presStyleLbl="node1" presStyleIdx="0" presStyleCnt="5">
        <dgm:presLayoutVars>
          <dgm:bulletEnabled val="1"/>
        </dgm:presLayoutVars>
      </dgm:prSet>
      <dgm:spPr/>
    </dgm:pt>
    <dgm:pt modelId="{F3615656-017F-45E8-8030-253091441691}" type="pres">
      <dgm:prSet presAssocID="{D504CF7A-C671-426C-BED6-2822F556FFB4}" presName="spNode" presStyleCnt="0"/>
      <dgm:spPr/>
    </dgm:pt>
    <dgm:pt modelId="{F718164D-CDFF-4F54-B0CF-F4B0EFDE5034}" type="pres">
      <dgm:prSet presAssocID="{FCFF5141-A692-46F7-85A4-00D5F5448AC6}" presName="sibTrans" presStyleLbl="sibTrans1D1" presStyleIdx="0" presStyleCnt="5"/>
      <dgm:spPr/>
    </dgm:pt>
    <dgm:pt modelId="{835A2E23-AFF0-4047-ACC6-5A5B37C014B2}" type="pres">
      <dgm:prSet presAssocID="{F393D4BD-1042-41F2-BA41-DA2BC9E083EE}" presName="node" presStyleLbl="node1" presStyleIdx="1" presStyleCnt="5">
        <dgm:presLayoutVars>
          <dgm:bulletEnabled val="1"/>
        </dgm:presLayoutVars>
      </dgm:prSet>
      <dgm:spPr/>
    </dgm:pt>
    <dgm:pt modelId="{49ADE12E-190B-453D-BA8A-92CDD190608C}" type="pres">
      <dgm:prSet presAssocID="{F393D4BD-1042-41F2-BA41-DA2BC9E083EE}" presName="spNode" presStyleCnt="0"/>
      <dgm:spPr/>
    </dgm:pt>
    <dgm:pt modelId="{169E1644-7FF7-448F-9648-1CA2AC503D4C}" type="pres">
      <dgm:prSet presAssocID="{71492C36-1E91-46B3-9E20-4523E17F7CD5}" presName="sibTrans" presStyleLbl="sibTrans1D1" presStyleIdx="1" presStyleCnt="5"/>
      <dgm:spPr/>
    </dgm:pt>
    <dgm:pt modelId="{4FF1174E-FF01-4A52-B223-B3D052D46B73}" type="pres">
      <dgm:prSet presAssocID="{E970A1A7-D32F-4360-9AFE-07C6EFFDA940}" presName="node" presStyleLbl="node1" presStyleIdx="2" presStyleCnt="5">
        <dgm:presLayoutVars>
          <dgm:bulletEnabled val="1"/>
        </dgm:presLayoutVars>
      </dgm:prSet>
      <dgm:spPr/>
    </dgm:pt>
    <dgm:pt modelId="{EA7D152A-A130-4822-8BBB-18500F5E4A71}" type="pres">
      <dgm:prSet presAssocID="{E970A1A7-D32F-4360-9AFE-07C6EFFDA940}" presName="spNode" presStyleCnt="0"/>
      <dgm:spPr/>
    </dgm:pt>
    <dgm:pt modelId="{8CA51934-B8A8-4A6C-AEA5-9DF0D091AE11}" type="pres">
      <dgm:prSet presAssocID="{679C2343-FCAC-47B7-B64F-E5BFE7241D1A}" presName="sibTrans" presStyleLbl="sibTrans1D1" presStyleIdx="2" presStyleCnt="5"/>
      <dgm:spPr/>
    </dgm:pt>
    <dgm:pt modelId="{2B738481-928A-409E-92F5-6EA5F596B6A4}" type="pres">
      <dgm:prSet presAssocID="{7E6DBE02-A60D-4C53-890A-8D0A9D7A13FB}" presName="node" presStyleLbl="node1" presStyleIdx="3" presStyleCnt="5">
        <dgm:presLayoutVars>
          <dgm:bulletEnabled val="1"/>
        </dgm:presLayoutVars>
      </dgm:prSet>
      <dgm:spPr/>
    </dgm:pt>
    <dgm:pt modelId="{9E4D3A42-9FA6-423E-98E0-B3909B9B9862}" type="pres">
      <dgm:prSet presAssocID="{7E6DBE02-A60D-4C53-890A-8D0A9D7A13FB}" presName="spNode" presStyleCnt="0"/>
      <dgm:spPr/>
    </dgm:pt>
    <dgm:pt modelId="{E61667E3-4B57-4B37-8DAF-0E7867F2678B}" type="pres">
      <dgm:prSet presAssocID="{0B49BEB0-C11C-4423-BC98-2C8CD195EE46}" presName="sibTrans" presStyleLbl="sibTrans1D1" presStyleIdx="3" presStyleCnt="5"/>
      <dgm:spPr/>
    </dgm:pt>
    <dgm:pt modelId="{E8A46620-7B38-4B05-81EE-DA682C24725C}" type="pres">
      <dgm:prSet presAssocID="{02579C24-3715-4B69-B698-4DFE773AB8B3}" presName="node" presStyleLbl="node1" presStyleIdx="4" presStyleCnt="5">
        <dgm:presLayoutVars>
          <dgm:bulletEnabled val="1"/>
        </dgm:presLayoutVars>
      </dgm:prSet>
      <dgm:spPr/>
    </dgm:pt>
    <dgm:pt modelId="{D1597B1F-BAA0-4C82-BD19-79F38213F531}" type="pres">
      <dgm:prSet presAssocID="{02579C24-3715-4B69-B698-4DFE773AB8B3}" presName="spNode" presStyleCnt="0"/>
      <dgm:spPr/>
    </dgm:pt>
    <dgm:pt modelId="{D1B26A78-0BCA-455B-8C78-1C9B42723363}" type="pres">
      <dgm:prSet presAssocID="{809C850E-E263-4DC6-848F-FE5BC0F8F5D0}" presName="sibTrans" presStyleLbl="sibTrans1D1" presStyleIdx="4" presStyleCnt="5"/>
      <dgm:spPr/>
    </dgm:pt>
  </dgm:ptLst>
  <dgm:cxnLst>
    <dgm:cxn modelId="{65D60C22-8CE6-47B4-9072-D0DC902F07AA}" type="presOf" srcId="{BD527D8D-18B0-47F3-A3D6-21EAF486472E}" destId="{D1CB6A53-7129-4B9C-8550-1E0BAE4EBF0B}" srcOrd="0" destOrd="0" presId="urn:microsoft.com/office/officeart/2005/8/layout/cycle6"/>
    <dgm:cxn modelId="{770A1237-E82D-40BE-A851-7C6F56734D2E}" type="presOf" srcId="{FCFF5141-A692-46F7-85A4-00D5F5448AC6}" destId="{F718164D-CDFF-4F54-B0CF-F4B0EFDE5034}" srcOrd="0" destOrd="0" presId="urn:microsoft.com/office/officeart/2005/8/layout/cycle6"/>
    <dgm:cxn modelId="{7B024E38-BCDD-4973-8628-764909467320}" type="presOf" srcId="{71492C36-1E91-46B3-9E20-4523E17F7CD5}" destId="{169E1644-7FF7-448F-9648-1CA2AC503D4C}" srcOrd="0" destOrd="0" presId="urn:microsoft.com/office/officeart/2005/8/layout/cycle6"/>
    <dgm:cxn modelId="{84720161-65ED-4BCC-AE49-CF6BB29FAABC}" type="presOf" srcId="{809C850E-E263-4DC6-848F-FE5BC0F8F5D0}" destId="{D1B26A78-0BCA-455B-8C78-1C9B42723363}" srcOrd="0" destOrd="0" presId="urn:microsoft.com/office/officeart/2005/8/layout/cycle6"/>
    <dgm:cxn modelId="{9FFB6B42-C5D0-423A-809A-6472FEC25309}" srcId="{BD527D8D-18B0-47F3-A3D6-21EAF486472E}" destId="{7E6DBE02-A60D-4C53-890A-8D0A9D7A13FB}" srcOrd="3" destOrd="0" parTransId="{84917E56-1854-4EC6-BB10-6CCE523F6949}" sibTransId="{0B49BEB0-C11C-4423-BC98-2C8CD195EE46}"/>
    <dgm:cxn modelId="{25B93063-0A05-4701-8309-18A6230466BE}" srcId="{BD527D8D-18B0-47F3-A3D6-21EAF486472E}" destId="{E970A1A7-D32F-4360-9AFE-07C6EFFDA940}" srcOrd="2" destOrd="0" parTransId="{1B22000C-F72B-463C-BA40-4C30BA1A3F84}" sibTransId="{679C2343-FCAC-47B7-B64F-E5BFE7241D1A}"/>
    <dgm:cxn modelId="{0875584D-D9D9-44D5-A49E-9A0747F610D3}" type="presOf" srcId="{7E6DBE02-A60D-4C53-890A-8D0A9D7A13FB}" destId="{2B738481-928A-409E-92F5-6EA5F596B6A4}" srcOrd="0" destOrd="0" presId="urn:microsoft.com/office/officeart/2005/8/layout/cycle6"/>
    <dgm:cxn modelId="{07E84A50-ABA0-4222-8AB2-D6F913DB6054}" type="presOf" srcId="{0B49BEB0-C11C-4423-BC98-2C8CD195EE46}" destId="{E61667E3-4B57-4B37-8DAF-0E7867F2678B}" srcOrd="0" destOrd="0" presId="urn:microsoft.com/office/officeart/2005/8/layout/cycle6"/>
    <dgm:cxn modelId="{5BD6BB54-33AD-44D2-9F25-33F25D589532}" type="presOf" srcId="{D504CF7A-C671-426C-BED6-2822F556FFB4}" destId="{CADB0D6E-D653-485D-96D2-370B0E55B78B}" srcOrd="0" destOrd="0" presId="urn:microsoft.com/office/officeart/2005/8/layout/cycle6"/>
    <dgm:cxn modelId="{F2E97179-7014-45E0-93B4-1C06DCBAD5C7}" srcId="{BD527D8D-18B0-47F3-A3D6-21EAF486472E}" destId="{F393D4BD-1042-41F2-BA41-DA2BC9E083EE}" srcOrd="1" destOrd="0" parTransId="{8E3F9CC7-1FEE-481F-8F21-A9F1D924B9D5}" sibTransId="{71492C36-1E91-46B3-9E20-4523E17F7CD5}"/>
    <dgm:cxn modelId="{4888FF85-B0DD-431F-8683-59D122F11B7B}" type="presOf" srcId="{02579C24-3715-4B69-B698-4DFE773AB8B3}" destId="{E8A46620-7B38-4B05-81EE-DA682C24725C}" srcOrd="0" destOrd="0" presId="urn:microsoft.com/office/officeart/2005/8/layout/cycle6"/>
    <dgm:cxn modelId="{974587AB-4C4B-41DF-853C-43398251514F}" srcId="{BD527D8D-18B0-47F3-A3D6-21EAF486472E}" destId="{D504CF7A-C671-426C-BED6-2822F556FFB4}" srcOrd="0" destOrd="0" parTransId="{1E9686F8-0DCF-4F15-8AEE-239D4DE2C05B}" sibTransId="{FCFF5141-A692-46F7-85A4-00D5F5448AC6}"/>
    <dgm:cxn modelId="{0697B8B1-ABE3-4E68-A0F2-0964474E8FAF}" srcId="{BD527D8D-18B0-47F3-A3D6-21EAF486472E}" destId="{02579C24-3715-4B69-B698-4DFE773AB8B3}" srcOrd="4" destOrd="0" parTransId="{F17D7E52-2A0B-4403-B5EC-2B7243612EC9}" sibTransId="{809C850E-E263-4DC6-848F-FE5BC0F8F5D0}"/>
    <dgm:cxn modelId="{07A769D6-9D32-457F-9919-DAA3931F742E}" type="presOf" srcId="{F393D4BD-1042-41F2-BA41-DA2BC9E083EE}" destId="{835A2E23-AFF0-4047-ACC6-5A5B37C014B2}" srcOrd="0" destOrd="0" presId="urn:microsoft.com/office/officeart/2005/8/layout/cycle6"/>
    <dgm:cxn modelId="{92DCFEF3-6303-4598-BEFE-97B574ADAE3A}" type="presOf" srcId="{679C2343-FCAC-47B7-B64F-E5BFE7241D1A}" destId="{8CA51934-B8A8-4A6C-AEA5-9DF0D091AE11}" srcOrd="0" destOrd="0" presId="urn:microsoft.com/office/officeart/2005/8/layout/cycle6"/>
    <dgm:cxn modelId="{5DE01BFA-2DDD-4EEC-9CE9-014FD5BE9EF5}" type="presOf" srcId="{E970A1A7-D32F-4360-9AFE-07C6EFFDA940}" destId="{4FF1174E-FF01-4A52-B223-B3D052D46B73}" srcOrd="0" destOrd="0" presId="urn:microsoft.com/office/officeart/2005/8/layout/cycle6"/>
    <dgm:cxn modelId="{AC86C966-81F3-429D-8287-3473D0C14B7C}" type="presParOf" srcId="{D1CB6A53-7129-4B9C-8550-1E0BAE4EBF0B}" destId="{CADB0D6E-D653-485D-96D2-370B0E55B78B}" srcOrd="0" destOrd="0" presId="urn:microsoft.com/office/officeart/2005/8/layout/cycle6"/>
    <dgm:cxn modelId="{6FE655BA-A703-42A1-AF25-5C08B47C284D}" type="presParOf" srcId="{D1CB6A53-7129-4B9C-8550-1E0BAE4EBF0B}" destId="{F3615656-017F-45E8-8030-253091441691}" srcOrd="1" destOrd="0" presId="urn:microsoft.com/office/officeart/2005/8/layout/cycle6"/>
    <dgm:cxn modelId="{0EC24153-9BEA-4647-9019-B0F5EC4631EF}" type="presParOf" srcId="{D1CB6A53-7129-4B9C-8550-1E0BAE4EBF0B}" destId="{F718164D-CDFF-4F54-B0CF-F4B0EFDE5034}" srcOrd="2" destOrd="0" presId="urn:microsoft.com/office/officeart/2005/8/layout/cycle6"/>
    <dgm:cxn modelId="{4AACF3D9-0DCB-4177-BE82-ECD801D5F3FB}" type="presParOf" srcId="{D1CB6A53-7129-4B9C-8550-1E0BAE4EBF0B}" destId="{835A2E23-AFF0-4047-ACC6-5A5B37C014B2}" srcOrd="3" destOrd="0" presId="urn:microsoft.com/office/officeart/2005/8/layout/cycle6"/>
    <dgm:cxn modelId="{D02BFBB3-8E42-465E-A14E-58D7D5CD8DF6}" type="presParOf" srcId="{D1CB6A53-7129-4B9C-8550-1E0BAE4EBF0B}" destId="{49ADE12E-190B-453D-BA8A-92CDD190608C}" srcOrd="4" destOrd="0" presId="urn:microsoft.com/office/officeart/2005/8/layout/cycle6"/>
    <dgm:cxn modelId="{B0FC4EA0-1C00-42D3-9362-193C62E83755}" type="presParOf" srcId="{D1CB6A53-7129-4B9C-8550-1E0BAE4EBF0B}" destId="{169E1644-7FF7-448F-9648-1CA2AC503D4C}" srcOrd="5" destOrd="0" presId="urn:microsoft.com/office/officeart/2005/8/layout/cycle6"/>
    <dgm:cxn modelId="{83304A60-AFAA-4416-A1E1-1B3059E9F1E6}" type="presParOf" srcId="{D1CB6A53-7129-4B9C-8550-1E0BAE4EBF0B}" destId="{4FF1174E-FF01-4A52-B223-B3D052D46B73}" srcOrd="6" destOrd="0" presId="urn:microsoft.com/office/officeart/2005/8/layout/cycle6"/>
    <dgm:cxn modelId="{49E4E87A-A45A-4E2A-844D-9EA83C67572B}" type="presParOf" srcId="{D1CB6A53-7129-4B9C-8550-1E0BAE4EBF0B}" destId="{EA7D152A-A130-4822-8BBB-18500F5E4A71}" srcOrd="7" destOrd="0" presId="urn:microsoft.com/office/officeart/2005/8/layout/cycle6"/>
    <dgm:cxn modelId="{8A249259-1B38-42E1-BB88-A4D7F733FA5A}" type="presParOf" srcId="{D1CB6A53-7129-4B9C-8550-1E0BAE4EBF0B}" destId="{8CA51934-B8A8-4A6C-AEA5-9DF0D091AE11}" srcOrd="8" destOrd="0" presId="urn:microsoft.com/office/officeart/2005/8/layout/cycle6"/>
    <dgm:cxn modelId="{334A431A-535E-4245-9099-9E56B6C82866}" type="presParOf" srcId="{D1CB6A53-7129-4B9C-8550-1E0BAE4EBF0B}" destId="{2B738481-928A-409E-92F5-6EA5F596B6A4}" srcOrd="9" destOrd="0" presId="urn:microsoft.com/office/officeart/2005/8/layout/cycle6"/>
    <dgm:cxn modelId="{1E2A4B95-FCA7-46FE-A7E5-28C74FDA9015}" type="presParOf" srcId="{D1CB6A53-7129-4B9C-8550-1E0BAE4EBF0B}" destId="{9E4D3A42-9FA6-423E-98E0-B3909B9B9862}" srcOrd="10" destOrd="0" presId="urn:microsoft.com/office/officeart/2005/8/layout/cycle6"/>
    <dgm:cxn modelId="{615E2505-9EAB-478A-B200-EA713C15F722}" type="presParOf" srcId="{D1CB6A53-7129-4B9C-8550-1E0BAE4EBF0B}" destId="{E61667E3-4B57-4B37-8DAF-0E7867F2678B}" srcOrd="11" destOrd="0" presId="urn:microsoft.com/office/officeart/2005/8/layout/cycle6"/>
    <dgm:cxn modelId="{FCBD7739-B881-458C-BF62-0454F188F3B5}" type="presParOf" srcId="{D1CB6A53-7129-4B9C-8550-1E0BAE4EBF0B}" destId="{E8A46620-7B38-4B05-81EE-DA682C24725C}" srcOrd="12" destOrd="0" presId="urn:microsoft.com/office/officeart/2005/8/layout/cycle6"/>
    <dgm:cxn modelId="{5F6E1530-6FC8-43EC-BE42-3E35F4BC2BC5}" type="presParOf" srcId="{D1CB6A53-7129-4B9C-8550-1E0BAE4EBF0B}" destId="{D1597B1F-BAA0-4C82-BD19-79F38213F531}" srcOrd="13" destOrd="0" presId="urn:microsoft.com/office/officeart/2005/8/layout/cycle6"/>
    <dgm:cxn modelId="{F182AFE9-FB7E-4E5B-B859-794DE0D0CB54}" type="presParOf" srcId="{D1CB6A53-7129-4B9C-8550-1E0BAE4EBF0B}" destId="{D1B26A78-0BCA-455B-8C78-1C9B42723363}"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B0D6E-D653-485D-96D2-370B0E55B78B}">
      <dsp:nvSpPr>
        <dsp:cNvPr id="0" name=""/>
        <dsp:cNvSpPr/>
      </dsp:nvSpPr>
      <dsp:spPr>
        <a:xfrm>
          <a:off x="1944873" y="1936"/>
          <a:ext cx="1090685" cy="708945"/>
        </a:xfrm>
        <a:prstGeom prst="roundRect">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dirty="0"/>
            <a:t>Frederic</a:t>
          </a:r>
        </a:p>
      </dsp:txBody>
      <dsp:txXfrm>
        <a:off x="1979481" y="36544"/>
        <a:ext cx="1021469" cy="639729"/>
      </dsp:txXfrm>
    </dsp:sp>
    <dsp:sp modelId="{F718164D-CDFF-4F54-B0CF-F4B0EFDE5034}">
      <dsp:nvSpPr>
        <dsp:cNvPr id="0" name=""/>
        <dsp:cNvSpPr/>
      </dsp:nvSpPr>
      <dsp:spPr>
        <a:xfrm>
          <a:off x="1074686" y="356409"/>
          <a:ext cx="2831059" cy="2831059"/>
        </a:xfrm>
        <a:custGeom>
          <a:avLst/>
          <a:gdLst/>
          <a:ahLst/>
          <a:cxnLst/>
          <a:rect l="0" t="0" r="0" b="0"/>
          <a:pathLst>
            <a:path>
              <a:moveTo>
                <a:pt x="1968354" y="112414"/>
              </a:moveTo>
              <a:arcTo wR="1415529" hR="1415529" stAng="17579295" swAng="19599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5A2E23-AFF0-4047-ACC6-5A5B37C014B2}">
      <dsp:nvSpPr>
        <dsp:cNvPr id="0" name=""/>
        <dsp:cNvSpPr/>
      </dsp:nvSpPr>
      <dsp:spPr>
        <a:xfrm>
          <a:off x="3291121" y="980043"/>
          <a:ext cx="1090685" cy="708945"/>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dirty="0"/>
            <a:t>Sidney</a:t>
          </a:r>
        </a:p>
      </dsp:txBody>
      <dsp:txXfrm>
        <a:off x="3325729" y="1014651"/>
        <a:ext cx="1021469" cy="639729"/>
      </dsp:txXfrm>
    </dsp:sp>
    <dsp:sp modelId="{169E1644-7FF7-448F-9648-1CA2AC503D4C}">
      <dsp:nvSpPr>
        <dsp:cNvPr id="0" name=""/>
        <dsp:cNvSpPr/>
      </dsp:nvSpPr>
      <dsp:spPr>
        <a:xfrm>
          <a:off x="1074686" y="356409"/>
          <a:ext cx="2831059" cy="2831059"/>
        </a:xfrm>
        <a:custGeom>
          <a:avLst/>
          <a:gdLst/>
          <a:ahLst/>
          <a:cxnLst/>
          <a:rect l="0" t="0" r="0" b="0"/>
          <a:pathLst>
            <a:path>
              <a:moveTo>
                <a:pt x="2829128" y="1341623"/>
              </a:moveTo>
              <a:arcTo wR="1415529" hR="1415529" stAng="21420430" swAng="219511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F1174E-FF01-4A52-B223-B3D052D46B73}">
      <dsp:nvSpPr>
        <dsp:cNvPr id="0" name=""/>
        <dsp:cNvSpPr/>
      </dsp:nvSpPr>
      <dsp:spPr>
        <a:xfrm>
          <a:off x="2776900" y="2562654"/>
          <a:ext cx="1090685" cy="708945"/>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dirty="0"/>
            <a:t>Tom</a:t>
          </a:r>
        </a:p>
      </dsp:txBody>
      <dsp:txXfrm>
        <a:off x="2811508" y="2597262"/>
        <a:ext cx="1021469" cy="639729"/>
      </dsp:txXfrm>
    </dsp:sp>
    <dsp:sp modelId="{8CA51934-B8A8-4A6C-AEA5-9DF0D091AE11}">
      <dsp:nvSpPr>
        <dsp:cNvPr id="0" name=""/>
        <dsp:cNvSpPr/>
      </dsp:nvSpPr>
      <dsp:spPr>
        <a:xfrm>
          <a:off x="1074686" y="356409"/>
          <a:ext cx="2831059" cy="2831059"/>
        </a:xfrm>
        <a:custGeom>
          <a:avLst/>
          <a:gdLst/>
          <a:ahLst/>
          <a:cxnLst/>
          <a:rect l="0" t="0" r="0" b="0"/>
          <a:pathLst>
            <a:path>
              <a:moveTo>
                <a:pt x="1696597" y="2802874"/>
              </a:moveTo>
              <a:arcTo wR="1415529" hR="1415529" stAng="4712834" swAng="137433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738481-928A-409E-92F5-6EA5F596B6A4}">
      <dsp:nvSpPr>
        <dsp:cNvPr id="0" name=""/>
        <dsp:cNvSpPr/>
      </dsp:nvSpPr>
      <dsp:spPr>
        <a:xfrm>
          <a:off x="1112845" y="2562654"/>
          <a:ext cx="1090685" cy="708945"/>
        </a:xfrm>
        <a:prstGeom prst="roundRect">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dirty="0"/>
            <a:t>Yasin</a:t>
          </a:r>
        </a:p>
      </dsp:txBody>
      <dsp:txXfrm>
        <a:off x="1147453" y="2597262"/>
        <a:ext cx="1021469" cy="639729"/>
      </dsp:txXfrm>
    </dsp:sp>
    <dsp:sp modelId="{E61667E3-4B57-4B37-8DAF-0E7867F2678B}">
      <dsp:nvSpPr>
        <dsp:cNvPr id="0" name=""/>
        <dsp:cNvSpPr/>
      </dsp:nvSpPr>
      <dsp:spPr>
        <a:xfrm>
          <a:off x="1074686" y="356409"/>
          <a:ext cx="2831059" cy="2831059"/>
        </a:xfrm>
        <a:custGeom>
          <a:avLst/>
          <a:gdLst/>
          <a:ahLst/>
          <a:cxnLst/>
          <a:rect l="0" t="0" r="0" b="0"/>
          <a:pathLst>
            <a:path>
              <a:moveTo>
                <a:pt x="236401" y="2198715"/>
              </a:moveTo>
              <a:arcTo wR="1415529" hR="1415529" stAng="8784456" swAng="219511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A46620-7B38-4B05-81EE-DA682C24725C}">
      <dsp:nvSpPr>
        <dsp:cNvPr id="0" name=""/>
        <dsp:cNvSpPr/>
      </dsp:nvSpPr>
      <dsp:spPr>
        <a:xfrm>
          <a:off x="598624" y="980043"/>
          <a:ext cx="1090685" cy="7089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dirty="0"/>
            <a:t>Justin</a:t>
          </a:r>
        </a:p>
      </dsp:txBody>
      <dsp:txXfrm>
        <a:off x="633232" y="1014651"/>
        <a:ext cx="1021469" cy="639729"/>
      </dsp:txXfrm>
    </dsp:sp>
    <dsp:sp modelId="{D1B26A78-0BCA-455B-8C78-1C9B42723363}">
      <dsp:nvSpPr>
        <dsp:cNvPr id="0" name=""/>
        <dsp:cNvSpPr/>
      </dsp:nvSpPr>
      <dsp:spPr>
        <a:xfrm>
          <a:off x="1074686" y="356409"/>
          <a:ext cx="2831059" cy="2831059"/>
        </a:xfrm>
        <a:custGeom>
          <a:avLst/>
          <a:gdLst/>
          <a:ahLst/>
          <a:cxnLst/>
          <a:rect l="0" t="0" r="0" b="0"/>
          <a:pathLst>
            <a:path>
              <a:moveTo>
                <a:pt x="246793" y="616919"/>
              </a:moveTo>
              <a:arcTo wR="1415529" hR="1415529" stAng="12860714" swAng="19599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4FA0F644-3D10-C5A2-4981-4A58B4F0C9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a:extLst>
              <a:ext uri="{FF2B5EF4-FFF2-40B4-BE49-F238E27FC236}">
                <a16:creationId xmlns:a16="http://schemas.microsoft.com/office/drawing/2014/main" id="{786B713D-B978-E331-58D2-4A3B562C08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D276F-06C5-4EE4-84B5-1D333C300EBC}" type="datetimeFigureOut">
              <a:rPr lang="de-DE" smtClean="0"/>
              <a:t>07.03.2024</a:t>
            </a:fld>
            <a:endParaRPr lang="de-DE" dirty="0"/>
          </a:p>
        </p:txBody>
      </p:sp>
      <p:sp>
        <p:nvSpPr>
          <p:cNvPr id="4" name="Fußzeilenplatzhalter 3">
            <a:extLst>
              <a:ext uri="{FF2B5EF4-FFF2-40B4-BE49-F238E27FC236}">
                <a16:creationId xmlns:a16="http://schemas.microsoft.com/office/drawing/2014/main" id="{3A2C0641-62CC-867D-E2A3-640025233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a:extLst>
              <a:ext uri="{FF2B5EF4-FFF2-40B4-BE49-F238E27FC236}">
                <a16:creationId xmlns:a16="http://schemas.microsoft.com/office/drawing/2014/main" id="{289F56ED-011C-FB60-A1B8-52087AAFCF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1E6DA5-3687-44CD-9715-E3BD1FABA5D4}" type="slidenum">
              <a:rPr lang="de-DE" smtClean="0"/>
              <a:t>‹Nr.›</a:t>
            </a:fld>
            <a:endParaRPr lang="de-DE" dirty="0"/>
          </a:p>
        </p:txBody>
      </p:sp>
    </p:spTree>
    <p:extLst>
      <p:ext uri="{BB962C8B-B14F-4D97-AF65-F5344CB8AC3E}">
        <p14:creationId xmlns:p14="http://schemas.microsoft.com/office/powerpoint/2010/main" val="33567674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2722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f2aaccb3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f2aaccb3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6f2aaccb3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6f2aaccb3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6f2aaccb3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6f2aaccb3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6f2aaccb3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6f2aaccb3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f2aaccb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f2aaccb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051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f2aaccb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f2aaccb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67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f2aaccb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f2aaccb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555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f2aaccb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f2aaccb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2161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f2aaccb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f2aaccb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8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f2aaccb3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f2aaccb3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f2aaccb3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f2aaccb3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6f2aaccb3c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6f2aaccb3c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333751" y="-739851"/>
            <a:ext cx="9467915" cy="7216853"/>
          </a:xfrm>
          <a:custGeom>
            <a:avLst/>
            <a:gdLst/>
            <a:ahLst/>
            <a:cxnLst/>
            <a:rect l="l" t="t" r="r" b="b"/>
            <a:pathLst>
              <a:path w="81952" h="62466" extrusionOk="0">
                <a:moveTo>
                  <a:pt x="18420" y="0"/>
                </a:moveTo>
                <a:lnTo>
                  <a:pt x="18568" y="706"/>
                </a:lnTo>
                <a:cubicBezTo>
                  <a:pt x="24023" y="2563"/>
                  <a:pt x="29534" y="5825"/>
                  <a:pt x="31576" y="11214"/>
                </a:cubicBezTo>
                <a:cubicBezTo>
                  <a:pt x="32362" y="13288"/>
                  <a:pt x="32574" y="15542"/>
                  <a:pt x="32556" y="17759"/>
                </a:cubicBezTo>
                <a:cubicBezTo>
                  <a:pt x="32525" y="21845"/>
                  <a:pt x="31659" y="26102"/>
                  <a:pt x="29068" y="29259"/>
                </a:cubicBezTo>
                <a:cubicBezTo>
                  <a:pt x="25131" y="34058"/>
                  <a:pt x="18348" y="35187"/>
                  <a:pt x="12974" y="38295"/>
                </a:cubicBezTo>
                <a:cubicBezTo>
                  <a:pt x="4766" y="43041"/>
                  <a:pt x="1" y="53109"/>
                  <a:pt x="1535" y="62466"/>
                </a:cubicBezTo>
                <a:lnTo>
                  <a:pt x="81951" y="61686"/>
                </a:lnTo>
                <a:lnTo>
                  <a:pt x="81951" y="0"/>
                </a:lnTo>
                <a:close/>
              </a:path>
            </a:pathLst>
          </a:custGeom>
          <a:gradFill>
            <a:gsLst>
              <a:gs pos="0">
                <a:schemeClr val="accent1"/>
              </a:gs>
              <a:gs pos="78000">
                <a:schemeClr val="lt1"/>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txBox="1">
            <a:spLocks noGrp="1"/>
          </p:cNvSpPr>
          <p:nvPr>
            <p:ph type="ctrTitle"/>
          </p:nvPr>
        </p:nvSpPr>
        <p:spPr>
          <a:xfrm>
            <a:off x="694850" y="632825"/>
            <a:ext cx="5429700" cy="24969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solidFill>
                  <a:schemeClr val="accent4"/>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94849" y="3129725"/>
            <a:ext cx="2334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p:cSld name="MAIN_POINT_1">
    <p:spTree>
      <p:nvGrpSpPr>
        <p:cNvPr id="1" name="Shape 62"/>
        <p:cNvGrpSpPr/>
        <p:nvPr/>
      </p:nvGrpSpPr>
      <p:grpSpPr>
        <a:xfrm>
          <a:off x="0" y="0"/>
          <a:ext cx="0" cy="0"/>
          <a:chOff x="0" y="0"/>
          <a:chExt cx="0" cy="0"/>
        </a:xfrm>
      </p:grpSpPr>
      <p:sp>
        <p:nvSpPr>
          <p:cNvPr id="63" name="Google Shape;63;p16"/>
          <p:cNvSpPr/>
          <p:nvPr/>
        </p:nvSpPr>
        <p:spPr>
          <a:xfrm>
            <a:off x="3489425" y="2412800"/>
            <a:ext cx="5748975" cy="2730729"/>
          </a:xfrm>
          <a:custGeom>
            <a:avLst/>
            <a:gdLst/>
            <a:ahLst/>
            <a:cxnLst/>
            <a:rect l="l" t="t" r="r" b="b"/>
            <a:pathLst>
              <a:path w="102587" h="44076" extrusionOk="0">
                <a:moveTo>
                  <a:pt x="88560" y="0"/>
                </a:moveTo>
                <a:cubicBezTo>
                  <a:pt x="81844" y="0"/>
                  <a:pt x="75079" y="1247"/>
                  <a:pt x="69788" y="5236"/>
                </a:cubicBezTo>
                <a:cubicBezTo>
                  <a:pt x="63294" y="10131"/>
                  <a:pt x="59874" y="18519"/>
                  <a:pt x="52852" y="22616"/>
                </a:cubicBezTo>
                <a:cubicBezTo>
                  <a:pt x="48312" y="25262"/>
                  <a:pt x="43253" y="26007"/>
                  <a:pt x="38116" y="26007"/>
                </a:cubicBezTo>
                <a:cubicBezTo>
                  <a:pt x="33753" y="26007"/>
                  <a:pt x="29333" y="25470"/>
                  <a:pt x="25127" y="25104"/>
                </a:cubicBezTo>
                <a:cubicBezTo>
                  <a:pt x="23700" y="24979"/>
                  <a:pt x="22245" y="24899"/>
                  <a:pt x="20790" y="24899"/>
                </a:cubicBezTo>
                <a:cubicBezTo>
                  <a:pt x="16315" y="24899"/>
                  <a:pt x="11851" y="25657"/>
                  <a:pt x="8248" y="28204"/>
                </a:cubicBezTo>
                <a:cubicBezTo>
                  <a:pt x="4677" y="30730"/>
                  <a:pt x="3228" y="34249"/>
                  <a:pt x="2034" y="38269"/>
                </a:cubicBezTo>
                <a:cubicBezTo>
                  <a:pt x="1796" y="39079"/>
                  <a:pt x="0" y="44076"/>
                  <a:pt x="1776" y="44076"/>
                </a:cubicBezTo>
                <a:cubicBezTo>
                  <a:pt x="1918" y="44076"/>
                  <a:pt x="2083" y="44044"/>
                  <a:pt x="2274" y="43975"/>
                </a:cubicBezTo>
                <a:cubicBezTo>
                  <a:pt x="2963" y="43723"/>
                  <a:pt x="102115" y="43560"/>
                  <a:pt x="102115" y="43560"/>
                </a:cubicBezTo>
                <a:lnTo>
                  <a:pt x="102587" y="2308"/>
                </a:lnTo>
                <a:cubicBezTo>
                  <a:pt x="99721" y="877"/>
                  <a:pt x="96470" y="431"/>
                  <a:pt x="93276" y="188"/>
                </a:cubicBezTo>
                <a:cubicBezTo>
                  <a:pt x="91720" y="69"/>
                  <a:pt x="90141" y="0"/>
                  <a:pt x="88560" y="0"/>
                </a:cubicBezTo>
                <a:close/>
              </a:path>
            </a:pathLst>
          </a:custGeom>
          <a:gradFill>
            <a:gsLst>
              <a:gs pos="0">
                <a:srgbClr val="FDC03D"/>
              </a:gs>
              <a:gs pos="37000">
                <a:srgbClr val="FEE09E"/>
              </a:gs>
              <a:gs pos="83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6"/>
          <p:cNvSpPr txBox="1">
            <a:spLocks noGrp="1"/>
          </p:cNvSpPr>
          <p:nvPr>
            <p:ph type="title"/>
          </p:nvPr>
        </p:nvSpPr>
        <p:spPr>
          <a:xfrm>
            <a:off x="3555515" y="2771846"/>
            <a:ext cx="5004000" cy="289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l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chemeClr val="lt1"/>
        </a:solidFill>
        <a:effectLst/>
      </p:bgPr>
    </p:bg>
    <p:spTree>
      <p:nvGrpSpPr>
        <p:cNvPr id="1" name="Shape 70"/>
        <p:cNvGrpSpPr/>
        <p:nvPr/>
      </p:nvGrpSpPr>
      <p:grpSpPr>
        <a:xfrm>
          <a:off x="0" y="0"/>
          <a:ext cx="0" cy="0"/>
          <a:chOff x="0" y="0"/>
          <a:chExt cx="0" cy="0"/>
        </a:xfrm>
      </p:grpSpPr>
      <p:sp>
        <p:nvSpPr>
          <p:cNvPr id="71" name="Google Shape;71;p18"/>
          <p:cNvSpPr/>
          <p:nvPr/>
        </p:nvSpPr>
        <p:spPr>
          <a:xfrm flipH="1">
            <a:off x="-2806039" y="1500773"/>
            <a:ext cx="11533087" cy="4955244"/>
          </a:xfrm>
          <a:custGeom>
            <a:avLst/>
            <a:gdLst/>
            <a:ahLst/>
            <a:cxnLst/>
            <a:rect l="l" t="t" r="r" b="b"/>
            <a:pathLst>
              <a:path w="102587" h="44076" extrusionOk="0">
                <a:moveTo>
                  <a:pt x="88560" y="0"/>
                </a:moveTo>
                <a:cubicBezTo>
                  <a:pt x="81844" y="0"/>
                  <a:pt x="75079" y="1247"/>
                  <a:pt x="69788" y="5236"/>
                </a:cubicBezTo>
                <a:cubicBezTo>
                  <a:pt x="63294" y="10131"/>
                  <a:pt x="59874" y="18519"/>
                  <a:pt x="52852" y="22616"/>
                </a:cubicBezTo>
                <a:cubicBezTo>
                  <a:pt x="48312" y="25262"/>
                  <a:pt x="43253" y="26007"/>
                  <a:pt x="38116" y="26007"/>
                </a:cubicBezTo>
                <a:cubicBezTo>
                  <a:pt x="33753" y="26007"/>
                  <a:pt x="29333" y="25470"/>
                  <a:pt x="25127" y="25104"/>
                </a:cubicBezTo>
                <a:cubicBezTo>
                  <a:pt x="23700" y="24979"/>
                  <a:pt x="22245" y="24899"/>
                  <a:pt x="20790" y="24899"/>
                </a:cubicBezTo>
                <a:cubicBezTo>
                  <a:pt x="16315" y="24899"/>
                  <a:pt x="11851" y="25657"/>
                  <a:pt x="8248" y="28204"/>
                </a:cubicBezTo>
                <a:cubicBezTo>
                  <a:pt x="4677" y="30730"/>
                  <a:pt x="3228" y="34249"/>
                  <a:pt x="2034" y="38269"/>
                </a:cubicBezTo>
                <a:cubicBezTo>
                  <a:pt x="1796" y="39079"/>
                  <a:pt x="0" y="44076"/>
                  <a:pt x="1776" y="44076"/>
                </a:cubicBezTo>
                <a:cubicBezTo>
                  <a:pt x="1918" y="44076"/>
                  <a:pt x="2083" y="44044"/>
                  <a:pt x="2274" y="43975"/>
                </a:cubicBezTo>
                <a:cubicBezTo>
                  <a:pt x="2963" y="43723"/>
                  <a:pt x="102115" y="43560"/>
                  <a:pt x="102115" y="43560"/>
                </a:cubicBezTo>
                <a:lnTo>
                  <a:pt x="102587" y="2308"/>
                </a:lnTo>
                <a:cubicBezTo>
                  <a:pt x="99721" y="877"/>
                  <a:pt x="96470" y="431"/>
                  <a:pt x="93276" y="188"/>
                </a:cubicBezTo>
                <a:cubicBezTo>
                  <a:pt x="91720" y="69"/>
                  <a:pt x="90141" y="0"/>
                  <a:pt x="88560" y="0"/>
                </a:cubicBezTo>
                <a:close/>
              </a:path>
            </a:pathLst>
          </a:custGeom>
          <a:gradFill>
            <a:gsLst>
              <a:gs pos="0">
                <a:schemeClr val="accent1"/>
              </a:gs>
              <a:gs pos="78000">
                <a:schemeClr val="lt1"/>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8"/>
          <p:cNvSpPr txBox="1">
            <a:spLocks noGrp="1"/>
          </p:cNvSpPr>
          <p:nvPr>
            <p:ph type="title" hasCustomPrompt="1"/>
          </p:nvPr>
        </p:nvSpPr>
        <p:spPr>
          <a:xfrm>
            <a:off x="1976925" y="85450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2pPr>
            <a:lvl3pPr lvl="2"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3pPr>
            <a:lvl4pPr lvl="3"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4pPr>
            <a:lvl5pPr lvl="4"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5pPr>
            <a:lvl6pPr lvl="5"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6pPr>
            <a:lvl7pPr lvl="6"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7pPr>
            <a:lvl8pPr lvl="7"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8pPr>
            <a:lvl9pPr lvl="8"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9pPr>
          </a:lstStyle>
          <a:p>
            <a:r>
              <a:t>xx%</a:t>
            </a:r>
          </a:p>
        </p:txBody>
      </p:sp>
      <p:sp>
        <p:nvSpPr>
          <p:cNvPr id="73" name="Google Shape;73;p18"/>
          <p:cNvSpPr txBox="1">
            <a:spLocks noGrp="1"/>
          </p:cNvSpPr>
          <p:nvPr>
            <p:ph type="title" idx="2" hasCustomPrompt="1"/>
          </p:nvPr>
        </p:nvSpPr>
        <p:spPr>
          <a:xfrm>
            <a:off x="1967400" y="286018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2pPr>
            <a:lvl3pPr lvl="2"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3pPr>
            <a:lvl4pPr lvl="3"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4pPr>
            <a:lvl5pPr lvl="4"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5pPr>
            <a:lvl6pPr lvl="5"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6pPr>
            <a:lvl7pPr lvl="6"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7pPr>
            <a:lvl8pPr lvl="7"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8pPr>
            <a:lvl9pPr lvl="8"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9pPr>
          </a:lstStyle>
          <a:p>
            <a:r>
              <a:t>xx%</a:t>
            </a:r>
          </a:p>
        </p:txBody>
      </p:sp>
      <p:sp>
        <p:nvSpPr>
          <p:cNvPr id="74" name="Google Shape;74;p18"/>
          <p:cNvSpPr txBox="1">
            <a:spLocks noGrp="1"/>
          </p:cNvSpPr>
          <p:nvPr>
            <p:ph type="ctrTitle" idx="3"/>
          </p:nvPr>
        </p:nvSpPr>
        <p:spPr>
          <a:xfrm>
            <a:off x="1539225" y="1682588"/>
            <a:ext cx="26292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Roboto"/>
              <a:buNone/>
              <a:defRPr sz="2400">
                <a:latin typeface="Proza Libre Medium"/>
                <a:ea typeface="Proza Libre Medium"/>
                <a:cs typeface="Proza Libre Medium"/>
                <a:sym typeface="Proza Libre Medium"/>
              </a:defRPr>
            </a:lvl1pPr>
            <a:lvl2pPr lvl="1" algn="ctr" rtl="0">
              <a:spcBef>
                <a:spcPts val="0"/>
              </a:spcBef>
              <a:spcAft>
                <a:spcPts val="0"/>
              </a:spcAft>
              <a:buSzPts val="1600"/>
              <a:buFont typeface="Oswald"/>
              <a:buNone/>
              <a:defRPr sz="1600">
                <a:latin typeface="Oswald"/>
                <a:ea typeface="Oswald"/>
                <a:cs typeface="Oswald"/>
                <a:sym typeface="Oswald"/>
              </a:defRPr>
            </a:lvl2pPr>
            <a:lvl3pPr lvl="2" algn="ctr" rtl="0">
              <a:spcBef>
                <a:spcPts val="0"/>
              </a:spcBef>
              <a:spcAft>
                <a:spcPts val="0"/>
              </a:spcAft>
              <a:buSzPts val="1600"/>
              <a:buFont typeface="Oswald"/>
              <a:buNone/>
              <a:defRPr sz="1600">
                <a:latin typeface="Oswald"/>
                <a:ea typeface="Oswald"/>
                <a:cs typeface="Oswald"/>
                <a:sym typeface="Oswald"/>
              </a:defRPr>
            </a:lvl3pPr>
            <a:lvl4pPr lvl="3" algn="ctr" rtl="0">
              <a:spcBef>
                <a:spcPts val="0"/>
              </a:spcBef>
              <a:spcAft>
                <a:spcPts val="0"/>
              </a:spcAft>
              <a:buSzPts val="1600"/>
              <a:buFont typeface="Oswald"/>
              <a:buNone/>
              <a:defRPr sz="1600">
                <a:latin typeface="Oswald"/>
                <a:ea typeface="Oswald"/>
                <a:cs typeface="Oswald"/>
                <a:sym typeface="Oswald"/>
              </a:defRPr>
            </a:lvl4pPr>
            <a:lvl5pPr lvl="4" algn="ctr" rtl="0">
              <a:spcBef>
                <a:spcPts val="0"/>
              </a:spcBef>
              <a:spcAft>
                <a:spcPts val="0"/>
              </a:spcAft>
              <a:buSzPts val="1600"/>
              <a:buFont typeface="Oswald"/>
              <a:buNone/>
              <a:defRPr sz="1600">
                <a:latin typeface="Oswald"/>
                <a:ea typeface="Oswald"/>
                <a:cs typeface="Oswald"/>
                <a:sym typeface="Oswald"/>
              </a:defRPr>
            </a:lvl5pPr>
            <a:lvl6pPr lvl="5" algn="ctr" rtl="0">
              <a:spcBef>
                <a:spcPts val="0"/>
              </a:spcBef>
              <a:spcAft>
                <a:spcPts val="0"/>
              </a:spcAft>
              <a:buSzPts val="1600"/>
              <a:buFont typeface="Oswald"/>
              <a:buNone/>
              <a:defRPr sz="1600">
                <a:latin typeface="Oswald"/>
                <a:ea typeface="Oswald"/>
                <a:cs typeface="Oswald"/>
                <a:sym typeface="Oswald"/>
              </a:defRPr>
            </a:lvl6pPr>
            <a:lvl7pPr lvl="6" algn="ctr" rtl="0">
              <a:spcBef>
                <a:spcPts val="0"/>
              </a:spcBef>
              <a:spcAft>
                <a:spcPts val="0"/>
              </a:spcAft>
              <a:buSzPts val="1600"/>
              <a:buFont typeface="Oswald"/>
              <a:buNone/>
              <a:defRPr sz="1600">
                <a:latin typeface="Oswald"/>
                <a:ea typeface="Oswald"/>
                <a:cs typeface="Oswald"/>
                <a:sym typeface="Oswald"/>
              </a:defRPr>
            </a:lvl7pPr>
            <a:lvl8pPr lvl="7" algn="ctr" rtl="0">
              <a:spcBef>
                <a:spcPts val="0"/>
              </a:spcBef>
              <a:spcAft>
                <a:spcPts val="0"/>
              </a:spcAft>
              <a:buSzPts val="1600"/>
              <a:buFont typeface="Oswald"/>
              <a:buNone/>
              <a:defRPr sz="1600">
                <a:latin typeface="Oswald"/>
                <a:ea typeface="Oswald"/>
                <a:cs typeface="Oswald"/>
                <a:sym typeface="Oswald"/>
              </a:defRPr>
            </a:lvl8pPr>
            <a:lvl9pPr lvl="8" algn="ctr" rtl="0">
              <a:spcBef>
                <a:spcPts val="0"/>
              </a:spcBef>
              <a:spcAft>
                <a:spcPts val="0"/>
              </a:spcAft>
              <a:buSzPts val="1600"/>
              <a:buFont typeface="Oswald"/>
              <a:buNone/>
              <a:defRPr sz="1600">
                <a:latin typeface="Oswald"/>
                <a:ea typeface="Oswald"/>
                <a:cs typeface="Oswald"/>
                <a:sym typeface="Oswald"/>
              </a:defRPr>
            </a:lvl9pPr>
          </a:lstStyle>
          <a:p>
            <a:endParaRPr/>
          </a:p>
        </p:txBody>
      </p:sp>
      <p:sp>
        <p:nvSpPr>
          <p:cNvPr id="75" name="Google Shape;75;p18"/>
          <p:cNvSpPr txBox="1">
            <a:spLocks noGrp="1"/>
          </p:cNvSpPr>
          <p:nvPr>
            <p:ph type="ctrTitle" idx="4"/>
          </p:nvPr>
        </p:nvSpPr>
        <p:spPr>
          <a:xfrm>
            <a:off x="1529700" y="3711199"/>
            <a:ext cx="26292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Roboto"/>
              <a:buNone/>
              <a:defRPr sz="2400">
                <a:latin typeface="Proza Libre Medium"/>
                <a:ea typeface="Proza Libre Medium"/>
                <a:cs typeface="Proza Libre Medium"/>
                <a:sym typeface="Proza Libre Medium"/>
              </a:defRPr>
            </a:lvl1pPr>
            <a:lvl2pPr lvl="1" algn="ctr" rtl="0">
              <a:spcBef>
                <a:spcPts val="0"/>
              </a:spcBef>
              <a:spcAft>
                <a:spcPts val="0"/>
              </a:spcAft>
              <a:buSzPts val="1800"/>
              <a:buFont typeface="Roboto"/>
              <a:buNone/>
              <a:defRPr sz="1800">
                <a:latin typeface="Roboto"/>
                <a:ea typeface="Roboto"/>
                <a:cs typeface="Roboto"/>
                <a:sym typeface="Roboto"/>
              </a:defRPr>
            </a:lvl2pPr>
            <a:lvl3pPr lvl="2" algn="ctr" rtl="0">
              <a:spcBef>
                <a:spcPts val="0"/>
              </a:spcBef>
              <a:spcAft>
                <a:spcPts val="0"/>
              </a:spcAft>
              <a:buSzPts val="1800"/>
              <a:buFont typeface="Roboto"/>
              <a:buNone/>
              <a:defRPr sz="1800">
                <a:latin typeface="Roboto"/>
                <a:ea typeface="Roboto"/>
                <a:cs typeface="Roboto"/>
                <a:sym typeface="Roboto"/>
              </a:defRPr>
            </a:lvl3pPr>
            <a:lvl4pPr lvl="3" algn="ctr" rtl="0">
              <a:spcBef>
                <a:spcPts val="0"/>
              </a:spcBef>
              <a:spcAft>
                <a:spcPts val="0"/>
              </a:spcAft>
              <a:buSzPts val="1800"/>
              <a:buFont typeface="Roboto"/>
              <a:buNone/>
              <a:defRPr sz="1800">
                <a:latin typeface="Roboto"/>
                <a:ea typeface="Roboto"/>
                <a:cs typeface="Roboto"/>
                <a:sym typeface="Roboto"/>
              </a:defRPr>
            </a:lvl4pPr>
            <a:lvl5pPr lvl="4" algn="ctr" rtl="0">
              <a:spcBef>
                <a:spcPts val="0"/>
              </a:spcBef>
              <a:spcAft>
                <a:spcPts val="0"/>
              </a:spcAft>
              <a:buSzPts val="1800"/>
              <a:buFont typeface="Roboto"/>
              <a:buNone/>
              <a:defRPr sz="1800">
                <a:latin typeface="Roboto"/>
                <a:ea typeface="Roboto"/>
                <a:cs typeface="Roboto"/>
                <a:sym typeface="Roboto"/>
              </a:defRPr>
            </a:lvl5pPr>
            <a:lvl6pPr lvl="5" algn="ctr" rtl="0">
              <a:spcBef>
                <a:spcPts val="0"/>
              </a:spcBef>
              <a:spcAft>
                <a:spcPts val="0"/>
              </a:spcAft>
              <a:buSzPts val="1800"/>
              <a:buFont typeface="Roboto"/>
              <a:buNone/>
              <a:defRPr sz="1800">
                <a:latin typeface="Roboto"/>
                <a:ea typeface="Roboto"/>
                <a:cs typeface="Roboto"/>
                <a:sym typeface="Roboto"/>
              </a:defRPr>
            </a:lvl6pPr>
            <a:lvl7pPr lvl="6" algn="ctr" rtl="0">
              <a:spcBef>
                <a:spcPts val="0"/>
              </a:spcBef>
              <a:spcAft>
                <a:spcPts val="0"/>
              </a:spcAft>
              <a:buSzPts val="1800"/>
              <a:buFont typeface="Roboto"/>
              <a:buNone/>
              <a:defRPr sz="1800">
                <a:latin typeface="Roboto"/>
                <a:ea typeface="Roboto"/>
                <a:cs typeface="Roboto"/>
                <a:sym typeface="Roboto"/>
              </a:defRPr>
            </a:lvl7pPr>
            <a:lvl8pPr lvl="7" algn="ctr" rtl="0">
              <a:spcBef>
                <a:spcPts val="0"/>
              </a:spcBef>
              <a:spcAft>
                <a:spcPts val="0"/>
              </a:spcAft>
              <a:buSzPts val="1800"/>
              <a:buFont typeface="Roboto"/>
              <a:buNone/>
              <a:defRPr sz="1800">
                <a:latin typeface="Roboto"/>
                <a:ea typeface="Roboto"/>
                <a:cs typeface="Roboto"/>
                <a:sym typeface="Roboto"/>
              </a:defRPr>
            </a:lvl8pPr>
            <a:lvl9pPr lvl="8" algn="ctr" rtl="0">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76" name="Google Shape;76;p18"/>
          <p:cNvSpPr txBox="1">
            <a:spLocks noGrp="1"/>
          </p:cNvSpPr>
          <p:nvPr>
            <p:ph type="ctrTitle" idx="5"/>
          </p:nvPr>
        </p:nvSpPr>
        <p:spPr>
          <a:xfrm>
            <a:off x="4975575" y="1682587"/>
            <a:ext cx="26292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Roboto"/>
              <a:buNone/>
              <a:defRPr sz="2400">
                <a:latin typeface="Proza Libre Medium"/>
                <a:ea typeface="Proza Libre Medium"/>
                <a:cs typeface="Proza Libre Medium"/>
                <a:sym typeface="Proza Libre Medium"/>
              </a:defRPr>
            </a:lvl1pPr>
            <a:lvl2pPr lvl="1" algn="ctr" rtl="0">
              <a:spcBef>
                <a:spcPts val="0"/>
              </a:spcBef>
              <a:spcAft>
                <a:spcPts val="0"/>
              </a:spcAft>
              <a:buSzPts val="1600"/>
              <a:buFont typeface="Oswald"/>
              <a:buNone/>
              <a:defRPr sz="1600">
                <a:latin typeface="Oswald"/>
                <a:ea typeface="Oswald"/>
                <a:cs typeface="Oswald"/>
                <a:sym typeface="Oswald"/>
              </a:defRPr>
            </a:lvl2pPr>
            <a:lvl3pPr lvl="2" algn="ctr" rtl="0">
              <a:spcBef>
                <a:spcPts val="0"/>
              </a:spcBef>
              <a:spcAft>
                <a:spcPts val="0"/>
              </a:spcAft>
              <a:buSzPts val="1600"/>
              <a:buFont typeface="Oswald"/>
              <a:buNone/>
              <a:defRPr sz="1600">
                <a:latin typeface="Oswald"/>
                <a:ea typeface="Oswald"/>
                <a:cs typeface="Oswald"/>
                <a:sym typeface="Oswald"/>
              </a:defRPr>
            </a:lvl3pPr>
            <a:lvl4pPr lvl="3" algn="ctr" rtl="0">
              <a:spcBef>
                <a:spcPts val="0"/>
              </a:spcBef>
              <a:spcAft>
                <a:spcPts val="0"/>
              </a:spcAft>
              <a:buSzPts val="1600"/>
              <a:buFont typeface="Oswald"/>
              <a:buNone/>
              <a:defRPr sz="1600">
                <a:latin typeface="Oswald"/>
                <a:ea typeface="Oswald"/>
                <a:cs typeface="Oswald"/>
                <a:sym typeface="Oswald"/>
              </a:defRPr>
            </a:lvl4pPr>
            <a:lvl5pPr lvl="4" algn="ctr" rtl="0">
              <a:spcBef>
                <a:spcPts val="0"/>
              </a:spcBef>
              <a:spcAft>
                <a:spcPts val="0"/>
              </a:spcAft>
              <a:buSzPts val="1600"/>
              <a:buFont typeface="Oswald"/>
              <a:buNone/>
              <a:defRPr sz="1600">
                <a:latin typeface="Oswald"/>
                <a:ea typeface="Oswald"/>
                <a:cs typeface="Oswald"/>
                <a:sym typeface="Oswald"/>
              </a:defRPr>
            </a:lvl5pPr>
            <a:lvl6pPr lvl="5" algn="ctr" rtl="0">
              <a:spcBef>
                <a:spcPts val="0"/>
              </a:spcBef>
              <a:spcAft>
                <a:spcPts val="0"/>
              </a:spcAft>
              <a:buSzPts val="1600"/>
              <a:buFont typeface="Oswald"/>
              <a:buNone/>
              <a:defRPr sz="1600">
                <a:latin typeface="Oswald"/>
                <a:ea typeface="Oswald"/>
                <a:cs typeface="Oswald"/>
                <a:sym typeface="Oswald"/>
              </a:defRPr>
            </a:lvl6pPr>
            <a:lvl7pPr lvl="6" algn="ctr" rtl="0">
              <a:spcBef>
                <a:spcPts val="0"/>
              </a:spcBef>
              <a:spcAft>
                <a:spcPts val="0"/>
              </a:spcAft>
              <a:buSzPts val="1600"/>
              <a:buFont typeface="Oswald"/>
              <a:buNone/>
              <a:defRPr sz="1600">
                <a:latin typeface="Oswald"/>
                <a:ea typeface="Oswald"/>
                <a:cs typeface="Oswald"/>
                <a:sym typeface="Oswald"/>
              </a:defRPr>
            </a:lvl7pPr>
            <a:lvl8pPr lvl="7" algn="ctr" rtl="0">
              <a:spcBef>
                <a:spcPts val="0"/>
              </a:spcBef>
              <a:spcAft>
                <a:spcPts val="0"/>
              </a:spcAft>
              <a:buSzPts val="1600"/>
              <a:buFont typeface="Oswald"/>
              <a:buNone/>
              <a:defRPr sz="1600">
                <a:latin typeface="Oswald"/>
                <a:ea typeface="Oswald"/>
                <a:cs typeface="Oswald"/>
                <a:sym typeface="Oswald"/>
              </a:defRPr>
            </a:lvl8pPr>
            <a:lvl9pPr lvl="8" algn="ctr" rtl="0">
              <a:spcBef>
                <a:spcPts val="0"/>
              </a:spcBef>
              <a:spcAft>
                <a:spcPts val="0"/>
              </a:spcAft>
              <a:buSzPts val="1600"/>
              <a:buFont typeface="Oswald"/>
              <a:buNone/>
              <a:defRPr sz="1600">
                <a:latin typeface="Oswald"/>
                <a:ea typeface="Oswald"/>
                <a:cs typeface="Oswald"/>
                <a:sym typeface="Oswald"/>
              </a:defRPr>
            </a:lvl9pPr>
          </a:lstStyle>
          <a:p>
            <a:endParaRPr/>
          </a:p>
        </p:txBody>
      </p:sp>
      <p:sp>
        <p:nvSpPr>
          <p:cNvPr id="77" name="Google Shape;77;p18"/>
          <p:cNvSpPr txBox="1">
            <a:spLocks noGrp="1"/>
          </p:cNvSpPr>
          <p:nvPr>
            <p:ph type="ctrTitle" idx="6"/>
          </p:nvPr>
        </p:nvSpPr>
        <p:spPr>
          <a:xfrm>
            <a:off x="4985100" y="3711199"/>
            <a:ext cx="26292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Roboto"/>
              <a:buNone/>
              <a:defRPr sz="2400">
                <a:latin typeface="Proza Libre Medium"/>
                <a:ea typeface="Proza Libre Medium"/>
                <a:cs typeface="Proza Libre Medium"/>
                <a:sym typeface="Proza Libre Medium"/>
              </a:defRPr>
            </a:lvl1pPr>
            <a:lvl2pPr lvl="1" algn="ctr" rtl="0">
              <a:spcBef>
                <a:spcPts val="0"/>
              </a:spcBef>
              <a:spcAft>
                <a:spcPts val="0"/>
              </a:spcAft>
              <a:buSzPts val="1800"/>
              <a:buFont typeface="Oswald"/>
              <a:buNone/>
              <a:defRPr sz="1800">
                <a:latin typeface="Oswald"/>
                <a:ea typeface="Oswald"/>
                <a:cs typeface="Oswald"/>
                <a:sym typeface="Oswald"/>
              </a:defRPr>
            </a:lvl2pPr>
            <a:lvl3pPr lvl="2" algn="ctr" rtl="0">
              <a:spcBef>
                <a:spcPts val="0"/>
              </a:spcBef>
              <a:spcAft>
                <a:spcPts val="0"/>
              </a:spcAft>
              <a:buSzPts val="1800"/>
              <a:buFont typeface="Oswald"/>
              <a:buNone/>
              <a:defRPr sz="1800">
                <a:latin typeface="Oswald"/>
                <a:ea typeface="Oswald"/>
                <a:cs typeface="Oswald"/>
                <a:sym typeface="Oswald"/>
              </a:defRPr>
            </a:lvl3pPr>
            <a:lvl4pPr lvl="3" algn="ctr" rtl="0">
              <a:spcBef>
                <a:spcPts val="0"/>
              </a:spcBef>
              <a:spcAft>
                <a:spcPts val="0"/>
              </a:spcAft>
              <a:buSzPts val="1800"/>
              <a:buFont typeface="Oswald"/>
              <a:buNone/>
              <a:defRPr sz="1800">
                <a:latin typeface="Oswald"/>
                <a:ea typeface="Oswald"/>
                <a:cs typeface="Oswald"/>
                <a:sym typeface="Oswald"/>
              </a:defRPr>
            </a:lvl4pPr>
            <a:lvl5pPr lvl="4" algn="ctr" rtl="0">
              <a:spcBef>
                <a:spcPts val="0"/>
              </a:spcBef>
              <a:spcAft>
                <a:spcPts val="0"/>
              </a:spcAft>
              <a:buSzPts val="1800"/>
              <a:buFont typeface="Oswald"/>
              <a:buNone/>
              <a:defRPr sz="1800">
                <a:latin typeface="Oswald"/>
                <a:ea typeface="Oswald"/>
                <a:cs typeface="Oswald"/>
                <a:sym typeface="Oswald"/>
              </a:defRPr>
            </a:lvl5pPr>
            <a:lvl6pPr lvl="5" algn="ctr" rtl="0">
              <a:spcBef>
                <a:spcPts val="0"/>
              </a:spcBef>
              <a:spcAft>
                <a:spcPts val="0"/>
              </a:spcAft>
              <a:buSzPts val="1800"/>
              <a:buFont typeface="Oswald"/>
              <a:buNone/>
              <a:defRPr sz="1800">
                <a:latin typeface="Oswald"/>
                <a:ea typeface="Oswald"/>
                <a:cs typeface="Oswald"/>
                <a:sym typeface="Oswald"/>
              </a:defRPr>
            </a:lvl6pPr>
            <a:lvl7pPr lvl="6" algn="ctr" rtl="0">
              <a:spcBef>
                <a:spcPts val="0"/>
              </a:spcBef>
              <a:spcAft>
                <a:spcPts val="0"/>
              </a:spcAft>
              <a:buSzPts val="1800"/>
              <a:buFont typeface="Oswald"/>
              <a:buNone/>
              <a:defRPr sz="1800">
                <a:latin typeface="Oswald"/>
                <a:ea typeface="Oswald"/>
                <a:cs typeface="Oswald"/>
                <a:sym typeface="Oswald"/>
              </a:defRPr>
            </a:lvl7pPr>
            <a:lvl8pPr lvl="7" algn="ctr" rtl="0">
              <a:spcBef>
                <a:spcPts val="0"/>
              </a:spcBef>
              <a:spcAft>
                <a:spcPts val="0"/>
              </a:spcAft>
              <a:buSzPts val="1800"/>
              <a:buFont typeface="Oswald"/>
              <a:buNone/>
              <a:defRPr sz="1800">
                <a:latin typeface="Oswald"/>
                <a:ea typeface="Oswald"/>
                <a:cs typeface="Oswald"/>
                <a:sym typeface="Oswald"/>
              </a:defRPr>
            </a:lvl8pPr>
            <a:lvl9pPr lvl="8" algn="ctr" rtl="0">
              <a:spcBef>
                <a:spcPts val="0"/>
              </a:spcBef>
              <a:spcAft>
                <a:spcPts val="0"/>
              </a:spcAft>
              <a:buSzPts val="1800"/>
              <a:buFont typeface="Oswald"/>
              <a:buNone/>
              <a:defRPr sz="1800">
                <a:latin typeface="Oswald"/>
                <a:ea typeface="Oswald"/>
                <a:cs typeface="Oswald"/>
                <a:sym typeface="Oswald"/>
              </a:defRPr>
            </a:lvl9pPr>
          </a:lstStyle>
          <a:p>
            <a:endParaRPr/>
          </a:p>
        </p:txBody>
      </p:sp>
      <p:sp>
        <p:nvSpPr>
          <p:cNvPr id="78" name="Google Shape;78;p18"/>
          <p:cNvSpPr txBox="1">
            <a:spLocks noGrp="1"/>
          </p:cNvSpPr>
          <p:nvPr>
            <p:ph type="title" idx="7" hasCustomPrompt="1"/>
          </p:nvPr>
        </p:nvSpPr>
        <p:spPr>
          <a:xfrm>
            <a:off x="5413275" y="85450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2pPr>
            <a:lvl3pPr lvl="2"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3pPr>
            <a:lvl4pPr lvl="3"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4pPr>
            <a:lvl5pPr lvl="4"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5pPr>
            <a:lvl6pPr lvl="5"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6pPr>
            <a:lvl7pPr lvl="6"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7pPr>
            <a:lvl8pPr lvl="7"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8pPr>
            <a:lvl9pPr lvl="8" algn="ctr" rtl="0">
              <a:spcBef>
                <a:spcPts val="0"/>
              </a:spcBef>
              <a:spcAft>
                <a:spcPts val="0"/>
              </a:spcAft>
              <a:buClr>
                <a:srgbClr val="FFFFFF"/>
              </a:buClr>
              <a:buSzPts val="4800"/>
              <a:buFont typeface="Oswald"/>
              <a:buNone/>
              <a:defRPr sz="4800">
                <a:solidFill>
                  <a:srgbClr val="FFFFFF"/>
                </a:solidFill>
                <a:latin typeface="Oswald"/>
                <a:ea typeface="Oswald"/>
                <a:cs typeface="Oswald"/>
                <a:sym typeface="Oswald"/>
              </a:defRPr>
            </a:lvl9pPr>
          </a:lstStyle>
          <a:p>
            <a:r>
              <a:t>xx%</a:t>
            </a:r>
          </a:p>
        </p:txBody>
      </p:sp>
      <p:sp>
        <p:nvSpPr>
          <p:cNvPr id="79" name="Google Shape;79;p18"/>
          <p:cNvSpPr txBox="1">
            <a:spLocks noGrp="1"/>
          </p:cNvSpPr>
          <p:nvPr>
            <p:ph type="title" idx="8" hasCustomPrompt="1"/>
          </p:nvPr>
        </p:nvSpPr>
        <p:spPr>
          <a:xfrm>
            <a:off x="5422800" y="286018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9pPr>
          </a:lstStyle>
          <a:p>
            <a:r>
              <a:t>xx%</a:t>
            </a:r>
          </a:p>
        </p:txBody>
      </p:sp>
      <p:sp>
        <p:nvSpPr>
          <p:cNvPr id="80" name="Google Shape;80;p18"/>
          <p:cNvSpPr txBox="1"/>
          <p:nvPr/>
        </p:nvSpPr>
        <p:spPr>
          <a:xfrm>
            <a:off x="2517907" y="1182564"/>
            <a:ext cx="1753800" cy="5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800" dirty="0">
              <a:solidFill>
                <a:srgbClr val="434343"/>
              </a:solidFill>
              <a:latin typeface="Fira Sans Extra Condensed"/>
              <a:ea typeface="Fira Sans Extra Condensed"/>
              <a:cs typeface="Fira Sans Extra Condensed"/>
              <a:sym typeface="Fira Sans Extra Condensed"/>
            </a:endParaRPr>
          </a:p>
        </p:txBody>
      </p:sp>
      <p:sp>
        <p:nvSpPr>
          <p:cNvPr id="81" name="Google Shape;81;p18"/>
          <p:cNvSpPr txBox="1"/>
          <p:nvPr/>
        </p:nvSpPr>
        <p:spPr>
          <a:xfrm>
            <a:off x="2080207" y="1603139"/>
            <a:ext cx="2629200"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dirty="0">
              <a:solidFill>
                <a:srgbClr val="434343"/>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2"/>
        <p:cNvGrpSpPr/>
        <p:nvPr/>
      </p:nvGrpSpPr>
      <p:grpSpPr>
        <a:xfrm>
          <a:off x="0" y="0"/>
          <a:ext cx="0" cy="0"/>
          <a:chOff x="0" y="0"/>
          <a:chExt cx="0" cy="0"/>
        </a:xfrm>
      </p:grpSpPr>
      <p:sp>
        <p:nvSpPr>
          <p:cNvPr id="83" name="Google Shape;83;p19"/>
          <p:cNvSpPr/>
          <p:nvPr/>
        </p:nvSpPr>
        <p:spPr>
          <a:xfrm rot="896772">
            <a:off x="2411112" y="-941561"/>
            <a:ext cx="8010651" cy="2527627"/>
          </a:xfrm>
          <a:custGeom>
            <a:avLst/>
            <a:gdLst/>
            <a:ahLst/>
            <a:cxnLst/>
            <a:rect l="l" t="t" r="r" b="b"/>
            <a:pathLst>
              <a:path w="71292" h="22495" extrusionOk="0">
                <a:moveTo>
                  <a:pt x="71015" y="0"/>
                </a:moveTo>
                <a:lnTo>
                  <a:pt x="249" y="257"/>
                </a:lnTo>
                <a:lnTo>
                  <a:pt x="524" y="4440"/>
                </a:lnTo>
                <a:cubicBezTo>
                  <a:pt x="258" y="7017"/>
                  <a:pt x="1" y="9680"/>
                  <a:pt x="778" y="12151"/>
                </a:cubicBezTo>
                <a:cubicBezTo>
                  <a:pt x="1798" y="15399"/>
                  <a:pt x="4486" y="17882"/>
                  <a:pt x="7435" y="19591"/>
                </a:cubicBezTo>
                <a:cubicBezTo>
                  <a:pt x="10641" y="21447"/>
                  <a:pt x="14410" y="22494"/>
                  <a:pt x="18108" y="22494"/>
                </a:cubicBezTo>
                <a:cubicBezTo>
                  <a:pt x="21540" y="22494"/>
                  <a:pt x="24911" y="21592"/>
                  <a:pt x="27711" y="19596"/>
                </a:cubicBezTo>
                <a:cubicBezTo>
                  <a:pt x="31922" y="16599"/>
                  <a:pt x="34611" y="11448"/>
                  <a:pt x="39459" y="9657"/>
                </a:cubicBezTo>
                <a:cubicBezTo>
                  <a:pt x="40765" y="9175"/>
                  <a:pt x="42134" y="8979"/>
                  <a:pt x="43520" y="8979"/>
                </a:cubicBezTo>
                <a:cubicBezTo>
                  <a:pt x="45520" y="8979"/>
                  <a:pt x="47556" y="9387"/>
                  <a:pt x="49490" y="9934"/>
                </a:cubicBezTo>
                <a:cubicBezTo>
                  <a:pt x="52764" y="10862"/>
                  <a:pt x="55958" y="12177"/>
                  <a:pt x="59338" y="12562"/>
                </a:cubicBezTo>
                <a:cubicBezTo>
                  <a:pt x="59894" y="12625"/>
                  <a:pt x="60460" y="12658"/>
                  <a:pt x="61027" y="12658"/>
                </a:cubicBezTo>
                <a:cubicBezTo>
                  <a:pt x="63909" y="12658"/>
                  <a:pt x="66834" y="11805"/>
                  <a:pt x="68729" y="9685"/>
                </a:cubicBezTo>
                <a:cubicBezTo>
                  <a:pt x="71000" y="7140"/>
                  <a:pt x="71292" y="3400"/>
                  <a:pt x="71015" y="0"/>
                </a:cubicBezTo>
                <a:close/>
              </a:path>
            </a:pathLst>
          </a:custGeom>
          <a:gradFill>
            <a:gsLst>
              <a:gs pos="0">
                <a:schemeClr val="accent1"/>
              </a:gs>
              <a:gs pos="80000">
                <a:schemeClr val="lt1"/>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9"/>
          <p:cNvSpPr txBox="1">
            <a:spLocks noGrp="1"/>
          </p:cNvSpPr>
          <p:nvPr>
            <p:ph type="ctrTitle"/>
          </p:nvPr>
        </p:nvSpPr>
        <p:spPr>
          <a:xfrm flipH="1">
            <a:off x="3799328" y="3137350"/>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5" name="Google Shape;85;p19"/>
          <p:cNvSpPr txBox="1">
            <a:spLocks noGrp="1"/>
          </p:cNvSpPr>
          <p:nvPr>
            <p:ph type="subTitle" idx="1"/>
          </p:nvPr>
        </p:nvSpPr>
        <p:spPr>
          <a:xfrm flipH="1">
            <a:off x="3653978" y="35805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6" name="Google Shape;86;p19"/>
          <p:cNvSpPr txBox="1">
            <a:spLocks noGrp="1"/>
          </p:cNvSpPr>
          <p:nvPr>
            <p:ph type="ctrTitle" idx="2"/>
          </p:nvPr>
        </p:nvSpPr>
        <p:spPr>
          <a:xfrm flipH="1">
            <a:off x="6545180" y="3137350"/>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7" name="Google Shape;87;p19"/>
          <p:cNvSpPr txBox="1">
            <a:spLocks noGrp="1"/>
          </p:cNvSpPr>
          <p:nvPr>
            <p:ph type="subTitle" idx="3"/>
          </p:nvPr>
        </p:nvSpPr>
        <p:spPr>
          <a:xfrm flipH="1">
            <a:off x="6358430" y="357964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8" name="Google Shape;88;p19"/>
          <p:cNvSpPr txBox="1">
            <a:spLocks noGrp="1"/>
          </p:cNvSpPr>
          <p:nvPr>
            <p:ph type="ctrTitle" idx="4"/>
          </p:nvPr>
        </p:nvSpPr>
        <p:spPr>
          <a:xfrm flipH="1">
            <a:off x="1094866" y="3137350"/>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9" name="Google Shape;89;p19"/>
          <p:cNvSpPr txBox="1">
            <a:spLocks noGrp="1"/>
          </p:cNvSpPr>
          <p:nvPr>
            <p:ph type="subTitle" idx="5"/>
          </p:nvPr>
        </p:nvSpPr>
        <p:spPr>
          <a:xfrm flipH="1">
            <a:off x="949516" y="35775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0" name="Google Shape;90;p19"/>
          <p:cNvSpPr txBox="1">
            <a:spLocks noGrp="1"/>
          </p:cNvSpPr>
          <p:nvPr>
            <p:ph type="title" idx="6"/>
          </p:nvPr>
        </p:nvSpPr>
        <p:spPr>
          <a:xfrm>
            <a:off x="4932743" y="357850"/>
            <a:ext cx="35955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
  <p:cSld name="CUSTOM_2">
    <p:spTree>
      <p:nvGrpSpPr>
        <p:cNvPr id="1" name="Shape 91"/>
        <p:cNvGrpSpPr/>
        <p:nvPr/>
      </p:nvGrpSpPr>
      <p:grpSpPr>
        <a:xfrm>
          <a:off x="0" y="0"/>
          <a:ext cx="0" cy="0"/>
          <a:chOff x="0" y="0"/>
          <a:chExt cx="0" cy="0"/>
        </a:xfrm>
      </p:grpSpPr>
      <p:sp>
        <p:nvSpPr>
          <p:cNvPr id="92" name="Google Shape;92;p20"/>
          <p:cNvSpPr/>
          <p:nvPr/>
        </p:nvSpPr>
        <p:spPr>
          <a:xfrm rot="-5400000">
            <a:off x="2161430" y="-354620"/>
            <a:ext cx="8770573" cy="10709866"/>
          </a:xfrm>
          <a:custGeom>
            <a:avLst/>
            <a:gdLst/>
            <a:ahLst/>
            <a:cxnLst/>
            <a:rect l="l" t="t" r="r" b="b"/>
            <a:pathLst>
              <a:path w="81901" h="59510" extrusionOk="0">
                <a:moveTo>
                  <a:pt x="5488" y="1"/>
                </a:moveTo>
                <a:cubicBezTo>
                  <a:pt x="2472" y="1"/>
                  <a:pt x="470" y="30"/>
                  <a:pt x="381" y="106"/>
                </a:cubicBezTo>
                <a:cubicBezTo>
                  <a:pt x="1" y="432"/>
                  <a:pt x="381" y="58752"/>
                  <a:pt x="381" y="58752"/>
                </a:cubicBezTo>
                <a:lnTo>
                  <a:pt x="81900" y="59509"/>
                </a:lnTo>
                <a:cubicBezTo>
                  <a:pt x="81357" y="57949"/>
                  <a:pt x="81266" y="56275"/>
                  <a:pt x="80917" y="54661"/>
                </a:cubicBezTo>
                <a:cubicBezTo>
                  <a:pt x="80200" y="51349"/>
                  <a:pt x="78423" y="48384"/>
                  <a:pt x="76675" y="45481"/>
                </a:cubicBezTo>
                <a:cubicBezTo>
                  <a:pt x="75112" y="42893"/>
                  <a:pt x="73535" y="40284"/>
                  <a:pt x="71535" y="38016"/>
                </a:cubicBezTo>
                <a:cubicBezTo>
                  <a:pt x="67115" y="33010"/>
                  <a:pt x="60944" y="29982"/>
                  <a:pt x="55093" y="26765"/>
                </a:cubicBezTo>
                <a:cubicBezTo>
                  <a:pt x="49242" y="23545"/>
                  <a:pt x="43316" y="19774"/>
                  <a:pt x="40039" y="13954"/>
                </a:cubicBezTo>
                <a:cubicBezTo>
                  <a:pt x="37711" y="9814"/>
                  <a:pt x="36936" y="5009"/>
                  <a:pt x="36199" y="315"/>
                </a:cubicBezTo>
                <a:cubicBezTo>
                  <a:pt x="36199" y="315"/>
                  <a:pt x="15384" y="1"/>
                  <a:pt x="5488" y="1"/>
                </a:cubicBezTo>
                <a:close/>
              </a:path>
            </a:pathLst>
          </a:custGeom>
          <a:gradFill>
            <a:gsLst>
              <a:gs pos="0">
                <a:schemeClr val="accent1"/>
              </a:gs>
              <a:gs pos="78000">
                <a:schemeClr val="lt1"/>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0"/>
          <p:cNvSpPr txBox="1">
            <a:spLocks noGrp="1"/>
          </p:cNvSpPr>
          <p:nvPr>
            <p:ph type="ctrTitle"/>
          </p:nvPr>
        </p:nvSpPr>
        <p:spPr>
          <a:xfrm flipH="1">
            <a:off x="2770428" y="1270231"/>
            <a:ext cx="1560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94" name="Google Shape;94;p20"/>
          <p:cNvSpPr txBox="1">
            <a:spLocks noGrp="1"/>
          </p:cNvSpPr>
          <p:nvPr>
            <p:ph type="subTitle" idx="1"/>
          </p:nvPr>
        </p:nvSpPr>
        <p:spPr>
          <a:xfrm flipH="1">
            <a:off x="2695128" y="1688960"/>
            <a:ext cx="16359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5" name="Google Shape;95;p20"/>
          <p:cNvSpPr txBox="1">
            <a:spLocks noGrp="1"/>
          </p:cNvSpPr>
          <p:nvPr>
            <p:ph type="ctrTitle" idx="2"/>
          </p:nvPr>
        </p:nvSpPr>
        <p:spPr>
          <a:xfrm flipH="1">
            <a:off x="2770428" y="2954056"/>
            <a:ext cx="1560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96" name="Google Shape;96;p20"/>
          <p:cNvSpPr txBox="1">
            <a:spLocks noGrp="1"/>
          </p:cNvSpPr>
          <p:nvPr>
            <p:ph type="subTitle" idx="3"/>
          </p:nvPr>
        </p:nvSpPr>
        <p:spPr>
          <a:xfrm flipH="1">
            <a:off x="2695128" y="3372785"/>
            <a:ext cx="16359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7" name="Google Shape;97;p20"/>
          <p:cNvSpPr txBox="1">
            <a:spLocks noGrp="1"/>
          </p:cNvSpPr>
          <p:nvPr>
            <p:ph type="ctrTitle" idx="4"/>
          </p:nvPr>
        </p:nvSpPr>
        <p:spPr>
          <a:xfrm flipH="1">
            <a:off x="825652" y="1270231"/>
            <a:ext cx="1560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98" name="Google Shape;98;p20"/>
          <p:cNvSpPr txBox="1">
            <a:spLocks noGrp="1"/>
          </p:cNvSpPr>
          <p:nvPr>
            <p:ph type="subTitle" idx="5"/>
          </p:nvPr>
        </p:nvSpPr>
        <p:spPr>
          <a:xfrm flipH="1">
            <a:off x="750352" y="1688960"/>
            <a:ext cx="16359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9" name="Google Shape;99;p20"/>
          <p:cNvSpPr txBox="1">
            <a:spLocks noGrp="1"/>
          </p:cNvSpPr>
          <p:nvPr>
            <p:ph type="ctrTitle" idx="6"/>
          </p:nvPr>
        </p:nvSpPr>
        <p:spPr>
          <a:xfrm flipH="1">
            <a:off x="570952" y="2954056"/>
            <a:ext cx="1815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00" name="Google Shape;100;p20"/>
          <p:cNvSpPr txBox="1">
            <a:spLocks noGrp="1"/>
          </p:cNvSpPr>
          <p:nvPr>
            <p:ph type="subTitle" idx="7"/>
          </p:nvPr>
        </p:nvSpPr>
        <p:spPr>
          <a:xfrm flipH="1">
            <a:off x="750352" y="3372785"/>
            <a:ext cx="16359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01" name="Google Shape;101;p20"/>
          <p:cNvSpPr txBox="1">
            <a:spLocks noGrp="1"/>
          </p:cNvSpPr>
          <p:nvPr>
            <p:ph type="title" idx="8"/>
          </p:nvPr>
        </p:nvSpPr>
        <p:spPr>
          <a:xfrm>
            <a:off x="4932743" y="357850"/>
            <a:ext cx="35955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ITLE_ONLY_1_1_1">
    <p:spTree>
      <p:nvGrpSpPr>
        <p:cNvPr id="1" name="Shape 117"/>
        <p:cNvGrpSpPr/>
        <p:nvPr/>
      </p:nvGrpSpPr>
      <p:grpSpPr>
        <a:xfrm>
          <a:off x="0" y="0"/>
          <a:ext cx="0" cy="0"/>
          <a:chOff x="0" y="0"/>
          <a:chExt cx="0" cy="0"/>
        </a:xfrm>
      </p:grpSpPr>
      <p:sp>
        <p:nvSpPr>
          <p:cNvPr id="118" name="Google Shape;118;p22"/>
          <p:cNvSpPr/>
          <p:nvPr/>
        </p:nvSpPr>
        <p:spPr>
          <a:xfrm rot="576232" flipH="1">
            <a:off x="2614838" y="-587476"/>
            <a:ext cx="10914141" cy="7930313"/>
          </a:xfrm>
          <a:custGeom>
            <a:avLst/>
            <a:gdLst/>
            <a:ahLst/>
            <a:cxnLst/>
            <a:rect l="l" t="t" r="r" b="b"/>
            <a:pathLst>
              <a:path w="81901" h="59510" extrusionOk="0">
                <a:moveTo>
                  <a:pt x="5488" y="1"/>
                </a:moveTo>
                <a:cubicBezTo>
                  <a:pt x="2472" y="1"/>
                  <a:pt x="470" y="30"/>
                  <a:pt x="381" y="106"/>
                </a:cubicBezTo>
                <a:cubicBezTo>
                  <a:pt x="1" y="432"/>
                  <a:pt x="381" y="58752"/>
                  <a:pt x="381" y="58752"/>
                </a:cubicBezTo>
                <a:lnTo>
                  <a:pt x="81900" y="59509"/>
                </a:lnTo>
                <a:cubicBezTo>
                  <a:pt x="81357" y="57949"/>
                  <a:pt x="81266" y="56275"/>
                  <a:pt x="80917" y="54661"/>
                </a:cubicBezTo>
                <a:cubicBezTo>
                  <a:pt x="80200" y="51349"/>
                  <a:pt x="78423" y="48384"/>
                  <a:pt x="76675" y="45481"/>
                </a:cubicBezTo>
                <a:cubicBezTo>
                  <a:pt x="75112" y="42893"/>
                  <a:pt x="73535" y="40284"/>
                  <a:pt x="71535" y="38016"/>
                </a:cubicBezTo>
                <a:cubicBezTo>
                  <a:pt x="67115" y="33010"/>
                  <a:pt x="60944" y="29982"/>
                  <a:pt x="55093" y="26765"/>
                </a:cubicBezTo>
                <a:cubicBezTo>
                  <a:pt x="49242" y="23545"/>
                  <a:pt x="43316" y="19774"/>
                  <a:pt x="40039" y="13954"/>
                </a:cubicBezTo>
                <a:cubicBezTo>
                  <a:pt x="37711" y="9814"/>
                  <a:pt x="36936" y="5009"/>
                  <a:pt x="36199" y="315"/>
                </a:cubicBezTo>
                <a:cubicBezTo>
                  <a:pt x="36199" y="315"/>
                  <a:pt x="15384" y="1"/>
                  <a:pt x="5488" y="1"/>
                </a:cubicBezTo>
                <a:close/>
              </a:path>
            </a:pathLst>
          </a:custGeom>
          <a:gradFill>
            <a:gsLst>
              <a:gs pos="0">
                <a:schemeClr val="accent1"/>
              </a:gs>
              <a:gs pos="83000">
                <a:schemeClr val="lt1"/>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2"/>
          <p:cNvSpPr txBox="1">
            <a:spLocks noGrp="1"/>
          </p:cNvSpPr>
          <p:nvPr>
            <p:ph type="title"/>
          </p:nvPr>
        </p:nvSpPr>
        <p:spPr>
          <a:xfrm>
            <a:off x="4645725" y="255600"/>
            <a:ext cx="3902100" cy="112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0" name="Google Shape;120;p22"/>
          <p:cNvSpPr txBox="1">
            <a:spLocks noGrp="1"/>
          </p:cNvSpPr>
          <p:nvPr>
            <p:ph type="subTitle" idx="1"/>
          </p:nvPr>
        </p:nvSpPr>
        <p:spPr>
          <a:xfrm>
            <a:off x="672375" y="1336500"/>
            <a:ext cx="3270900" cy="13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1" name="Google Shape;121;p22"/>
          <p:cNvSpPr txBox="1"/>
          <p:nvPr/>
        </p:nvSpPr>
        <p:spPr>
          <a:xfrm>
            <a:off x="672375" y="3351925"/>
            <a:ext cx="2417700" cy="9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300"/>
              </a:spcBef>
              <a:spcAft>
                <a:spcPts val="0"/>
              </a:spcAft>
              <a:buNone/>
            </a:pPr>
            <a:r>
              <a:rPr lang="en" sz="1000">
                <a:solidFill>
                  <a:schemeClr val="dk1"/>
                </a:solidFill>
                <a:latin typeface="Prompt Light"/>
                <a:ea typeface="Prompt Light"/>
                <a:cs typeface="Prompt Light"/>
                <a:sym typeface="Prompt Light"/>
              </a:rPr>
              <a:t>CREDITS: This presentation template was created by </a:t>
            </a:r>
            <a:r>
              <a:rPr lang="en" sz="1000">
                <a:solidFill>
                  <a:schemeClr val="dk1"/>
                </a:solidFill>
                <a:uFill>
                  <a:noFill/>
                </a:uFill>
                <a:latin typeface="Prompt"/>
                <a:ea typeface="Prompt"/>
                <a:cs typeface="Prompt"/>
                <a:sym typeface="Prompt"/>
                <a:hlinkClick r:id="rId2">
                  <a:extLst>
                    <a:ext uri="{A12FA001-AC4F-418D-AE19-62706E023703}">
                      <ahyp:hlinkClr xmlns:ahyp="http://schemas.microsoft.com/office/drawing/2018/hyperlinkcolor" val="tx"/>
                    </a:ext>
                  </a:extLst>
                </a:hlinkClick>
              </a:rPr>
              <a:t>Slidesgo</a:t>
            </a:r>
            <a:r>
              <a:rPr lang="en" sz="1000">
                <a:solidFill>
                  <a:schemeClr val="dk1"/>
                </a:solidFill>
                <a:latin typeface="Prompt Light"/>
                <a:ea typeface="Prompt Light"/>
                <a:cs typeface="Prompt Light"/>
                <a:sym typeface="Prompt Light"/>
              </a:rPr>
              <a:t>, including icons by </a:t>
            </a:r>
            <a:r>
              <a:rPr lang="en" sz="1000">
                <a:solidFill>
                  <a:schemeClr val="dk1"/>
                </a:solidFill>
                <a:uFill>
                  <a:noFill/>
                </a:uFill>
                <a:latin typeface="Prompt"/>
                <a:ea typeface="Prompt"/>
                <a:cs typeface="Prompt"/>
                <a:sym typeface="Prompt"/>
                <a:hlinkClick r:id="rId3">
                  <a:extLst>
                    <a:ext uri="{A12FA001-AC4F-418D-AE19-62706E023703}">
                      <ahyp:hlinkClr xmlns:ahyp="http://schemas.microsoft.com/office/drawing/2018/hyperlinkcolor" val="tx"/>
                    </a:ext>
                  </a:extLst>
                </a:hlinkClick>
              </a:rPr>
              <a:t>Flaticon</a:t>
            </a:r>
            <a:r>
              <a:rPr lang="en" sz="1000">
                <a:solidFill>
                  <a:schemeClr val="dk1"/>
                </a:solidFill>
                <a:latin typeface="Prompt Light"/>
                <a:ea typeface="Prompt Light"/>
                <a:cs typeface="Prompt Light"/>
                <a:sym typeface="Prompt Light"/>
              </a:rPr>
              <a:t>, and infographics &amp; images by </a:t>
            </a:r>
            <a:r>
              <a:rPr lang="en" sz="1000">
                <a:solidFill>
                  <a:schemeClr val="dk1"/>
                </a:solidFill>
                <a:uFill>
                  <a:noFill/>
                </a:uFill>
                <a:latin typeface="Prompt"/>
                <a:ea typeface="Prompt"/>
                <a:cs typeface="Prompt"/>
                <a:sym typeface="Prompt"/>
                <a:hlinkClick r:id="rId4">
                  <a:extLst>
                    <a:ext uri="{A12FA001-AC4F-418D-AE19-62706E023703}">
                      <ahyp:hlinkClr xmlns:ahyp="http://schemas.microsoft.com/office/drawing/2018/hyperlinkcolor" val="tx"/>
                    </a:ext>
                  </a:extLst>
                </a:hlinkClick>
              </a:rPr>
              <a:t>Freepik</a:t>
            </a:r>
            <a:endParaRPr sz="1000" dirty="0">
              <a:solidFill>
                <a:schemeClr val="dk1"/>
              </a:solidFill>
              <a:latin typeface="Prompt Light"/>
              <a:ea typeface="Prompt Light"/>
              <a:cs typeface="Prompt Light"/>
              <a:sym typeface="Prompt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ONLY_2_1_2">
    <p:spTree>
      <p:nvGrpSpPr>
        <p:cNvPr id="1" name="Shape 122"/>
        <p:cNvGrpSpPr/>
        <p:nvPr/>
      </p:nvGrpSpPr>
      <p:grpSpPr>
        <a:xfrm>
          <a:off x="0" y="0"/>
          <a:ext cx="0" cy="0"/>
          <a:chOff x="0" y="0"/>
          <a:chExt cx="0" cy="0"/>
        </a:xfrm>
      </p:grpSpPr>
      <p:sp>
        <p:nvSpPr>
          <p:cNvPr id="123" name="Google Shape;123;p23"/>
          <p:cNvSpPr/>
          <p:nvPr/>
        </p:nvSpPr>
        <p:spPr>
          <a:xfrm rot="8099912">
            <a:off x="-1529129" y="-1973194"/>
            <a:ext cx="7040163" cy="4077088"/>
          </a:xfrm>
          <a:custGeom>
            <a:avLst/>
            <a:gdLst/>
            <a:ahLst/>
            <a:cxnLst/>
            <a:rect l="l" t="t" r="r" b="b"/>
            <a:pathLst>
              <a:path w="51230" h="29669" extrusionOk="0">
                <a:moveTo>
                  <a:pt x="8743" y="0"/>
                </a:moveTo>
                <a:cubicBezTo>
                  <a:pt x="6012" y="0"/>
                  <a:pt x="3288" y="625"/>
                  <a:pt x="875" y="1913"/>
                </a:cubicBezTo>
                <a:cubicBezTo>
                  <a:pt x="0" y="11421"/>
                  <a:pt x="498" y="19652"/>
                  <a:pt x="1638" y="29128"/>
                </a:cubicBezTo>
                <a:lnTo>
                  <a:pt x="47370" y="29128"/>
                </a:lnTo>
                <a:cubicBezTo>
                  <a:pt x="48658" y="29128"/>
                  <a:pt x="49921" y="29506"/>
                  <a:pt x="51198" y="29668"/>
                </a:cubicBezTo>
                <a:cubicBezTo>
                  <a:pt x="51230" y="25794"/>
                  <a:pt x="49118" y="21975"/>
                  <a:pt x="45821" y="19937"/>
                </a:cubicBezTo>
                <a:cubicBezTo>
                  <a:pt x="41184" y="17078"/>
                  <a:pt x="35005" y="17812"/>
                  <a:pt x="30328" y="15009"/>
                </a:cubicBezTo>
                <a:cubicBezTo>
                  <a:pt x="26151" y="12506"/>
                  <a:pt x="23979" y="7689"/>
                  <a:pt x="20391" y="4392"/>
                </a:cubicBezTo>
                <a:cubicBezTo>
                  <a:pt x="17257" y="1512"/>
                  <a:pt x="12992" y="0"/>
                  <a:pt x="8743" y="0"/>
                </a:cubicBezTo>
                <a:close/>
              </a:path>
            </a:pathLst>
          </a:custGeom>
          <a:gradFill>
            <a:gsLst>
              <a:gs pos="0">
                <a:schemeClr val="accent1"/>
              </a:gs>
              <a:gs pos="93000">
                <a:schemeClr val="lt1"/>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3"/>
          <p:cNvSpPr txBox="1">
            <a:spLocks noGrp="1"/>
          </p:cNvSpPr>
          <p:nvPr>
            <p:ph type="title"/>
          </p:nvPr>
        </p:nvSpPr>
        <p:spPr>
          <a:xfrm>
            <a:off x="4932743" y="357850"/>
            <a:ext cx="35955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125" name="Google Shape;125;p23"/>
          <p:cNvSpPr txBox="1">
            <a:spLocks noGrp="1"/>
          </p:cNvSpPr>
          <p:nvPr>
            <p:ph type="body" idx="1"/>
          </p:nvPr>
        </p:nvSpPr>
        <p:spPr>
          <a:xfrm>
            <a:off x="720000" y="1236777"/>
            <a:ext cx="3677700" cy="3179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5"/>
              </a:buClr>
              <a:buSzPts val="1100"/>
              <a:buFont typeface="Raleway SemiBold"/>
              <a:buChar char="●"/>
              <a:defRPr sz="1200"/>
            </a:lvl1pPr>
            <a:lvl2pPr marL="914400" lvl="1" indent="-304800" rtl="0">
              <a:spcBef>
                <a:spcPts val="1600"/>
              </a:spcBef>
              <a:spcAft>
                <a:spcPts val="0"/>
              </a:spcAft>
              <a:buClr>
                <a:srgbClr val="434343"/>
              </a:buClr>
              <a:buSzPts val="1200"/>
              <a:buFont typeface="Roboto Condensed Light"/>
              <a:buChar char="○"/>
              <a:defRPr sz="1200"/>
            </a:lvl2pPr>
            <a:lvl3pPr marL="1371600" lvl="2" indent="-304800" rtl="0">
              <a:spcBef>
                <a:spcPts val="1600"/>
              </a:spcBef>
              <a:spcAft>
                <a:spcPts val="0"/>
              </a:spcAft>
              <a:buClr>
                <a:srgbClr val="434343"/>
              </a:buClr>
              <a:buSzPts val="1200"/>
              <a:buFont typeface="Roboto Condensed Light"/>
              <a:buChar char="■"/>
              <a:defRPr sz="1200"/>
            </a:lvl3pPr>
            <a:lvl4pPr marL="1828800" lvl="3" indent="-304800" rtl="0">
              <a:spcBef>
                <a:spcPts val="1600"/>
              </a:spcBef>
              <a:spcAft>
                <a:spcPts val="0"/>
              </a:spcAft>
              <a:buClr>
                <a:srgbClr val="434343"/>
              </a:buClr>
              <a:buSzPts val="1200"/>
              <a:buFont typeface="Roboto Condensed Light"/>
              <a:buChar char="●"/>
              <a:defRPr sz="1200"/>
            </a:lvl4pPr>
            <a:lvl5pPr marL="2286000" lvl="4" indent="-304800" rtl="0">
              <a:spcBef>
                <a:spcPts val="1600"/>
              </a:spcBef>
              <a:spcAft>
                <a:spcPts val="0"/>
              </a:spcAft>
              <a:buClr>
                <a:srgbClr val="434343"/>
              </a:buClr>
              <a:buSzPts val="1200"/>
              <a:buFont typeface="Roboto Condensed Light"/>
              <a:buChar char="○"/>
              <a:defRPr sz="1200"/>
            </a:lvl5pPr>
            <a:lvl6pPr marL="2743200" lvl="5" indent="-304800" rtl="0">
              <a:spcBef>
                <a:spcPts val="1600"/>
              </a:spcBef>
              <a:spcAft>
                <a:spcPts val="0"/>
              </a:spcAft>
              <a:buClr>
                <a:srgbClr val="434343"/>
              </a:buClr>
              <a:buSzPts val="1200"/>
              <a:buFont typeface="Roboto Condensed Light"/>
              <a:buChar char="■"/>
              <a:defRPr sz="1200"/>
            </a:lvl6pPr>
            <a:lvl7pPr marL="3200400" lvl="6" indent="-304800" rtl="0">
              <a:spcBef>
                <a:spcPts val="1600"/>
              </a:spcBef>
              <a:spcAft>
                <a:spcPts val="0"/>
              </a:spcAft>
              <a:buClr>
                <a:srgbClr val="434343"/>
              </a:buClr>
              <a:buSzPts val="1200"/>
              <a:buFont typeface="Roboto Condensed Light"/>
              <a:buChar char="●"/>
              <a:defRPr sz="1200"/>
            </a:lvl7pPr>
            <a:lvl8pPr marL="3657600" lvl="7" indent="-304800" rtl="0">
              <a:spcBef>
                <a:spcPts val="1600"/>
              </a:spcBef>
              <a:spcAft>
                <a:spcPts val="0"/>
              </a:spcAft>
              <a:buClr>
                <a:srgbClr val="434343"/>
              </a:buClr>
              <a:buSzPts val="1200"/>
              <a:buFont typeface="Roboto Condensed Light"/>
              <a:buChar char="○"/>
              <a:defRPr sz="1200"/>
            </a:lvl8pPr>
            <a:lvl9pPr marL="4114800" lvl="8" indent="-304800" rtl="0">
              <a:spcBef>
                <a:spcPts val="1600"/>
              </a:spcBef>
              <a:spcAft>
                <a:spcPts val="1600"/>
              </a:spcAft>
              <a:buClr>
                <a:srgbClr val="434343"/>
              </a:buClr>
              <a:buSzPts val="1200"/>
              <a:buFont typeface="Roboto Condensed Light"/>
              <a:buChar char="■"/>
              <a:defRPr sz="1200"/>
            </a:lvl9pPr>
          </a:lstStyle>
          <a:p>
            <a:endParaRPr/>
          </a:p>
        </p:txBody>
      </p:sp>
      <p:sp>
        <p:nvSpPr>
          <p:cNvPr id="126" name="Google Shape;126;p23"/>
          <p:cNvSpPr txBox="1">
            <a:spLocks noGrp="1"/>
          </p:cNvSpPr>
          <p:nvPr>
            <p:ph type="body" idx="2"/>
          </p:nvPr>
        </p:nvSpPr>
        <p:spPr>
          <a:xfrm>
            <a:off x="4478125" y="1846377"/>
            <a:ext cx="3677700" cy="25698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5"/>
              </a:buClr>
              <a:buSzPts val="1100"/>
              <a:buFont typeface="Raleway SemiBold"/>
              <a:buChar char="●"/>
              <a:defRPr sz="1200"/>
            </a:lvl1pPr>
            <a:lvl2pPr marL="914400" lvl="1" indent="-304800" rtl="0">
              <a:spcBef>
                <a:spcPts val="1600"/>
              </a:spcBef>
              <a:spcAft>
                <a:spcPts val="0"/>
              </a:spcAft>
              <a:buClr>
                <a:srgbClr val="434343"/>
              </a:buClr>
              <a:buSzPts val="1200"/>
              <a:buFont typeface="Roboto Condensed Light"/>
              <a:buChar char="○"/>
              <a:defRPr sz="1200"/>
            </a:lvl2pPr>
            <a:lvl3pPr marL="1371600" lvl="2" indent="-304800" rtl="0">
              <a:spcBef>
                <a:spcPts val="1600"/>
              </a:spcBef>
              <a:spcAft>
                <a:spcPts val="0"/>
              </a:spcAft>
              <a:buClr>
                <a:srgbClr val="434343"/>
              </a:buClr>
              <a:buSzPts val="1200"/>
              <a:buFont typeface="Roboto Condensed Light"/>
              <a:buChar char="■"/>
              <a:defRPr sz="1200"/>
            </a:lvl3pPr>
            <a:lvl4pPr marL="1828800" lvl="3" indent="-304800" rtl="0">
              <a:spcBef>
                <a:spcPts val="1600"/>
              </a:spcBef>
              <a:spcAft>
                <a:spcPts val="0"/>
              </a:spcAft>
              <a:buClr>
                <a:srgbClr val="434343"/>
              </a:buClr>
              <a:buSzPts val="1200"/>
              <a:buFont typeface="Roboto Condensed Light"/>
              <a:buChar char="●"/>
              <a:defRPr sz="1200"/>
            </a:lvl4pPr>
            <a:lvl5pPr marL="2286000" lvl="4" indent="-304800" rtl="0">
              <a:spcBef>
                <a:spcPts val="1600"/>
              </a:spcBef>
              <a:spcAft>
                <a:spcPts val="0"/>
              </a:spcAft>
              <a:buClr>
                <a:srgbClr val="434343"/>
              </a:buClr>
              <a:buSzPts val="1200"/>
              <a:buFont typeface="Roboto Condensed Light"/>
              <a:buChar char="○"/>
              <a:defRPr sz="1200"/>
            </a:lvl5pPr>
            <a:lvl6pPr marL="2743200" lvl="5" indent="-304800" rtl="0">
              <a:spcBef>
                <a:spcPts val="1600"/>
              </a:spcBef>
              <a:spcAft>
                <a:spcPts val="0"/>
              </a:spcAft>
              <a:buClr>
                <a:srgbClr val="434343"/>
              </a:buClr>
              <a:buSzPts val="1200"/>
              <a:buFont typeface="Roboto Condensed Light"/>
              <a:buChar char="■"/>
              <a:defRPr sz="1200"/>
            </a:lvl6pPr>
            <a:lvl7pPr marL="3200400" lvl="6" indent="-304800" rtl="0">
              <a:spcBef>
                <a:spcPts val="1600"/>
              </a:spcBef>
              <a:spcAft>
                <a:spcPts val="0"/>
              </a:spcAft>
              <a:buClr>
                <a:srgbClr val="434343"/>
              </a:buClr>
              <a:buSzPts val="1200"/>
              <a:buFont typeface="Roboto Condensed Light"/>
              <a:buChar char="●"/>
              <a:defRPr sz="1200"/>
            </a:lvl7pPr>
            <a:lvl8pPr marL="3657600" lvl="7" indent="-304800" rtl="0">
              <a:spcBef>
                <a:spcPts val="1600"/>
              </a:spcBef>
              <a:spcAft>
                <a:spcPts val="0"/>
              </a:spcAft>
              <a:buClr>
                <a:srgbClr val="434343"/>
              </a:buClr>
              <a:buSzPts val="1200"/>
              <a:buFont typeface="Roboto Condensed Light"/>
              <a:buChar char="○"/>
              <a:defRPr sz="1200"/>
            </a:lvl8pPr>
            <a:lvl9pPr marL="4114800" lvl="8" indent="-304800" rtl="0">
              <a:spcBef>
                <a:spcPts val="1600"/>
              </a:spcBef>
              <a:spcAft>
                <a:spcPts val="1600"/>
              </a:spcAft>
              <a:buClr>
                <a:srgbClr val="434343"/>
              </a:buClr>
              <a:buSzPts val="1200"/>
              <a:buFont typeface="Roboto Condensed Light"/>
              <a:buChar char="■"/>
              <a:defRPr sz="1200"/>
            </a:lvl9pPr>
          </a:lstStyle>
          <a:p>
            <a:endParaRPr/>
          </a:p>
        </p:txBody>
      </p:sp>
      <p:sp>
        <p:nvSpPr>
          <p:cNvPr id="127" name="Google Shape;127;p23"/>
          <p:cNvSpPr/>
          <p:nvPr/>
        </p:nvSpPr>
        <p:spPr>
          <a:xfrm rot="-2145485">
            <a:off x="3853871" y="3081671"/>
            <a:ext cx="7040174" cy="4077113"/>
          </a:xfrm>
          <a:custGeom>
            <a:avLst/>
            <a:gdLst/>
            <a:ahLst/>
            <a:cxnLst/>
            <a:rect l="l" t="t" r="r" b="b"/>
            <a:pathLst>
              <a:path w="51230" h="29669" extrusionOk="0">
                <a:moveTo>
                  <a:pt x="8743" y="0"/>
                </a:moveTo>
                <a:cubicBezTo>
                  <a:pt x="6012" y="0"/>
                  <a:pt x="3288" y="625"/>
                  <a:pt x="875" y="1913"/>
                </a:cubicBezTo>
                <a:cubicBezTo>
                  <a:pt x="0" y="11421"/>
                  <a:pt x="498" y="19652"/>
                  <a:pt x="1638" y="29128"/>
                </a:cubicBezTo>
                <a:lnTo>
                  <a:pt x="47370" y="29128"/>
                </a:lnTo>
                <a:cubicBezTo>
                  <a:pt x="48658" y="29128"/>
                  <a:pt x="49921" y="29506"/>
                  <a:pt x="51198" y="29668"/>
                </a:cubicBezTo>
                <a:cubicBezTo>
                  <a:pt x="51230" y="25794"/>
                  <a:pt x="49118" y="21975"/>
                  <a:pt x="45821" y="19937"/>
                </a:cubicBezTo>
                <a:cubicBezTo>
                  <a:pt x="41184" y="17078"/>
                  <a:pt x="35005" y="17812"/>
                  <a:pt x="30328" y="15009"/>
                </a:cubicBezTo>
                <a:cubicBezTo>
                  <a:pt x="26151" y="12506"/>
                  <a:pt x="23979" y="7689"/>
                  <a:pt x="20391" y="4392"/>
                </a:cubicBezTo>
                <a:cubicBezTo>
                  <a:pt x="17257" y="1512"/>
                  <a:pt x="12992" y="0"/>
                  <a:pt x="8743" y="0"/>
                </a:cubicBezTo>
                <a:close/>
              </a:path>
            </a:pathLst>
          </a:custGeom>
          <a:gradFill>
            <a:gsLst>
              <a:gs pos="0">
                <a:schemeClr val="accent1"/>
              </a:gs>
              <a:gs pos="78000">
                <a:schemeClr val="lt1"/>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2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rot="-5400000" flipH="1">
            <a:off x="124360" y="-4594597"/>
            <a:ext cx="9315624" cy="10269194"/>
          </a:xfrm>
          <a:custGeom>
            <a:avLst/>
            <a:gdLst/>
            <a:ahLst/>
            <a:cxnLst/>
            <a:rect l="l" t="t" r="r" b="b"/>
            <a:pathLst>
              <a:path w="81901" h="59510" extrusionOk="0">
                <a:moveTo>
                  <a:pt x="5488" y="1"/>
                </a:moveTo>
                <a:cubicBezTo>
                  <a:pt x="2472" y="1"/>
                  <a:pt x="470" y="30"/>
                  <a:pt x="381" y="106"/>
                </a:cubicBezTo>
                <a:cubicBezTo>
                  <a:pt x="1" y="432"/>
                  <a:pt x="381" y="58752"/>
                  <a:pt x="381" y="58752"/>
                </a:cubicBezTo>
                <a:lnTo>
                  <a:pt x="81900" y="59509"/>
                </a:lnTo>
                <a:cubicBezTo>
                  <a:pt x="81357" y="57949"/>
                  <a:pt x="81266" y="56275"/>
                  <a:pt x="80917" y="54661"/>
                </a:cubicBezTo>
                <a:cubicBezTo>
                  <a:pt x="80200" y="51349"/>
                  <a:pt x="78423" y="48384"/>
                  <a:pt x="76675" y="45481"/>
                </a:cubicBezTo>
                <a:cubicBezTo>
                  <a:pt x="75112" y="42893"/>
                  <a:pt x="73535" y="40284"/>
                  <a:pt x="71535" y="38016"/>
                </a:cubicBezTo>
                <a:cubicBezTo>
                  <a:pt x="67115" y="33010"/>
                  <a:pt x="60944" y="29982"/>
                  <a:pt x="55093" y="26765"/>
                </a:cubicBezTo>
                <a:cubicBezTo>
                  <a:pt x="49242" y="23545"/>
                  <a:pt x="43316" y="19774"/>
                  <a:pt x="40039" y="13954"/>
                </a:cubicBezTo>
                <a:cubicBezTo>
                  <a:pt x="37711" y="9814"/>
                  <a:pt x="36936" y="5009"/>
                  <a:pt x="36199" y="315"/>
                </a:cubicBezTo>
                <a:cubicBezTo>
                  <a:pt x="36199" y="315"/>
                  <a:pt x="15384" y="1"/>
                  <a:pt x="5488" y="1"/>
                </a:cubicBezTo>
                <a:close/>
              </a:path>
            </a:pathLst>
          </a:custGeom>
          <a:gradFill>
            <a:gsLst>
              <a:gs pos="0">
                <a:schemeClr val="accent1"/>
              </a:gs>
              <a:gs pos="78000">
                <a:schemeClr val="lt1"/>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4"/>
          <p:cNvSpPr txBox="1">
            <a:spLocks noGrp="1"/>
          </p:cNvSpPr>
          <p:nvPr>
            <p:ph type="title"/>
          </p:nvPr>
        </p:nvSpPr>
        <p:spPr>
          <a:xfrm>
            <a:off x="658375" y="1971425"/>
            <a:ext cx="3313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658375" y="2663350"/>
            <a:ext cx="3038700" cy="15471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rot="5400000" flipH="1">
            <a:off x="-986745" y="-353445"/>
            <a:ext cx="8770573" cy="10709866"/>
          </a:xfrm>
          <a:custGeom>
            <a:avLst/>
            <a:gdLst/>
            <a:ahLst/>
            <a:cxnLst/>
            <a:rect l="l" t="t" r="r" b="b"/>
            <a:pathLst>
              <a:path w="81901" h="59510" extrusionOk="0">
                <a:moveTo>
                  <a:pt x="5488" y="1"/>
                </a:moveTo>
                <a:cubicBezTo>
                  <a:pt x="2472" y="1"/>
                  <a:pt x="470" y="30"/>
                  <a:pt x="381" y="106"/>
                </a:cubicBezTo>
                <a:cubicBezTo>
                  <a:pt x="1" y="432"/>
                  <a:pt x="381" y="58752"/>
                  <a:pt x="381" y="58752"/>
                </a:cubicBezTo>
                <a:lnTo>
                  <a:pt x="81900" y="59509"/>
                </a:lnTo>
                <a:cubicBezTo>
                  <a:pt x="81357" y="57949"/>
                  <a:pt x="81266" y="56275"/>
                  <a:pt x="80917" y="54661"/>
                </a:cubicBezTo>
                <a:cubicBezTo>
                  <a:pt x="80200" y="51349"/>
                  <a:pt x="78423" y="48384"/>
                  <a:pt x="76675" y="45481"/>
                </a:cubicBezTo>
                <a:cubicBezTo>
                  <a:pt x="75112" y="42893"/>
                  <a:pt x="73535" y="40284"/>
                  <a:pt x="71535" y="38016"/>
                </a:cubicBezTo>
                <a:cubicBezTo>
                  <a:pt x="67115" y="33010"/>
                  <a:pt x="60944" y="29982"/>
                  <a:pt x="55093" y="26765"/>
                </a:cubicBezTo>
                <a:cubicBezTo>
                  <a:pt x="49242" y="23545"/>
                  <a:pt x="43316" y="19774"/>
                  <a:pt x="40039" y="13954"/>
                </a:cubicBezTo>
                <a:cubicBezTo>
                  <a:pt x="37711" y="9814"/>
                  <a:pt x="36936" y="5009"/>
                  <a:pt x="36199" y="315"/>
                </a:cubicBezTo>
                <a:cubicBezTo>
                  <a:pt x="36199" y="315"/>
                  <a:pt x="15384" y="1"/>
                  <a:pt x="5488" y="1"/>
                </a:cubicBezTo>
                <a:close/>
              </a:path>
            </a:pathLst>
          </a:custGeom>
          <a:gradFill>
            <a:gsLst>
              <a:gs pos="0">
                <a:schemeClr val="accent1"/>
              </a:gs>
              <a:gs pos="78000">
                <a:schemeClr val="lt1"/>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5"/>
          <p:cNvSpPr txBox="1">
            <a:spLocks noGrp="1"/>
          </p:cNvSpPr>
          <p:nvPr>
            <p:ph type="ctrTitle"/>
          </p:nvPr>
        </p:nvSpPr>
        <p:spPr>
          <a:xfrm flipH="1">
            <a:off x="5261760" y="3277790"/>
            <a:ext cx="2470800" cy="45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800"/>
              <a:buNone/>
              <a:defRPr sz="1800"/>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24" name="Google Shape;24;p5"/>
          <p:cNvSpPr txBox="1">
            <a:spLocks noGrp="1"/>
          </p:cNvSpPr>
          <p:nvPr>
            <p:ph type="ctrTitle" idx="2"/>
          </p:nvPr>
        </p:nvSpPr>
        <p:spPr>
          <a:xfrm flipH="1">
            <a:off x="1605555" y="3277790"/>
            <a:ext cx="2082600" cy="45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800"/>
              <a:buNone/>
              <a:defRPr sz="1800"/>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25" name="Google Shape;25;p5"/>
          <p:cNvSpPr txBox="1">
            <a:spLocks noGrp="1"/>
          </p:cNvSpPr>
          <p:nvPr>
            <p:ph type="subTitle" idx="1"/>
          </p:nvPr>
        </p:nvSpPr>
        <p:spPr>
          <a:xfrm flipH="1">
            <a:off x="5261754" y="3586604"/>
            <a:ext cx="24708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6" name="Google Shape;26;p5"/>
          <p:cNvSpPr txBox="1">
            <a:spLocks noGrp="1"/>
          </p:cNvSpPr>
          <p:nvPr>
            <p:ph type="subTitle" idx="3"/>
          </p:nvPr>
        </p:nvSpPr>
        <p:spPr>
          <a:xfrm flipH="1">
            <a:off x="1411440" y="3586604"/>
            <a:ext cx="24708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5"/>
          <p:cNvSpPr txBox="1">
            <a:spLocks noGrp="1"/>
          </p:cNvSpPr>
          <p:nvPr>
            <p:ph type="title" idx="4"/>
          </p:nvPr>
        </p:nvSpPr>
        <p:spPr>
          <a:xfrm>
            <a:off x="4932743" y="357850"/>
            <a:ext cx="35955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p:nvPr/>
        </p:nvSpPr>
        <p:spPr>
          <a:xfrm rot="10800000">
            <a:off x="3002367" y="-1112406"/>
            <a:ext cx="8295034" cy="4803930"/>
          </a:xfrm>
          <a:custGeom>
            <a:avLst/>
            <a:gdLst/>
            <a:ahLst/>
            <a:cxnLst/>
            <a:rect l="l" t="t" r="r" b="b"/>
            <a:pathLst>
              <a:path w="51230" h="29669" extrusionOk="0">
                <a:moveTo>
                  <a:pt x="8743" y="0"/>
                </a:moveTo>
                <a:cubicBezTo>
                  <a:pt x="6012" y="0"/>
                  <a:pt x="3288" y="625"/>
                  <a:pt x="875" y="1913"/>
                </a:cubicBezTo>
                <a:cubicBezTo>
                  <a:pt x="0" y="11421"/>
                  <a:pt x="498" y="19652"/>
                  <a:pt x="1638" y="29128"/>
                </a:cubicBezTo>
                <a:lnTo>
                  <a:pt x="47370" y="29128"/>
                </a:lnTo>
                <a:cubicBezTo>
                  <a:pt x="48658" y="29128"/>
                  <a:pt x="49921" y="29506"/>
                  <a:pt x="51198" y="29668"/>
                </a:cubicBezTo>
                <a:cubicBezTo>
                  <a:pt x="51230" y="25794"/>
                  <a:pt x="49118" y="21975"/>
                  <a:pt x="45821" y="19937"/>
                </a:cubicBezTo>
                <a:cubicBezTo>
                  <a:pt x="41184" y="17078"/>
                  <a:pt x="35005" y="17812"/>
                  <a:pt x="30328" y="15009"/>
                </a:cubicBezTo>
                <a:cubicBezTo>
                  <a:pt x="26151" y="12506"/>
                  <a:pt x="23979" y="7689"/>
                  <a:pt x="20391" y="4392"/>
                </a:cubicBezTo>
                <a:cubicBezTo>
                  <a:pt x="17257" y="1512"/>
                  <a:pt x="12992" y="0"/>
                  <a:pt x="8743" y="0"/>
                </a:cubicBezTo>
                <a:close/>
              </a:path>
            </a:pathLst>
          </a:custGeom>
          <a:gradFill>
            <a:gsLst>
              <a:gs pos="0">
                <a:schemeClr val="accent1"/>
              </a:gs>
              <a:gs pos="78000">
                <a:schemeClr val="lt1"/>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7"/>
          <p:cNvSpPr txBox="1">
            <a:spLocks noGrp="1"/>
          </p:cNvSpPr>
          <p:nvPr>
            <p:ph type="body" idx="1"/>
          </p:nvPr>
        </p:nvSpPr>
        <p:spPr>
          <a:xfrm>
            <a:off x="311700" y="1389600"/>
            <a:ext cx="81852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title"/>
          </p:nvPr>
        </p:nvSpPr>
        <p:spPr>
          <a:xfrm>
            <a:off x="4932743" y="357850"/>
            <a:ext cx="35955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p:nvPr/>
        </p:nvSpPr>
        <p:spPr>
          <a:xfrm flipH="1">
            <a:off x="-3676199" y="-827926"/>
            <a:ext cx="9467915" cy="7216853"/>
          </a:xfrm>
          <a:custGeom>
            <a:avLst/>
            <a:gdLst/>
            <a:ahLst/>
            <a:cxnLst/>
            <a:rect l="l" t="t" r="r" b="b"/>
            <a:pathLst>
              <a:path w="81952" h="62466" extrusionOk="0">
                <a:moveTo>
                  <a:pt x="18420" y="0"/>
                </a:moveTo>
                <a:lnTo>
                  <a:pt x="18568" y="706"/>
                </a:lnTo>
                <a:cubicBezTo>
                  <a:pt x="24023" y="2563"/>
                  <a:pt x="29534" y="5825"/>
                  <a:pt x="31576" y="11214"/>
                </a:cubicBezTo>
                <a:cubicBezTo>
                  <a:pt x="32362" y="13288"/>
                  <a:pt x="32574" y="15542"/>
                  <a:pt x="32556" y="17759"/>
                </a:cubicBezTo>
                <a:cubicBezTo>
                  <a:pt x="32525" y="21845"/>
                  <a:pt x="31659" y="26102"/>
                  <a:pt x="29068" y="29259"/>
                </a:cubicBezTo>
                <a:cubicBezTo>
                  <a:pt x="25131" y="34058"/>
                  <a:pt x="18348" y="35187"/>
                  <a:pt x="12974" y="38295"/>
                </a:cubicBezTo>
                <a:cubicBezTo>
                  <a:pt x="4766" y="43041"/>
                  <a:pt x="1" y="53109"/>
                  <a:pt x="1535" y="62466"/>
                </a:cubicBezTo>
                <a:lnTo>
                  <a:pt x="81951" y="61686"/>
                </a:lnTo>
                <a:lnTo>
                  <a:pt x="81951" y="0"/>
                </a:lnTo>
                <a:close/>
              </a:path>
            </a:pathLst>
          </a:custGeom>
          <a:gradFill>
            <a:gsLst>
              <a:gs pos="0">
                <a:schemeClr val="accent1"/>
              </a:gs>
              <a:gs pos="78000">
                <a:schemeClr val="lt1"/>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8"/>
          <p:cNvSpPr txBox="1">
            <a:spLocks noGrp="1"/>
          </p:cNvSpPr>
          <p:nvPr>
            <p:ph type="title"/>
          </p:nvPr>
        </p:nvSpPr>
        <p:spPr>
          <a:xfrm>
            <a:off x="2752725" y="605375"/>
            <a:ext cx="5591100" cy="258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50"/>
        <p:cNvGrpSpPr/>
        <p:nvPr/>
      </p:nvGrpSpPr>
      <p:grpSpPr>
        <a:xfrm>
          <a:off x="0" y="0"/>
          <a:ext cx="0" cy="0"/>
          <a:chOff x="0" y="0"/>
          <a:chExt cx="0" cy="0"/>
        </a:xfrm>
      </p:grpSpPr>
      <p:sp>
        <p:nvSpPr>
          <p:cNvPr id="51" name="Google Shape;51;p12"/>
          <p:cNvSpPr/>
          <p:nvPr/>
        </p:nvSpPr>
        <p:spPr>
          <a:xfrm rot="-5097234" flipH="1">
            <a:off x="1714535" y="-4594643"/>
            <a:ext cx="6694942" cy="10269269"/>
          </a:xfrm>
          <a:custGeom>
            <a:avLst/>
            <a:gdLst/>
            <a:ahLst/>
            <a:cxnLst/>
            <a:rect l="l" t="t" r="r" b="b"/>
            <a:pathLst>
              <a:path w="81901" h="59510" extrusionOk="0">
                <a:moveTo>
                  <a:pt x="5488" y="1"/>
                </a:moveTo>
                <a:cubicBezTo>
                  <a:pt x="2472" y="1"/>
                  <a:pt x="470" y="30"/>
                  <a:pt x="381" y="106"/>
                </a:cubicBezTo>
                <a:cubicBezTo>
                  <a:pt x="1" y="432"/>
                  <a:pt x="381" y="58752"/>
                  <a:pt x="381" y="58752"/>
                </a:cubicBezTo>
                <a:lnTo>
                  <a:pt x="81900" y="59509"/>
                </a:lnTo>
                <a:cubicBezTo>
                  <a:pt x="81357" y="57949"/>
                  <a:pt x="81266" y="56275"/>
                  <a:pt x="80917" y="54661"/>
                </a:cubicBezTo>
                <a:cubicBezTo>
                  <a:pt x="80200" y="51349"/>
                  <a:pt x="78423" y="48384"/>
                  <a:pt x="76675" y="45481"/>
                </a:cubicBezTo>
                <a:cubicBezTo>
                  <a:pt x="75112" y="42893"/>
                  <a:pt x="73535" y="40284"/>
                  <a:pt x="71535" y="38016"/>
                </a:cubicBezTo>
                <a:cubicBezTo>
                  <a:pt x="67115" y="33010"/>
                  <a:pt x="60944" y="29982"/>
                  <a:pt x="55093" y="26765"/>
                </a:cubicBezTo>
                <a:cubicBezTo>
                  <a:pt x="49242" y="23545"/>
                  <a:pt x="43316" y="19774"/>
                  <a:pt x="40039" y="13954"/>
                </a:cubicBezTo>
                <a:cubicBezTo>
                  <a:pt x="37711" y="9814"/>
                  <a:pt x="36936" y="5009"/>
                  <a:pt x="36199" y="315"/>
                </a:cubicBezTo>
                <a:cubicBezTo>
                  <a:pt x="36199" y="315"/>
                  <a:pt x="15384" y="1"/>
                  <a:pt x="5488" y="1"/>
                </a:cubicBezTo>
                <a:close/>
              </a:path>
            </a:pathLst>
          </a:custGeom>
          <a:gradFill>
            <a:gsLst>
              <a:gs pos="0">
                <a:schemeClr val="accent1"/>
              </a:gs>
              <a:gs pos="78000">
                <a:schemeClr val="lt1"/>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12"/>
          <p:cNvSpPr txBox="1">
            <a:spLocks noGrp="1"/>
          </p:cNvSpPr>
          <p:nvPr>
            <p:ph type="title"/>
          </p:nvPr>
        </p:nvSpPr>
        <p:spPr>
          <a:xfrm>
            <a:off x="4932743" y="357850"/>
            <a:ext cx="35955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TITLE_ONLY_2_1">
    <p:spTree>
      <p:nvGrpSpPr>
        <p:cNvPr id="1" name="Shape 56"/>
        <p:cNvGrpSpPr/>
        <p:nvPr/>
      </p:nvGrpSpPr>
      <p:grpSpPr>
        <a:xfrm>
          <a:off x="0" y="0"/>
          <a:ext cx="0" cy="0"/>
          <a:chOff x="0" y="0"/>
          <a:chExt cx="0" cy="0"/>
        </a:xfrm>
      </p:grpSpPr>
      <p:sp>
        <p:nvSpPr>
          <p:cNvPr id="57" name="Google Shape;57;p14"/>
          <p:cNvSpPr/>
          <p:nvPr/>
        </p:nvSpPr>
        <p:spPr>
          <a:xfrm rot="8099912">
            <a:off x="-1529129" y="-1363594"/>
            <a:ext cx="7040163" cy="4077088"/>
          </a:xfrm>
          <a:custGeom>
            <a:avLst/>
            <a:gdLst/>
            <a:ahLst/>
            <a:cxnLst/>
            <a:rect l="l" t="t" r="r" b="b"/>
            <a:pathLst>
              <a:path w="51230" h="29669" extrusionOk="0">
                <a:moveTo>
                  <a:pt x="8743" y="0"/>
                </a:moveTo>
                <a:cubicBezTo>
                  <a:pt x="6012" y="0"/>
                  <a:pt x="3288" y="625"/>
                  <a:pt x="875" y="1913"/>
                </a:cubicBezTo>
                <a:cubicBezTo>
                  <a:pt x="0" y="11421"/>
                  <a:pt x="498" y="19652"/>
                  <a:pt x="1638" y="29128"/>
                </a:cubicBezTo>
                <a:lnTo>
                  <a:pt x="47370" y="29128"/>
                </a:lnTo>
                <a:cubicBezTo>
                  <a:pt x="48658" y="29128"/>
                  <a:pt x="49921" y="29506"/>
                  <a:pt x="51198" y="29668"/>
                </a:cubicBezTo>
                <a:cubicBezTo>
                  <a:pt x="51230" y="25794"/>
                  <a:pt x="49118" y="21975"/>
                  <a:pt x="45821" y="19937"/>
                </a:cubicBezTo>
                <a:cubicBezTo>
                  <a:pt x="41184" y="17078"/>
                  <a:pt x="35005" y="17812"/>
                  <a:pt x="30328" y="15009"/>
                </a:cubicBezTo>
                <a:cubicBezTo>
                  <a:pt x="26151" y="12506"/>
                  <a:pt x="23979" y="7689"/>
                  <a:pt x="20391" y="4392"/>
                </a:cubicBezTo>
                <a:cubicBezTo>
                  <a:pt x="17257" y="1512"/>
                  <a:pt x="12992" y="0"/>
                  <a:pt x="8743" y="0"/>
                </a:cubicBezTo>
                <a:close/>
              </a:path>
            </a:pathLst>
          </a:custGeom>
          <a:gradFill>
            <a:gsLst>
              <a:gs pos="0">
                <a:schemeClr val="accent1"/>
              </a:gs>
              <a:gs pos="93000">
                <a:schemeClr val="lt1"/>
              </a:gs>
              <a:gs pos="100000">
                <a:schemeClr val="lt1"/>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4"/>
          <p:cNvSpPr txBox="1">
            <a:spLocks noGrp="1"/>
          </p:cNvSpPr>
          <p:nvPr>
            <p:ph type="title"/>
          </p:nvPr>
        </p:nvSpPr>
        <p:spPr>
          <a:xfrm>
            <a:off x="4932743" y="357850"/>
            <a:ext cx="35955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5">
  <p:cSld name="TITLE_ONLY_2_1_1">
    <p:spTree>
      <p:nvGrpSpPr>
        <p:cNvPr id="1" name="Shape 59"/>
        <p:cNvGrpSpPr/>
        <p:nvPr/>
      </p:nvGrpSpPr>
      <p:grpSpPr>
        <a:xfrm>
          <a:off x="0" y="0"/>
          <a:ext cx="0" cy="0"/>
          <a:chOff x="0" y="0"/>
          <a:chExt cx="0" cy="0"/>
        </a:xfrm>
      </p:grpSpPr>
      <p:sp>
        <p:nvSpPr>
          <p:cNvPr id="60" name="Google Shape;60;p15"/>
          <p:cNvSpPr/>
          <p:nvPr/>
        </p:nvSpPr>
        <p:spPr>
          <a:xfrm rot="2700093" flipH="1">
            <a:off x="-2568195" y="1917318"/>
            <a:ext cx="10016506" cy="5800735"/>
          </a:xfrm>
          <a:custGeom>
            <a:avLst/>
            <a:gdLst/>
            <a:ahLst/>
            <a:cxnLst/>
            <a:rect l="l" t="t" r="r" b="b"/>
            <a:pathLst>
              <a:path w="51230" h="29669" extrusionOk="0">
                <a:moveTo>
                  <a:pt x="8743" y="0"/>
                </a:moveTo>
                <a:cubicBezTo>
                  <a:pt x="6012" y="0"/>
                  <a:pt x="3288" y="625"/>
                  <a:pt x="875" y="1913"/>
                </a:cubicBezTo>
                <a:cubicBezTo>
                  <a:pt x="0" y="11421"/>
                  <a:pt x="498" y="19652"/>
                  <a:pt x="1638" y="29128"/>
                </a:cubicBezTo>
                <a:lnTo>
                  <a:pt x="47370" y="29128"/>
                </a:lnTo>
                <a:cubicBezTo>
                  <a:pt x="48658" y="29128"/>
                  <a:pt x="49921" y="29506"/>
                  <a:pt x="51198" y="29668"/>
                </a:cubicBezTo>
                <a:cubicBezTo>
                  <a:pt x="51230" y="25794"/>
                  <a:pt x="49118" y="21975"/>
                  <a:pt x="45821" y="19937"/>
                </a:cubicBezTo>
                <a:cubicBezTo>
                  <a:pt x="41184" y="17078"/>
                  <a:pt x="35005" y="17812"/>
                  <a:pt x="30328" y="15009"/>
                </a:cubicBezTo>
                <a:cubicBezTo>
                  <a:pt x="26151" y="12506"/>
                  <a:pt x="23979" y="7689"/>
                  <a:pt x="20391" y="4392"/>
                </a:cubicBezTo>
                <a:cubicBezTo>
                  <a:pt x="17257" y="1512"/>
                  <a:pt x="12992" y="0"/>
                  <a:pt x="8743" y="0"/>
                </a:cubicBezTo>
                <a:close/>
              </a:path>
            </a:pathLst>
          </a:custGeom>
          <a:gradFill>
            <a:gsLst>
              <a:gs pos="0">
                <a:schemeClr val="accent1"/>
              </a:gs>
              <a:gs pos="78000">
                <a:schemeClr val="lt1"/>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5"/>
          <p:cNvSpPr txBox="1">
            <a:spLocks noGrp="1"/>
          </p:cNvSpPr>
          <p:nvPr>
            <p:ph type="title"/>
          </p:nvPr>
        </p:nvSpPr>
        <p:spPr>
          <a:xfrm>
            <a:off x="4932743" y="357850"/>
            <a:ext cx="3595500" cy="634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za Libre SemiBold"/>
              <a:buNone/>
              <a:defRPr sz="2800">
                <a:solidFill>
                  <a:schemeClr val="dk1"/>
                </a:solidFill>
                <a:latin typeface="Proza Libre SemiBold"/>
                <a:ea typeface="Proza Libre SemiBold"/>
                <a:cs typeface="Proza Libre SemiBold"/>
                <a:sym typeface="Proza Libre SemiBold"/>
              </a:defRPr>
            </a:lvl1pPr>
            <a:lvl2pPr lvl="1" rtl="0">
              <a:spcBef>
                <a:spcPts val="0"/>
              </a:spcBef>
              <a:spcAft>
                <a:spcPts val="0"/>
              </a:spcAft>
              <a:buClr>
                <a:schemeClr val="dk1"/>
              </a:buClr>
              <a:buSzPts val="2800"/>
              <a:buFont typeface="Proza Libre SemiBold"/>
              <a:buNone/>
              <a:defRPr sz="2800">
                <a:solidFill>
                  <a:schemeClr val="dk1"/>
                </a:solidFill>
                <a:latin typeface="Proza Libre SemiBold"/>
                <a:ea typeface="Proza Libre SemiBold"/>
                <a:cs typeface="Proza Libre SemiBold"/>
                <a:sym typeface="Proza Libre SemiBold"/>
              </a:defRPr>
            </a:lvl2pPr>
            <a:lvl3pPr lvl="2" rtl="0">
              <a:spcBef>
                <a:spcPts val="0"/>
              </a:spcBef>
              <a:spcAft>
                <a:spcPts val="0"/>
              </a:spcAft>
              <a:buClr>
                <a:schemeClr val="dk1"/>
              </a:buClr>
              <a:buSzPts val="2800"/>
              <a:buFont typeface="Proza Libre SemiBold"/>
              <a:buNone/>
              <a:defRPr sz="2800">
                <a:solidFill>
                  <a:schemeClr val="dk1"/>
                </a:solidFill>
                <a:latin typeface="Proza Libre SemiBold"/>
                <a:ea typeface="Proza Libre SemiBold"/>
                <a:cs typeface="Proza Libre SemiBold"/>
                <a:sym typeface="Proza Libre SemiBold"/>
              </a:defRPr>
            </a:lvl3pPr>
            <a:lvl4pPr lvl="3" rtl="0">
              <a:spcBef>
                <a:spcPts val="0"/>
              </a:spcBef>
              <a:spcAft>
                <a:spcPts val="0"/>
              </a:spcAft>
              <a:buClr>
                <a:schemeClr val="dk1"/>
              </a:buClr>
              <a:buSzPts val="2800"/>
              <a:buFont typeface="Proza Libre SemiBold"/>
              <a:buNone/>
              <a:defRPr sz="2800">
                <a:solidFill>
                  <a:schemeClr val="dk1"/>
                </a:solidFill>
                <a:latin typeface="Proza Libre SemiBold"/>
                <a:ea typeface="Proza Libre SemiBold"/>
                <a:cs typeface="Proza Libre SemiBold"/>
                <a:sym typeface="Proza Libre SemiBold"/>
              </a:defRPr>
            </a:lvl4pPr>
            <a:lvl5pPr lvl="4" rtl="0">
              <a:spcBef>
                <a:spcPts val="0"/>
              </a:spcBef>
              <a:spcAft>
                <a:spcPts val="0"/>
              </a:spcAft>
              <a:buClr>
                <a:schemeClr val="dk1"/>
              </a:buClr>
              <a:buSzPts val="2800"/>
              <a:buFont typeface="Proza Libre SemiBold"/>
              <a:buNone/>
              <a:defRPr sz="2800">
                <a:solidFill>
                  <a:schemeClr val="dk1"/>
                </a:solidFill>
                <a:latin typeface="Proza Libre SemiBold"/>
                <a:ea typeface="Proza Libre SemiBold"/>
                <a:cs typeface="Proza Libre SemiBold"/>
                <a:sym typeface="Proza Libre SemiBold"/>
              </a:defRPr>
            </a:lvl5pPr>
            <a:lvl6pPr lvl="5" rtl="0">
              <a:spcBef>
                <a:spcPts val="0"/>
              </a:spcBef>
              <a:spcAft>
                <a:spcPts val="0"/>
              </a:spcAft>
              <a:buClr>
                <a:schemeClr val="dk1"/>
              </a:buClr>
              <a:buSzPts val="2800"/>
              <a:buFont typeface="Proza Libre SemiBold"/>
              <a:buNone/>
              <a:defRPr sz="2800">
                <a:solidFill>
                  <a:schemeClr val="dk1"/>
                </a:solidFill>
                <a:latin typeface="Proza Libre SemiBold"/>
                <a:ea typeface="Proza Libre SemiBold"/>
                <a:cs typeface="Proza Libre SemiBold"/>
                <a:sym typeface="Proza Libre SemiBold"/>
              </a:defRPr>
            </a:lvl6pPr>
            <a:lvl7pPr lvl="6" rtl="0">
              <a:spcBef>
                <a:spcPts val="0"/>
              </a:spcBef>
              <a:spcAft>
                <a:spcPts val="0"/>
              </a:spcAft>
              <a:buClr>
                <a:schemeClr val="dk1"/>
              </a:buClr>
              <a:buSzPts val="2800"/>
              <a:buFont typeface="Proza Libre SemiBold"/>
              <a:buNone/>
              <a:defRPr sz="2800">
                <a:solidFill>
                  <a:schemeClr val="dk1"/>
                </a:solidFill>
                <a:latin typeface="Proza Libre SemiBold"/>
                <a:ea typeface="Proza Libre SemiBold"/>
                <a:cs typeface="Proza Libre SemiBold"/>
                <a:sym typeface="Proza Libre SemiBold"/>
              </a:defRPr>
            </a:lvl7pPr>
            <a:lvl8pPr lvl="7" rtl="0">
              <a:spcBef>
                <a:spcPts val="0"/>
              </a:spcBef>
              <a:spcAft>
                <a:spcPts val="0"/>
              </a:spcAft>
              <a:buClr>
                <a:schemeClr val="dk1"/>
              </a:buClr>
              <a:buSzPts val="2800"/>
              <a:buFont typeface="Proza Libre SemiBold"/>
              <a:buNone/>
              <a:defRPr sz="2800">
                <a:solidFill>
                  <a:schemeClr val="dk1"/>
                </a:solidFill>
                <a:latin typeface="Proza Libre SemiBold"/>
                <a:ea typeface="Proza Libre SemiBold"/>
                <a:cs typeface="Proza Libre SemiBold"/>
                <a:sym typeface="Proza Libre SemiBold"/>
              </a:defRPr>
            </a:lvl8pPr>
            <a:lvl9pPr lvl="8" rtl="0">
              <a:spcBef>
                <a:spcPts val="0"/>
              </a:spcBef>
              <a:spcAft>
                <a:spcPts val="0"/>
              </a:spcAft>
              <a:buClr>
                <a:schemeClr val="dk1"/>
              </a:buClr>
              <a:buSzPts val="2800"/>
              <a:buFont typeface="Proza Libre SemiBold"/>
              <a:buNone/>
              <a:defRPr sz="2800">
                <a:solidFill>
                  <a:schemeClr val="dk1"/>
                </a:solidFill>
                <a:latin typeface="Proza Libre SemiBold"/>
                <a:ea typeface="Proza Libre SemiBold"/>
                <a:cs typeface="Proza Libre SemiBold"/>
                <a:sym typeface="Proza Libre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Prompt Light"/>
              <a:buChar char="●"/>
              <a:defRPr sz="1800">
                <a:solidFill>
                  <a:schemeClr val="dk1"/>
                </a:solidFill>
                <a:latin typeface="Prompt Light"/>
                <a:ea typeface="Prompt Light"/>
                <a:cs typeface="Prompt Light"/>
                <a:sym typeface="Prompt Light"/>
              </a:defRPr>
            </a:lvl1pPr>
            <a:lvl2pPr marL="914400" lvl="1" indent="-317500" rtl="0">
              <a:lnSpc>
                <a:spcPct val="115000"/>
              </a:lnSpc>
              <a:spcBef>
                <a:spcPts val="1600"/>
              </a:spcBef>
              <a:spcAft>
                <a:spcPts val="0"/>
              </a:spcAft>
              <a:buClr>
                <a:schemeClr val="dk1"/>
              </a:buClr>
              <a:buSzPts val="1400"/>
              <a:buFont typeface="Prompt Light"/>
              <a:buChar char="○"/>
              <a:defRPr>
                <a:solidFill>
                  <a:schemeClr val="dk1"/>
                </a:solidFill>
                <a:latin typeface="Prompt Light"/>
                <a:ea typeface="Prompt Light"/>
                <a:cs typeface="Prompt Light"/>
                <a:sym typeface="Prompt Light"/>
              </a:defRPr>
            </a:lvl2pPr>
            <a:lvl3pPr marL="1371600" lvl="2" indent="-317500" rtl="0">
              <a:lnSpc>
                <a:spcPct val="115000"/>
              </a:lnSpc>
              <a:spcBef>
                <a:spcPts val="1600"/>
              </a:spcBef>
              <a:spcAft>
                <a:spcPts val="0"/>
              </a:spcAft>
              <a:buClr>
                <a:schemeClr val="dk1"/>
              </a:buClr>
              <a:buSzPts val="1400"/>
              <a:buFont typeface="Prompt Light"/>
              <a:buChar char="■"/>
              <a:defRPr>
                <a:solidFill>
                  <a:schemeClr val="dk1"/>
                </a:solidFill>
                <a:latin typeface="Prompt Light"/>
                <a:ea typeface="Prompt Light"/>
                <a:cs typeface="Prompt Light"/>
                <a:sym typeface="Prompt Light"/>
              </a:defRPr>
            </a:lvl3pPr>
            <a:lvl4pPr marL="1828800" lvl="3" indent="-317500" rtl="0">
              <a:lnSpc>
                <a:spcPct val="115000"/>
              </a:lnSpc>
              <a:spcBef>
                <a:spcPts val="1600"/>
              </a:spcBef>
              <a:spcAft>
                <a:spcPts val="0"/>
              </a:spcAft>
              <a:buClr>
                <a:schemeClr val="dk1"/>
              </a:buClr>
              <a:buSzPts val="1400"/>
              <a:buFont typeface="Prompt Light"/>
              <a:buChar char="●"/>
              <a:defRPr>
                <a:solidFill>
                  <a:schemeClr val="dk1"/>
                </a:solidFill>
                <a:latin typeface="Prompt Light"/>
                <a:ea typeface="Prompt Light"/>
                <a:cs typeface="Prompt Light"/>
                <a:sym typeface="Prompt Light"/>
              </a:defRPr>
            </a:lvl4pPr>
            <a:lvl5pPr marL="2286000" lvl="4" indent="-317500" rtl="0">
              <a:lnSpc>
                <a:spcPct val="115000"/>
              </a:lnSpc>
              <a:spcBef>
                <a:spcPts val="1600"/>
              </a:spcBef>
              <a:spcAft>
                <a:spcPts val="0"/>
              </a:spcAft>
              <a:buClr>
                <a:schemeClr val="dk1"/>
              </a:buClr>
              <a:buSzPts val="1400"/>
              <a:buFont typeface="Prompt Light"/>
              <a:buChar char="○"/>
              <a:defRPr>
                <a:solidFill>
                  <a:schemeClr val="dk1"/>
                </a:solidFill>
                <a:latin typeface="Prompt Light"/>
                <a:ea typeface="Prompt Light"/>
                <a:cs typeface="Prompt Light"/>
                <a:sym typeface="Prompt Light"/>
              </a:defRPr>
            </a:lvl5pPr>
            <a:lvl6pPr marL="2743200" lvl="5" indent="-317500" rtl="0">
              <a:lnSpc>
                <a:spcPct val="115000"/>
              </a:lnSpc>
              <a:spcBef>
                <a:spcPts val="1600"/>
              </a:spcBef>
              <a:spcAft>
                <a:spcPts val="0"/>
              </a:spcAft>
              <a:buClr>
                <a:schemeClr val="dk1"/>
              </a:buClr>
              <a:buSzPts val="1400"/>
              <a:buFont typeface="Prompt Light"/>
              <a:buChar char="■"/>
              <a:defRPr>
                <a:solidFill>
                  <a:schemeClr val="dk1"/>
                </a:solidFill>
                <a:latin typeface="Prompt Light"/>
                <a:ea typeface="Prompt Light"/>
                <a:cs typeface="Prompt Light"/>
                <a:sym typeface="Prompt Light"/>
              </a:defRPr>
            </a:lvl6pPr>
            <a:lvl7pPr marL="3200400" lvl="6" indent="-317500" rtl="0">
              <a:lnSpc>
                <a:spcPct val="115000"/>
              </a:lnSpc>
              <a:spcBef>
                <a:spcPts val="1600"/>
              </a:spcBef>
              <a:spcAft>
                <a:spcPts val="0"/>
              </a:spcAft>
              <a:buClr>
                <a:schemeClr val="dk1"/>
              </a:buClr>
              <a:buSzPts val="1400"/>
              <a:buFont typeface="Prompt Light"/>
              <a:buChar char="●"/>
              <a:defRPr>
                <a:solidFill>
                  <a:schemeClr val="dk1"/>
                </a:solidFill>
                <a:latin typeface="Prompt Light"/>
                <a:ea typeface="Prompt Light"/>
                <a:cs typeface="Prompt Light"/>
                <a:sym typeface="Prompt Light"/>
              </a:defRPr>
            </a:lvl7pPr>
            <a:lvl8pPr marL="3657600" lvl="7" indent="-317500" rtl="0">
              <a:lnSpc>
                <a:spcPct val="115000"/>
              </a:lnSpc>
              <a:spcBef>
                <a:spcPts val="1600"/>
              </a:spcBef>
              <a:spcAft>
                <a:spcPts val="0"/>
              </a:spcAft>
              <a:buClr>
                <a:schemeClr val="dk1"/>
              </a:buClr>
              <a:buSzPts val="1400"/>
              <a:buFont typeface="Prompt Light"/>
              <a:buChar char="○"/>
              <a:defRPr>
                <a:solidFill>
                  <a:schemeClr val="dk1"/>
                </a:solidFill>
                <a:latin typeface="Prompt Light"/>
                <a:ea typeface="Prompt Light"/>
                <a:cs typeface="Prompt Light"/>
                <a:sym typeface="Prompt Light"/>
              </a:defRPr>
            </a:lvl8pPr>
            <a:lvl9pPr marL="4114800" lvl="8" indent="-317500" rtl="0">
              <a:lnSpc>
                <a:spcPct val="115000"/>
              </a:lnSpc>
              <a:spcBef>
                <a:spcPts val="1600"/>
              </a:spcBef>
              <a:spcAft>
                <a:spcPts val="1600"/>
              </a:spcAft>
              <a:buClr>
                <a:schemeClr val="dk1"/>
              </a:buClr>
              <a:buSzPts val="1400"/>
              <a:buFont typeface="Prompt Light"/>
              <a:buChar char="■"/>
              <a:defRPr>
                <a:solidFill>
                  <a:schemeClr val="dk1"/>
                </a:solidFill>
                <a:latin typeface="Prompt Light"/>
                <a:ea typeface="Prompt Light"/>
                <a:cs typeface="Prompt Light"/>
                <a:sym typeface="Promp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8" r:id="rId7"/>
    <p:sldLayoutId id="2147483660" r:id="rId8"/>
    <p:sldLayoutId id="2147483661" r:id="rId9"/>
    <p:sldLayoutId id="2147483662" r:id="rId10"/>
    <p:sldLayoutId id="2147483664" r:id="rId11"/>
    <p:sldLayoutId id="2147483665" r:id="rId12"/>
    <p:sldLayoutId id="2147483666" r:id="rId13"/>
    <p:sldLayoutId id="2147483668" r:id="rId14"/>
    <p:sldLayoutId id="2147483669" r:id="rId15"/>
    <p:sldLayoutId id="2147483670" r:id="rId16"/>
    <p:sldLayoutId id="2147483671" r:id="rId17"/>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3" name="Grafik 2" descr="Ein Bild, das Screenshot, Design enthält.">
            <a:extLst>
              <a:ext uri="{FF2B5EF4-FFF2-40B4-BE49-F238E27FC236}">
                <a16:creationId xmlns:a16="http://schemas.microsoft.com/office/drawing/2014/main" id="{1E22D119-A73B-9B41-206B-9AF918BD10B7}"/>
              </a:ext>
            </a:extLst>
          </p:cNvPr>
          <p:cNvPicPr>
            <a:picLocks noChangeAspect="1"/>
          </p:cNvPicPr>
          <p:nvPr/>
        </p:nvPicPr>
        <p:blipFill rotWithShape="1">
          <a:blip r:embed="rId3"/>
          <a:srcRect l="1537"/>
          <a:stretch/>
        </p:blipFill>
        <p:spPr>
          <a:xfrm>
            <a:off x="33554" y="117373"/>
            <a:ext cx="6413882" cy="5059401"/>
          </a:xfrm>
          <a:prstGeom prst="rect">
            <a:avLst/>
          </a:prstGeom>
        </p:spPr>
      </p:pic>
      <p:sp>
        <p:nvSpPr>
          <p:cNvPr id="138" name="Google Shape;138;p28"/>
          <p:cNvSpPr txBox="1">
            <a:spLocks noGrp="1"/>
          </p:cNvSpPr>
          <p:nvPr>
            <p:ph type="ctrTitle"/>
          </p:nvPr>
        </p:nvSpPr>
        <p:spPr>
          <a:xfrm>
            <a:off x="694850" y="632825"/>
            <a:ext cx="5429700" cy="249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endParaRPr dirty="0"/>
          </a:p>
        </p:txBody>
      </p:sp>
      <p:sp>
        <p:nvSpPr>
          <p:cNvPr id="139" name="Google Shape;139;p28"/>
          <p:cNvSpPr txBox="1">
            <a:spLocks noGrp="1"/>
          </p:cNvSpPr>
          <p:nvPr>
            <p:ph type="subTitle" idx="1"/>
          </p:nvPr>
        </p:nvSpPr>
        <p:spPr>
          <a:xfrm>
            <a:off x="217288" y="3332157"/>
            <a:ext cx="4483258" cy="11449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Abschlusspräsentation 1. Semester des Moduls “</a:t>
            </a:r>
            <a:r>
              <a:rPr lang="de-DE" dirty="0"/>
              <a:t>Design und Implementierung von Algorithmen</a:t>
            </a:r>
            <a:r>
              <a:rPr lang="en" dirty="0"/>
              <a:t>” </a:t>
            </a:r>
            <a:endParaRPr dirty="0"/>
          </a:p>
        </p:txBody>
      </p:sp>
      <p:grpSp>
        <p:nvGrpSpPr>
          <p:cNvPr id="140" name="Google Shape;140;p28"/>
          <p:cNvGrpSpPr/>
          <p:nvPr/>
        </p:nvGrpSpPr>
        <p:grpSpPr>
          <a:xfrm>
            <a:off x="3801800" y="454366"/>
            <a:ext cx="2104959" cy="2409601"/>
            <a:chOff x="1167325" y="1873375"/>
            <a:chExt cx="764550" cy="875200"/>
          </a:xfrm>
          <a:solidFill>
            <a:schemeClr val="accent1">
              <a:lumMod val="60000"/>
              <a:lumOff val="40000"/>
            </a:schemeClr>
          </a:solidFill>
        </p:grpSpPr>
        <p:sp>
          <p:nvSpPr>
            <p:cNvPr id="141" name="Google Shape;141;p28"/>
            <p:cNvSpPr/>
            <p:nvPr/>
          </p:nvSpPr>
          <p:spPr>
            <a:xfrm>
              <a:off x="1556775" y="1873375"/>
              <a:ext cx="277375" cy="491725"/>
            </a:xfrm>
            <a:custGeom>
              <a:avLst/>
              <a:gdLst/>
              <a:ahLst/>
              <a:cxnLst/>
              <a:rect l="l" t="t" r="r" b="b"/>
              <a:pathLst>
                <a:path w="11095" h="19669" extrusionOk="0">
                  <a:moveTo>
                    <a:pt x="1" y="0"/>
                  </a:moveTo>
                  <a:lnTo>
                    <a:pt x="1" y="19668"/>
                  </a:lnTo>
                  <a:lnTo>
                    <a:pt x="11095" y="19668"/>
                  </a:lnTo>
                  <a:lnTo>
                    <a:pt x="11095"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8"/>
            <p:cNvSpPr/>
            <p:nvPr/>
          </p:nvSpPr>
          <p:spPr>
            <a:xfrm>
              <a:off x="1241600" y="2112875"/>
              <a:ext cx="260575" cy="260625"/>
            </a:xfrm>
            <a:custGeom>
              <a:avLst/>
              <a:gdLst/>
              <a:ahLst/>
              <a:cxnLst/>
              <a:rect l="l" t="t" r="r" b="b"/>
              <a:pathLst>
                <a:path w="10423" h="10425" extrusionOk="0">
                  <a:moveTo>
                    <a:pt x="1" y="1"/>
                  </a:moveTo>
                  <a:lnTo>
                    <a:pt x="1" y="10425"/>
                  </a:lnTo>
                  <a:lnTo>
                    <a:pt x="10422" y="10425"/>
                  </a:lnTo>
                  <a:lnTo>
                    <a:pt x="10422"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8"/>
            <p:cNvSpPr/>
            <p:nvPr/>
          </p:nvSpPr>
          <p:spPr>
            <a:xfrm>
              <a:off x="1502150" y="2461700"/>
              <a:ext cx="113500" cy="113500"/>
            </a:xfrm>
            <a:custGeom>
              <a:avLst/>
              <a:gdLst/>
              <a:ahLst/>
              <a:cxnLst/>
              <a:rect l="l" t="t" r="r" b="b"/>
              <a:pathLst>
                <a:path w="4540" h="4540" extrusionOk="0">
                  <a:moveTo>
                    <a:pt x="0" y="0"/>
                  </a:moveTo>
                  <a:lnTo>
                    <a:pt x="0" y="4539"/>
                  </a:lnTo>
                  <a:lnTo>
                    <a:pt x="4540" y="4539"/>
                  </a:lnTo>
                  <a:lnTo>
                    <a:pt x="4540"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8"/>
            <p:cNvSpPr/>
            <p:nvPr/>
          </p:nvSpPr>
          <p:spPr>
            <a:xfrm>
              <a:off x="1208975" y="1949025"/>
              <a:ext cx="280575" cy="100900"/>
            </a:xfrm>
            <a:custGeom>
              <a:avLst/>
              <a:gdLst/>
              <a:ahLst/>
              <a:cxnLst/>
              <a:rect l="l" t="t" r="r" b="b"/>
              <a:pathLst>
                <a:path w="11223" h="4036" extrusionOk="0">
                  <a:moveTo>
                    <a:pt x="1" y="0"/>
                  </a:moveTo>
                  <a:lnTo>
                    <a:pt x="1" y="4035"/>
                  </a:lnTo>
                  <a:lnTo>
                    <a:pt x="11223" y="4035"/>
                  </a:lnTo>
                  <a:lnTo>
                    <a:pt x="11223"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8"/>
            <p:cNvSpPr/>
            <p:nvPr/>
          </p:nvSpPr>
          <p:spPr>
            <a:xfrm>
              <a:off x="1167325" y="1914350"/>
              <a:ext cx="356900" cy="170250"/>
            </a:xfrm>
            <a:custGeom>
              <a:avLst/>
              <a:gdLst/>
              <a:ahLst/>
              <a:cxnLst/>
              <a:rect l="l" t="t" r="r" b="b"/>
              <a:pathLst>
                <a:path w="14276" h="6810" extrusionOk="0">
                  <a:moveTo>
                    <a:pt x="14192" y="84"/>
                  </a:moveTo>
                  <a:lnTo>
                    <a:pt x="14192" y="6723"/>
                  </a:lnTo>
                  <a:lnTo>
                    <a:pt x="86" y="6723"/>
                  </a:lnTo>
                  <a:lnTo>
                    <a:pt x="86" y="84"/>
                  </a:lnTo>
                  <a:close/>
                  <a:moveTo>
                    <a:pt x="0" y="0"/>
                  </a:moveTo>
                  <a:lnTo>
                    <a:pt x="0" y="6809"/>
                  </a:lnTo>
                  <a:lnTo>
                    <a:pt x="14276" y="6809"/>
                  </a:lnTo>
                  <a:lnTo>
                    <a:pt x="14276" y="0"/>
                  </a:ln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8"/>
            <p:cNvSpPr/>
            <p:nvPr/>
          </p:nvSpPr>
          <p:spPr>
            <a:xfrm>
              <a:off x="1622925" y="1918550"/>
              <a:ext cx="308950" cy="506450"/>
            </a:xfrm>
            <a:custGeom>
              <a:avLst/>
              <a:gdLst/>
              <a:ahLst/>
              <a:cxnLst/>
              <a:rect l="l" t="t" r="r" b="b"/>
              <a:pathLst>
                <a:path w="12358" h="20258" extrusionOk="0">
                  <a:moveTo>
                    <a:pt x="12272" y="84"/>
                  </a:moveTo>
                  <a:lnTo>
                    <a:pt x="12272" y="20171"/>
                  </a:lnTo>
                  <a:lnTo>
                    <a:pt x="87" y="20171"/>
                  </a:lnTo>
                  <a:lnTo>
                    <a:pt x="87" y="84"/>
                  </a:lnTo>
                  <a:close/>
                  <a:moveTo>
                    <a:pt x="1" y="0"/>
                  </a:moveTo>
                  <a:lnTo>
                    <a:pt x="1" y="20257"/>
                  </a:lnTo>
                  <a:lnTo>
                    <a:pt x="12358" y="20257"/>
                  </a:lnTo>
                  <a:lnTo>
                    <a:pt x="12358" y="0"/>
                  </a:ln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8"/>
            <p:cNvSpPr/>
            <p:nvPr/>
          </p:nvSpPr>
          <p:spPr>
            <a:xfrm>
              <a:off x="1274125" y="2477450"/>
              <a:ext cx="304750" cy="77825"/>
            </a:xfrm>
            <a:custGeom>
              <a:avLst/>
              <a:gdLst/>
              <a:ahLst/>
              <a:cxnLst/>
              <a:rect l="l" t="t" r="r" b="b"/>
              <a:pathLst>
                <a:path w="12190" h="3113" extrusionOk="0">
                  <a:moveTo>
                    <a:pt x="12103" y="87"/>
                  </a:moveTo>
                  <a:lnTo>
                    <a:pt x="12103" y="3027"/>
                  </a:lnTo>
                  <a:lnTo>
                    <a:pt x="87" y="3027"/>
                  </a:lnTo>
                  <a:lnTo>
                    <a:pt x="87" y="87"/>
                  </a:lnTo>
                  <a:close/>
                  <a:moveTo>
                    <a:pt x="0" y="1"/>
                  </a:moveTo>
                  <a:lnTo>
                    <a:pt x="0" y="3113"/>
                  </a:lnTo>
                  <a:lnTo>
                    <a:pt x="12189" y="3113"/>
                  </a:lnTo>
                  <a:lnTo>
                    <a:pt x="12189" y="1"/>
                  </a:ln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8"/>
            <p:cNvSpPr/>
            <p:nvPr/>
          </p:nvSpPr>
          <p:spPr>
            <a:xfrm>
              <a:off x="1690175" y="2494275"/>
              <a:ext cx="161850" cy="254300"/>
            </a:xfrm>
            <a:custGeom>
              <a:avLst/>
              <a:gdLst/>
              <a:ahLst/>
              <a:cxnLst/>
              <a:rect l="l" t="t" r="r" b="b"/>
              <a:pathLst>
                <a:path w="6474" h="10172" extrusionOk="0">
                  <a:moveTo>
                    <a:pt x="6389" y="86"/>
                  </a:moveTo>
                  <a:lnTo>
                    <a:pt x="6389" y="10085"/>
                  </a:lnTo>
                  <a:lnTo>
                    <a:pt x="87" y="10085"/>
                  </a:lnTo>
                  <a:lnTo>
                    <a:pt x="87" y="86"/>
                  </a:lnTo>
                  <a:close/>
                  <a:moveTo>
                    <a:pt x="1" y="0"/>
                  </a:moveTo>
                  <a:lnTo>
                    <a:pt x="1" y="10171"/>
                  </a:lnTo>
                  <a:lnTo>
                    <a:pt x="6473" y="10171"/>
                  </a:lnTo>
                  <a:lnTo>
                    <a:pt x="6473" y="0"/>
                  </a:ln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1" name="Google Shape;171;p28"/>
          <p:cNvSpPr/>
          <p:nvPr/>
        </p:nvSpPr>
        <p:spPr>
          <a:xfrm flipH="1">
            <a:off x="7841808" y="4063188"/>
            <a:ext cx="11904" cy="86473"/>
          </a:xfrm>
          <a:custGeom>
            <a:avLst/>
            <a:gdLst/>
            <a:ahLst/>
            <a:cxnLst/>
            <a:rect l="l" t="t" r="r" b="b"/>
            <a:pathLst>
              <a:path w="163" h="1184" extrusionOk="0">
                <a:moveTo>
                  <a:pt x="49" y="1"/>
                </a:moveTo>
                <a:lnTo>
                  <a:pt x="0" y="1177"/>
                </a:lnTo>
                <a:lnTo>
                  <a:pt x="114" y="1184"/>
                </a:lnTo>
                <a:lnTo>
                  <a:pt x="162" y="5"/>
                </a:lnTo>
                <a:lnTo>
                  <a:pt x="49"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2" name="Google Shape;172;p28"/>
          <p:cNvGrpSpPr/>
          <p:nvPr/>
        </p:nvGrpSpPr>
        <p:grpSpPr>
          <a:xfrm>
            <a:off x="7372443" y="3032468"/>
            <a:ext cx="2153414" cy="2111032"/>
            <a:chOff x="5001725" y="2680375"/>
            <a:chExt cx="264375" cy="259175"/>
          </a:xfrm>
        </p:grpSpPr>
        <p:sp>
          <p:nvSpPr>
            <p:cNvPr id="173" name="Google Shape;173;p28"/>
            <p:cNvSpPr/>
            <p:nvPr/>
          </p:nvSpPr>
          <p:spPr>
            <a:xfrm>
              <a:off x="5001725" y="2680375"/>
              <a:ext cx="264375" cy="186025"/>
            </a:xfrm>
            <a:custGeom>
              <a:avLst/>
              <a:gdLst/>
              <a:ahLst/>
              <a:cxnLst/>
              <a:rect l="l" t="t" r="r" b="b"/>
              <a:pathLst>
                <a:path w="10575" h="7441" extrusionOk="0">
                  <a:moveTo>
                    <a:pt x="6527" y="109"/>
                  </a:moveTo>
                  <a:cubicBezTo>
                    <a:pt x="6633" y="109"/>
                    <a:pt x="6740" y="111"/>
                    <a:pt x="6845" y="116"/>
                  </a:cubicBezTo>
                  <a:cubicBezTo>
                    <a:pt x="8298" y="186"/>
                    <a:pt x="9450" y="736"/>
                    <a:pt x="10004" y="1621"/>
                  </a:cubicBezTo>
                  <a:cubicBezTo>
                    <a:pt x="10424" y="2291"/>
                    <a:pt x="10461" y="3113"/>
                    <a:pt x="10109" y="3936"/>
                  </a:cubicBezTo>
                  <a:cubicBezTo>
                    <a:pt x="9292" y="5855"/>
                    <a:pt x="6620" y="7333"/>
                    <a:pt x="4047" y="7333"/>
                  </a:cubicBezTo>
                  <a:cubicBezTo>
                    <a:pt x="3941" y="7333"/>
                    <a:pt x="3836" y="7331"/>
                    <a:pt x="3730" y="7326"/>
                  </a:cubicBezTo>
                  <a:cubicBezTo>
                    <a:pt x="2279" y="7255"/>
                    <a:pt x="1127" y="6707"/>
                    <a:pt x="571" y="5820"/>
                  </a:cubicBezTo>
                  <a:cubicBezTo>
                    <a:pt x="153" y="5152"/>
                    <a:pt x="116" y="4329"/>
                    <a:pt x="466" y="3507"/>
                  </a:cubicBezTo>
                  <a:cubicBezTo>
                    <a:pt x="1284" y="1587"/>
                    <a:pt x="3956" y="109"/>
                    <a:pt x="6527" y="109"/>
                  </a:cubicBezTo>
                  <a:close/>
                  <a:moveTo>
                    <a:pt x="6527" y="1"/>
                  </a:moveTo>
                  <a:cubicBezTo>
                    <a:pt x="3916" y="1"/>
                    <a:pt x="1200" y="1508"/>
                    <a:pt x="366" y="3464"/>
                  </a:cubicBezTo>
                  <a:cubicBezTo>
                    <a:pt x="0" y="4321"/>
                    <a:pt x="42" y="5178"/>
                    <a:pt x="479" y="5878"/>
                  </a:cubicBezTo>
                  <a:cubicBezTo>
                    <a:pt x="1053" y="6794"/>
                    <a:pt x="2238" y="7362"/>
                    <a:pt x="3725" y="7434"/>
                  </a:cubicBezTo>
                  <a:cubicBezTo>
                    <a:pt x="3832" y="7439"/>
                    <a:pt x="3939" y="7441"/>
                    <a:pt x="4048" y="7441"/>
                  </a:cubicBezTo>
                  <a:cubicBezTo>
                    <a:pt x="6659" y="7441"/>
                    <a:pt x="9376" y="5934"/>
                    <a:pt x="10210" y="3979"/>
                  </a:cubicBezTo>
                  <a:cubicBezTo>
                    <a:pt x="10575" y="3122"/>
                    <a:pt x="10536" y="2265"/>
                    <a:pt x="10096" y="1565"/>
                  </a:cubicBezTo>
                  <a:cubicBezTo>
                    <a:pt x="9522" y="647"/>
                    <a:pt x="8339" y="81"/>
                    <a:pt x="6850" y="9"/>
                  </a:cubicBezTo>
                  <a:cubicBezTo>
                    <a:pt x="6743" y="4"/>
                    <a:pt x="6635" y="1"/>
                    <a:pt x="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8"/>
            <p:cNvSpPr/>
            <p:nvPr/>
          </p:nvSpPr>
          <p:spPr>
            <a:xfrm>
              <a:off x="5091675" y="2815550"/>
              <a:ext cx="77325" cy="48800"/>
            </a:xfrm>
            <a:custGeom>
              <a:avLst/>
              <a:gdLst/>
              <a:ahLst/>
              <a:cxnLst/>
              <a:rect l="l" t="t" r="r" b="b"/>
              <a:pathLst>
                <a:path w="3093" h="1952" extrusionOk="0">
                  <a:moveTo>
                    <a:pt x="1546" y="109"/>
                  </a:moveTo>
                  <a:cubicBezTo>
                    <a:pt x="1598" y="109"/>
                    <a:pt x="1648" y="110"/>
                    <a:pt x="1697" y="114"/>
                  </a:cubicBezTo>
                  <a:cubicBezTo>
                    <a:pt x="2355" y="156"/>
                    <a:pt x="2890" y="474"/>
                    <a:pt x="2972" y="869"/>
                  </a:cubicBezTo>
                  <a:cubicBezTo>
                    <a:pt x="2980" y="903"/>
                    <a:pt x="2984" y="940"/>
                    <a:pt x="2984" y="976"/>
                  </a:cubicBezTo>
                  <a:cubicBezTo>
                    <a:pt x="2984" y="1453"/>
                    <a:pt x="2339" y="1843"/>
                    <a:pt x="1546" y="1843"/>
                  </a:cubicBezTo>
                  <a:cubicBezTo>
                    <a:pt x="754" y="1843"/>
                    <a:pt x="109" y="1453"/>
                    <a:pt x="109" y="976"/>
                  </a:cubicBezTo>
                  <a:cubicBezTo>
                    <a:pt x="109" y="497"/>
                    <a:pt x="754" y="109"/>
                    <a:pt x="1546" y="109"/>
                  </a:cubicBezTo>
                  <a:close/>
                  <a:moveTo>
                    <a:pt x="1546" y="0"/>
                  </a:moveTo>
                  <a:cubicBezTo>
                    <a:pt x="693" y="0"/>
                    <a:pt x="1" y="438"/>
                    <a:pt x="1" y="976"/>
                  </a:cubicBezTo>
                  <a:cubicBezTo>
                    <a:pt x="1" y="1514"/>
                    <a:pt x="693" y="1951"/>
                    <a:pt x="1546" y="1951"/>
                  </a:cubicBezTo>
                  <a:cubicBezTo>
                    <a:pt x="2400" y="1951"/>
                    <a:pt x="3092" y="1514"/>
                    <a:pt x="3092" y="976"/>
                  </a:cubicBezTo>
                  <a:cubicBezTo>
                    <a:pt x="3092" y="931"/>
                    <a:pt x="3087" y="889"/>
                    <a:pt x="3079" y="846"/>
                  </a:cubicBezTo>
                  <a:cubicBezTo>
                    <a:pt x="2985" y="397"/>
                    <a:pt x="2421" y="51"/>
                    <a:pt x="1705" y="5"/>
                  </a:cubicBezTo>
                  <a:cubicBezTo>
                    <a:pt x="1653" y="2"/>
                    <a:pt x="1600" y="0"/>
                    <a:pt x="1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8"/>
            <p:cNvSpPr/>
            <p:nvPr/>
          </p:nvSpPr>
          <p:spPr>
            <a:xfrm>
              <a:off x="5139075" y="2682225"/>
              <a:ext cx="22150" cy="138075"/>
            </a:xfrm>
            <a:custGeom>
              <a:avLst/>
              <a:gdLst/>
              <a:ahLst/>
              <a:cxnLst/>
              <a:rect l="l" t="t" r="r" b="b"/>
              <a:pathLst>
                <a:path w="886" h="5523" extrusionOk="0">
                  <a:moveTo>
                    <a:pt x="778" y="1"/>
                  </a:moveTo>
                  <a:lnTo>
                    <a:pt x="0" y="5506"/>
                  </a:lnTo>
                  <a:lnTo>
                    <a:pt x="107" y="5522"/>
                  </a:lnTo>
                  <a:lnTo>
                    <a:pt x="885" y="15"/>
                  </a:lnTo>
                  <a:lnTo>
                    <a:pt x="7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8"/>
            <p:cNvSpPr/>
            <p:nvPr/>
          </p:nvSpPr>
          <p:spPr>
            <a:xfrm>
              <a:off x="5075350" y="2699000"/>
              <a:ext cx="44275" cy="117150"/>
            </a:xfrm>
            <a:custGeom>
              <a:avLst/>
              <a:gdLst/>
              <a:ahLst/>
              <a:cxnLst/>
              <a:rect l="l" t="t" r="r" b="b"/>
              <a:pathLst>
                <a:path w="1771" h="4686" extrusionOk="0">
                  <a:moveTo>
                    <a:pt x="392" y="1"/>
                  </a:moveTo>
                  <a:lnTo>
                    <a:pt x="289" y="32"/>
                  </a:lnTo>
                  <a:lnTo>
                    <a:pt x="1266" y="3329"/>
                  </a:lnTo>
                  <a:lnTo>
                    <a:pt x="103" y="286"/>
                  </a:lnTo>
                  <a:lnTo>
                    <a:pt x="1" y="323"/>
                  </a:lnTo>
                  <a:lnTo>
                    <a:pt x="1669" y="4685"/>
                  </a:lnTo>
                  <a:lnTo>
                    <a:pt x="1771" y="4651"/>
                  </a:lnTo>
                  <a:lnTo>
                    <a:pt x="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8"/>
            <p:cNvSpPr/>
            <p:nvPr/>
          </p:nvSpPr>
          <p:spPr>
            <a:xfrm>
              <a:off x="5057375" y="2712575"/>
              <a:ext cx="54975" cy="109275"/>
            </a:xfrm>
            <a:custGeom>
              <a:avLst/>
              <a:gdLst/>
              <a:ahLst/>
              <a:cxnLst/>
              <a:rect l="l" t="t" r="r" b="b"/>
              <a:pathLst>
                <a:path w="2199" h="4371" extrusionOk="0">
                  <a:moveTo>
                    <a:pt x="57" y="1"/>
                  </a:moveTo>
                  <a:lnTo>
                    <a:pt x="1" y="93"/>
                  </a:lnTo>
                  <a:cubicBezTo>
                    <a:pt x="124" y="211"/>
                    <a:pt x="1323" y="2716"/>
                    <a:pt x="2100" y="4371"/>
                  </a:cubicBezTo>
                  <a:lnTo>
                    <a:pt x="2199" y="4323"/>
                  </a:lnTo>
                  <a:cubicBezTo>
                    <a:pt x="1598" y="3045"/>
                    <a:pt x="188" y="67"/>
                    <a:pt x="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8"/>
            <p:cNvSpPr/>
            <p:nvPr/>
          </p:nvSpPr>
          <p:spPr>
            <a:xfrm>
              <a:off x="5010525" y="2826350"/>
              <a:ext cx="95425" cy="33875"/>
            </a:xfrm>
            <a:custGeom>
              <a:avLst/>
              <a:gdLst/>
              <a:ahLst/>
              <a:cxnLst/>
              <a:rect l="l" t="t" r="r" b="b"/>
              <a:pathLst>
                <a:path w="3817" h="1355" extrusionOk="0">
                  <a:moveTo>
                    <a:pt x="9" y="0"/>
                  </a:moveTo>
                  <a:cubicBezTo>
                    <a:pt x="5" y="0"/>
                    <a:pt x="3" y="0"/>
                    <a:pt x="1" y="1"/>
                  </a:cubicBezTo>
                  <a:lnTo>
                    <a:pt x="22" y="108"/>
                  </a:lnTo>
                  <a:cubicBezTo>
                    <a:pt x="170" y="108"/>
                    <a:pt x="2352" y="853"/>
                    <a:pt x="3782" y="1355"/>
                  </a:cubicBezTo>
                  <a:lnTo>
                    <a:pt x="3816" y="1253"/>
                  </a:lnTo>
                  <a:cubicBezTo>
                    <a:pt x="2730" y="873"/>
                    <a:pt x="215"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8"/>
            <p:cNvSpPr/>
            <p:nvPr/>
          </p:nvSpPr>
          <p:spPr>
            <a:xfrm>
              <a:off x="5138625" y="2682150"/>
              <a:ext cx="45925" cy="136050"/>
            </a:xfrm>
            <a:custGeom>
              <a:avLst/>
              <a:gdLst/>
              <a:ahLst/>
              <a:cxnLst/>
              <a:rect l="l" t="t" r="r" b="b"/>
              <a:pathLst>
                <a:path w="1837" h="5442" extrusionOk="0">
                  <a:moveTo>
                    <a:pt x="1734" y="0"/>
                  </a:moveTo>
                  <a:cubicBezTo>
                    <a:pt x="1328" y="1251"/>
                    <a:pt x="0" y="5339"/>
                    <a:pt x="0" y="5436"/>
                  </a:cubicBezTo>
                  <a:lnTo>
                    <a:pt x="109" y="5441"/>
                  </a:lnTo>
                  <a:cubicBezTo>
                    <a:pt x="130" y="5300"/>
                    <a:pt x="1364" y="1489"/>
                    <a:pt x="1836" y="33"/>
                  </a:cubicBez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8"/>
            <p:cNvSpPr/>
            <p:nvPr/>
          </p:nvSpPr>
          <p:spPr>
            <a:xfrm>
              <a:off x="5163050" y="2757325"/>
              <a:ext cx="100875" cy="96300"/>
            </a:xfrm>
            <a:custGeom>
              <a:avLst/>
              <a:gdLst/>
              <a:ahLst/>
              <a:cxnLst/>
              <a:rect l="l" t="t" r="r" b="b"/>
              <a:pathLst>
                <a:path w="4035" h="3852" extrusionOk="0">
                  <a:moveTo>
                    <a:pt x="4015" y="1"/>
                  </a:moveTo>
                  <a:cubicBezTo>
                    <a:pt x="3987" y="1"/>
                    <a:pt x="3898" y="1"/>
                    <a:pt x="0" y="3769"/>
                  </a:cubicBezTo>
                  <a:lnTo>
                    <a:pt x="73" y="3851"/>
                  </a:lnTo>
                  <a:cubicBezTo>
                    <a:pt x="1058" y="3058"/>
                    <a:pt x="3635" y="986"/>
                    <a:pt x="3732" y="926"/>
                  </a:cubicBezTo>
                  <a:lnTo>
                    <a:pt x="3707" y="878"/>
                  </a:lnTo>
                  <a:lnTo>
                    <a:pt x="3721" y="931"/>
                  </a:lnTo>
                  <a:lnTo>
                    <a:pt x="3693" y="825"/>
                  </a:lnTo>
                  <a:cubicBezTo>
                    <a:pt x="3679" y="829"/>
                    <a:pt x="3645" y="837"/>
                    <a:pt x="948" y="3005"/>
                  </a:cubicBezTo>
                  <a:cubicBezTo>
                    <a:pt x="2343" y="1664"/>
                    <a:pt x="3916" y="167"/>
                    <a:pt x="4035" y="106"/>
                  </a:cubicBezTo>
                  <a:lnTo>
                    <a:pt x="4015" y="55"/>
                  </a:lnTo>
                  <a:lnTo>
                    <a:pt x="4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8"/>
            <p:cNvSpPr/>
            <p:nvPr/>
          </p:nvSpPr>
          <p:spPr>
            <a:xfrm>
              <a:off x="5166575" y="2725000"/>
              <a:ext cx="98625" cy="115900"/>
            </a:xfrm>
            <a:custGeom>
              <a:avLst/>
              <a:gdLst/>
              <a:ahLst/>
              <a:cxnLst/>
              <a:rect l="l" t="t" r="r" b="b"/>
              <a:pathLst>
                <a:path w="3945" h="4636" extrusionOk="0">
                  <a:moveTo>
                    <a:pt x="3737" y="1"/>
                  </a:moveTo>
                  <a:lnTo>
                    <a:pt x="1" y="4563"/>
                  </a:lnTo>
                  <a:lnTo>
                    <a:pt x="80" y="4636"/>
                  </a:lnTo>
                  <a:lnTo>
                    <a:pt x="3945" y="843"/>
                  </a:lnTo>
                  <a:lnTo>
                    <a:pt x="3869" y="766"/>
                  </a:lnTo>
                  <a:lnTo>
                    <a:pt x="717" y="3859"/>
                  </a:lnTo>
                  <a:lnTo>
                    <a:pt x="717" y="3859"/>
                  </a:lnTo>
                  <a:lnTo>
                    <a:pt x="3821" y="68"/>
                  </a:lnTo>
                  <a:lnTo>
                    <a:pt x="37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8"/>
            <p:cNvSpPr/>
            <p:nvPr/>
          </p:nvSpPr>
          <p:spPr>
            <a:xfrm>
              <a:off x="5164500" y="2705100"/>
              <a:ext cx="91200" cy="123475"/>
            </a:xfrm>
            <a:custGeom>
              <a:avLst/>
              <a:gdLst/>
              <a:ahLst/>
              <a:cxnLst/>
              <a:rect l="l" t="t" r="r" b="b"/>
              <a:pathLst>
                <a:path w="3648" h="4939" extrusionOk="0">
                  <a:moveTo>
                    <a:pt x="3046" y="0"/>
                  </a:moveTo>
                  <a:lnTo>
                    <a:pt x="0" y="4874"/>
                  </a:lnTo>
                  <a:lnTo>
                    <a:pt x="87" y="4938"/>
                  </a:lnTo>
                  <a:lnTo>
                    <a:pt x="3648" y="576"/>
                  </a:lnTo>
                  <a:lnTo>
                    <a:pt x="3564" y="507"/>
                  </a:lnTo>
                  <a:lnTo>
                    <a:pt x="548" y="4203"/>
                  </a:lnTo>
                  <a:lnTo>
                    <a:pt x="3138" y="58"/>
                  </a:lnTo>
                  <a:lnTo>
                    <a:pt x="3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8"/>
            <p:cNvSpPr/>
            <p:nvPr/>
          </p:nvSpPr>
          <p:spPr>
            <a:xfrm>
              <a:off x="5156375" y="2692425"/>
              <a:ext cx="76175" cy="131200"/>
            </a:xfrm>
            <a:custGeom>
              <a:avLst/>
              <a:gdLst/>
              <a:ahLst/>
              <a:cxnLst/>
              <a:rect l="l" t="t" r="r" b="b"/>
              <a:pathLst>
                <a:path w="3047" h="5248" extrusionOk="0">
                  <a:moveTo>
                    <a:pt x="2373" y="1"/>
                  </a:moveTo>
                  <a:lnTo>
                    <a:pt x="1" y="5195"/>
                  </a:lnTo>
                  <a:lnTo>
                    <a:pt x="95" y="5248"/>
                  </a:lnTo>
                  <a:cubicBezTo>
                    <a:pt x="159" y="5152"/>
                    <a:pt x="2930" y="443"/>
                    <a:pt x="3046" y="242"/>
                  </a:cubicBezTo>
                  <a:lnTo>
                    <a:pt x="2954" y="188"/>
                  </a:lnTo>
                  <a:cubicBezTo>
                    <a:pt x="2271" y="1348"/>
                    <a:pt x="1166" y="3224"/>
                    <a:pt x="521" y="4320"/>
                  </a:cubicBezTo>
                  <a:lnTo>
                    <a:pt x="2472" y="45"/>
                  </a:lnTo>
                  <a:lnTo>
                    <a:pt x="23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8"/>
            <p:cNvSpPr/>
            <p:nvPr/>
          </p:nvSpPr>
          <p:spPr>
            <a:xfrm>
              <a:off x="5148275" y="2684525"/>
              <a:ext cx="61125" cy="132525"/>
            </a:xfrm>
            <a:custGeom>
              <a:avLst/>
              <a:gdLst/>
              <a:ahLst/>
              <a:cxnLst/>
              <a:rect l="l" t="t" r="r" b="b"/>
              <a:pathLst>
                <a:path w="2445" h="5301" extrusionOk="0">
                  <a:moveTo>
                    <a:pt x="1797" y="1"/>
                  </a:moveTo>
                  <a:lnTo>
                    <a:pt x="1" y="5259"/>
                  </a:lnTo>
                  <a:lnTo>
                    <a:pt x="103" y="5300"/>
                  </a:lnTo>
                  <a:lnTo>
                    <a:pt x="2444" y="169"/>
                  </a:lnTo>
                  <a:lnTo>
                    <a:pt x="2345" y="124"/>
                  </a:lnTo>
                  <a:lnTo>
                    <a:pt x="458" y="4259"/>
                  </a:lnTo>
                  <a:lnTo>
                    <a:pt x="1901" y="35"/>
                  </a:lnTo>
                  <a:lnTo>
                    <a:pt x="17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8"/>
            <p:cNvSpPr/>
            <p:nvPr/>
          </p:nvSpPr>
          <p:spPr>
            <a:xfrm>
              <a:off x="5135400" y="2681600"/>
              <a:ext cx="38850" cy="139925"/>
            </a:xfrm>
            <a:custGeom>
              <a:avLst/>
              <a:gdLst/>
              <a:ahLst/>
              <a:cxnLst/>
              <a:rect l="l" t="t" r="r" b="b"/>
              <a:pathLst>
                <a:path w="1554" h="5597" extrusionOk="0">
                  <a:moveTo>
                    <a:pt x="1449" y="1"/>
                  </a:moveTo>
                  <a:lnTo>
                    <a:pt x="287" y="4807"/>
                  </a:lnTo>
                  <a:lnTo>
                    <a:pt x="109" y="133"/>
                  </a:lnTo>
                  <a:lnTo>
                    <a:pt x="1" y="137"/>
                  </a:lnTo>
                  <a:lnTo>
                    <a:pt x="208" y="5597"/>
                  </a:lnTo>
                  <a:lnTo>
                    <a:pt x="1554" y="26"/>
                  </a:lnTo>
                  <a:lnTo>
                    <a:pt x="1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8"/>
            <p:cNvSpPr/>
            <p:nvPr/>
          </p:nvSpPr>
          <p:spPr>
            <a:xfrm>
              <a:off x="5110550" y="2686475"/>
              <a:ext cx="21150" cy="130650"/>
            </a:xfrm>
            <a:custGeom>
              <a:avLst/>
              <a:gdLst/>
              <a:ahLst/>
              <a:cxnLst/>
              <a:rect l="l" t="t" r="r" b="b"/>
              <a:pathLst>
                <a:path w="846" h="5226" extrusionOk="0">
                  <a:moveTo>
                    <a:pt x="495" y="0"/>
                  </a:moveTo>
                  <a:lnTo>
                    <a:pt x="386" y="8"/>
                  </a:lnTo>
                  <a:lnTo>
                    <a:pt x="641" y="3806"/>
                  </a:lnTo>
                  <a:lnTo>
                    <a:pt x="108" y="125"/>
                  </a:lnTo>
                  <a:lnTo>
                    <a:pt x="1" y="140"/>
                  </a:lnTo>
                  <a:lnTo>
                    <a:pt x="738" y="5226"/>
                  </a:lnTo>
                  <a:lnTo>
                    <a:pt x="845" y="5214"/>
                  </a:lnTo>
                  <a:lnTo>
                    <a:pt x="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8"/>
            <p:cNvSpPr/>
            <p:nvPr/>
          </p:nvSpPr>
          <p:spPr>
            <a:xfrm>
              <a:off x="5093750" y="2689550"/>
              <a:ext cx="31550" cy="126425"/>
            </a:xfrm>
            <a:custGeom>
              <a:avLst/>
              <a:gdLst/>
              <a:ahLst/>
              <a:cxnLst/>
              <a:rect l="l" t="t" r="r" b="b"/>
              <a:pathLst>
                <a:path w="1262" h="5057" extrusionOk="0">
                  <a:moveTo>
                    <a:pt x="395" y="0"/>
                  </a:moveTo>
                  <a:lnTo>
                    <a:pt x="288" y="19"/>
                  </a:lnTo>
                  <a:lnTo>
                    <a:pt x="865" y="3375"/>
                  </a:lnTo>
                  <a:lnTo>
                    <a:pt x="105" y="190"/>
                  </a:lnTo>
                  <a:lnTo>
                    <a:pt x="0" y="214"/>
                  </a:lnTo>
                  <a:lnTo>
                    <a:pt x="1155" y="5057"/>
                  </a:lnTo>
                  <a:lnTo>
                    <a:pt x="1262" y="503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8"/>
            <p:cNvSpPr/>
            <p:nvPr/>
          </p:nvSpPr>
          <p:spPr>
            <a:xfrm>
              <a:off x="5040225" y="2721225"/>
              <a:ext cx="64900" cy="101575"/>
            </a:xfrm>
            <a:custGeom>
              <a:avLst/>
              <a:gdLst/>
              <a:ahLst/>
              <a:cxnLst/>
              <a:rect l="l" t="t" r="r" b="b"/>
              <a:pathLst>
                <a:path w="2596" h="4063" extrusionOk="0">
                  <a:moveTo>
                    <a:pt x="479" y="0"/>
                  </a:moveTo>
                  <a:lnTo>
                    <a:pt x="382" y="50"/>
                  </a:lnTo>
                  <a:lnTo>
                    <a:pt x="1889" y="2904"/>
                  </a:lnTo>
                  <a:lnTo>
                    <a:pt x="91" y="92"/>
                  </a:lnTo>
                  <a:lnTo>
                    <a:pt x="0" y="150"/>
                  </a:lnTo>
                  <a:lnTo>
                    <a:pt x="2501" y="4063"/>
                  </a:lnTo>
                  <a:lnTo>
                    <a:pt x="2595" y="4008"/>
                  </a:lnTo>
                  <a:lnTo>
                    <a:pt x="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8"/>
            <p:cNvSpPr/>
            <p:nvPr/>
          </p:nvSpPr>
          <p:spPr>
            <a:xfrm>
              <a:off x="5024750" y="2735700"/>
              <a:ext cx="73050" cy="92875"/>
            </a:xfrm>
            <a:custGeom>
              <a:avLst/>
              <a:gdLst/>
              <a:ahLst/>
              <a:cxnLst/>
              <a:rect l="l" t="t" r="r" b="b"/>
              <a:pathLst>
                <a:path w="2922" h="3715" extrusionOk="0">
                  <a:moveTo>
                    <a:pt x="248" y="1"/>
                  </a:moveTo>
                  <a:lnTo>
                    <a:pt x="248" y="70"/>
                  </a:lnTo>
                  <a:lnTo>
                    <a:pt x="225" y="103"/>
                  </a:lnTo>
                  <a:cubicBezTo>
                    <a:pt x="317" y="170"/>
                    <a:pt x="1125" y="1290"/>
                    <a:pt x="1936" y="2434"/>
                  </a:cubicBezTo>
                  <a:cubicBezTo>
                    <a:pt x="1133" y="1453"/>
                    <a:pt x="151" y="272"/>
                    <a:pt x="44" y="229"/>
                  </a:cubicBezTo>
                  <a:lnTo>
                    <a:pt x="1" y="330"/>
                  </a:lnTo>
                  <a:cubicBezTo>
                    <a:pt x="141" y="412"/>
                    <a:pt x="1773" y="2398"/>
                    <a:pt x="2836" y="3714"/>
                  </a:cubicBezTo>
                  <a:lnTo>
                    <a:pt x="2921" y="3648"/>
                  </a:lnTo>
                  <a:cubicBezTo>
                    <a:pt x="373" y="1"/>
                    <a:pt x="285"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8"/>
            <p:cNvSpPr/>
            <p:nvPr/>
          </p:nvSpPr>
          <p:spPr>
            <a:xfrm>
              <a:off x="5012050" y="2750950"/>
              <a:ext cx="82075" cy="89950"/>
            </a:xfrm>
            <a:custGeom>
              <a:avLst/>
              <a:gdLst/>
              <a:ahLst/>
              <a:cxnLst/>
              <a:rect l="l" t="t" r="r" b="b"/>
              <a:pathLst>
                <a:path w="3283" h="3598" extrusionOk="0">
                  <a:moveTo>
                    <a:pt x="404" y="1"/>
                  </a:moveTo>
                  <a:lnTo>
                    <a:pt x="404" y="70"/>
                  </a:lnTo>
                  <a:lnTo>
                    <a:pt x="380" y="103"/>
                  </a:lnTo>
                  <a:cubicBezTo>
                    <a:pt x="491" y="175"/>
                    <a:pt x="1633" y="1603"/>
                    <a:pt x="2625" y="2864"/>
                  </a:cubicBezTo>
                  <a:cubicBezTo>
                    <a:pt x="124" y="353"/>
                    <a:pt x="45" y="353"/>
                    <a:pt x="19" y="353"/>
                  </a:cubicBezTo>
                  <a:lnTo>
                    <a:pt x="19" y="424"/>
                  </a:lnTo>
                  <a:lnTo>
                    <a:pt x="0" y="458"/>
                  </a:lnTo>
                  <a:cubicBezTo>
                    <a:pt x="135" y="529"/>
                    <a:pt x="1988" y="2375"/>
                    <a:pt x="3201" y="3598"/>
                  </a:cubicBezTo>
                  <a:lnTo>
                    <a:pt x="3283" y="3525"/>
                  </a:lnTo>
                  <a:cubicBezTo>
                    <a:pt x="527" y="1"/>
                    <a:pt x="436"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8"/>
            <p:cNvSpPr/>
            <p:nvPr/>
          </p:nvSpPr>
          <p:spPr>
            <a:xfrm>
              <a:off x="5004400" y="2766875"/>
              <a:ext cx="89250" cy="84350"/>
            </a:xfrm>
            <a:custGeom>
              <a:avLst/>
              <a:gdLst/>
              <a:ahLst/>
              <a:cxnLst/>
              <a:rect l="l" t="t" r="r" b="b"/>
              <a:pathLst>
                <a:path w="3570" h="3374" extrusionOk="0">
                  <a:moveTo>
                    <a:pt x="362" y="29"/>
                  </a:moveTo>
                  <a:cubicBezTo>
                    <a:pt x="362" y="29"/>
                    <a:pt x="362" y="29"/>
                    <a:pt x="362" y="29"/>
                  </a:cubicBezTo>
                  <a:lnTo>
                    <a:pt x="362" y="29"/>
                  </a:lnTo>
                  <a:cubicBezTo>
                    <a:pt x="362" y="29"/>
                    <a:pt x="362" y="29"/>
                    <a:pt x="362" y="29"/>
                  </a:cubicBezTo>
                  <a:close/>
                  <a:moveTo>
                    <a:pt x="262" y="1"/>
                  </a:moveTo>
                  <a:lnTo>
                    <a:pt x="262" y="1"/>
                  </a:lnTo>
                  <a:cubicBezTo>
                    <a:pt x="232" y="58"/>
                    <a:pt x="193" y="137"/>
                    <a:pt x="1853" y="1778"/>
                  </a:cubicBezTo>
                  <a:cubicBezTo>
                    <a:pt x="2243" y="2163"/>
                    <a:pt x="2638" y="2548"/>
                    <a:pt x="2942" y="2841"/>
                  </a:cubicBezTo>
                  <a:cubicBezTo>
                    <a:pt x="1874" y="2079"/>
                    <a:pt x="160" y="871"/>
                    <a:pt x="4" y="871"/>
                  </a:cubicBezTo>
                  <a:lnTo>
                    <a:pt x="0" y="980"/>
                  </a:lnTo>
                  <a:cubicBezTo>
                    <a:pt x="173" y="1009"/>
                    <a:pt x="2187" y="2428"/>
                    <a:pt x="3500" y="3374"/>
                  </a:cubicBezTo>
                  <a:lnTo>
                    <a:pt x="3569" y="3291"/>
                  </a:lnTo>
                  <a:cubicBezTo>
                    <a:pt x="2354" y="2135"/>
                    <a:pt x="411" y="229"/>
                    <a:pt x="362" y="29"/>
                  </a:cubicBezTo>
                  <a:lnTo>
                    <a:pt x="362" y="29"/>
                  </a:lnTo>
                  <a:cubicBezTo>
                    <a:pt x="364" y="36"/>
                    <a:pt x="362" y="44"/>
                    <a:pt x="359" y="48"/>
                  </a:cubicBezTo>
                  <a:lnTo>
                    <a:pt x="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8"/>
            <p:cNvSpPr/>
            <p:nvPr/>
          </p:nvSpPr>
          <p:spPr>
            <a:xfrm>
              <a:off x="5008050" y="2809525"/>
              <a:ext cx="85225" cy="41825"/>
            </a:xfrm>
            <a:custGeom>
              <a:avLst/>
              <a:gdLst/>
              <a:ahLst/>
              <a:cxnLst/>
              <a:rect l="l" t="t" r="r" b="b"/>
              <a:pathLst>
                <a:path w="3409" h="1673" extrusionOk="0">
                  <a:moveTo>
                    <a:pt x="7" y="0"/>
                  </a:moveTo>
                  <a:cubicBezTo>
                    <a:pt x="4" y="0"/>
                    <a:pt x="2" y="0"/>
                    <a:pt x="1" y="1"/>
                  </a:cubicBezTo>
                  <a:lnTo>
                    <a:pt x="24" y="70"/>
                  </a:lnTo>
                  <a:lnTo>
                    <a:pt x="19" y="106"/>
                  </a:lnTo>
                  <a:cubicBezTo>
                    <a:pt x="162" y="124"/>
                    <a:pt x="2095" y="1052"/>
                    <a:pt x="3361" y="1673"/>
                  </a:cubicBezTo>
                  <a:lnTo>
                    <a:pt x="3408" y="1575"/>
                  </a:lnTo>
                  <a:cubicBezTo>
                    <a:pt x="1271" y="527"/>
                    <a:pt x="125" y="0"/>
                    <a:pt x="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8"/>
            <p:cNvSpPr/>
            <p:nvPr/>
          </p:nvSpPr>
          <p:spPr>
            <a:xfrm>
              <a:off x="5128900" y="2861700"/>
              <a:ext cx="22850" cy="77850"/>
            </a:xfrm>
            <a:custGeom>
              <a:avLst/>
              <a:gdLst/>
              <a:ahLst/>
              <a:cxnLst/>
              <a:rect l="l" t="t" r="r" b="b"/>
              <a:pathLst>
                <a:path w="914" h="3114" extrusionOk="0">
                  <a:moveTo>
                    <a:pt x="59" y="1"/>
                  </a:moveTo>
                  <a:cubicBezTo>
                    <a:pt x="30" y="1"/>
                    <a:pt x="1" y="25"/>
                    <a:pt x="12" y="63"/>
                  </a:cubicBezTo>
                  <a:lnTo>
                    <a:pt x="814" y="3077"/>
                  </a:lnTo>
                  <a:cubicBezTo>
                    <a:pt x="819" y="3098"/>
                    <a:pt x="838" y="3113"/>
                    <a:pt x="860" y="3113"/>
                  </a:cubicBezTo>
                  <a:cubicBezTo>
                    <a:pt x="865" y="3113"/>
                    <a:pt x="868" y="3113"/>
                    <a:pt x="873" y="3111"/>
                  </a:cubicBezTo>
                  <a:cubicBezTo>
                    <a:pt x="898" y="3105"/>
                    <a:pt x="914" y="3079"/>
                    <a:pt x="907" y="3052"/>
                  </a:cubicBezTo>
                  <a:lnTo>
                    <a:pt x="104" y="38"/>
                  </a:lnTo>
                  <a:cubicBezTo>
                    <a:pt x="98" y="12"/>
                    <a:pt x="78" y="1"/>
                    <a:pt x="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8"/>
            <p:cNvSpPr/>
            <p:nvPr/>
          </p:nvSpPr>
          <p:spPr>
            <a:xfrm>
              <a:off x="5162475" y="2851375"/>
              <a:ext cx="52625" cy="77750"/>
            </a:xfrm>
            <a:custGeom>
              <a:avLst/>
              <a:gdLst/>
              <a:ahLst/>
              <a:cxnLst/>
              <a:rect l="l" t="t" r="r" b="b"/>
              <a:pathLst>
                <a:path w="2105" h="3110" extrusionOk="0">
                  <a:moveTo>
                    <a:pt x="64" y="0"/>
                  </a:moveTo>
                  <a:cubicBezTo>
                    <a:pt x="31" y="0"/>
                    <a:pt x="1" y="35"/>
                    <a:pt x="22" y="73"/>
                  </a:cubicBezTo>
                  <a:lnTo>
                    <a:pt x="2009" y="3087"/>
                  </a:lnTo>
                  <a:cubicBezTo>
                    <a:pt x="2019" y="3102"/>
                    <a:pt x="2034" y="3110"/>
                    <a:pt x="2050" y="3110"/>
                  </a:cubicBezTo>
                  <a:cubicBezTo>
                    <a:pt x="2060" y="3110"/>
                    <a:pt x="2069" y="3107"/>
                    <a:pt x="2077" y="3102"/>
                  </a:cubicBezTo>
                  <a:cubicBezTo>
                    <a:pt x="2100" y="3087"/>
                    <a:pt x="2105" y="3057"/>
                    <a:pt x="2092" y="3034"/>
                  </a:cubicBezTo>
                  <a:lnTo>
                    <a:pt x="101" y="20"/>
                  </a:lnTo>
                  <a:cubicBezTo>
                    <a:pt x="90" y="6"/>
                    <a:pt x="77"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8"/>
            <p:cNvSpPr/>
            <p:nvPr/>
          </p:nvSpPr>
          <p:spPr>
            <a:xfrm>
              <a:off x="5059100" y="2863775"/>
              <a:ext cx="37225" cy="62150"/>
            </a:xfrm>
            <a:custGeom>
              <a:avLst/>
              <a:gdLst/>
              <a:ahLst/>
              <a:cxnLst/>
              <a:rect l="l" t="t" r="r" b="b"/>
              <a:pathLst>
                <a:path w="1489" h="2486" extrusionOk="0">
                  <a:moveTo>
                    <a:pt x="1429" y="1"/>
                  </a:moveTo>
                  <a:cubicBezTo>
                    <a:pt x="1416" y="1"/>
                    <a:pt x="1403" y="6"/>
                    <a:pt x="1393" y="19"/>
                  </a:cubicBezTo>
                  <a:lnTo>
                    <a:pt x="19" y="2413"/>
                  </a:lnTo>
                  <a:cubicBezTo>
                    <a:pt x="1" y="2444"/>
                    <a:pt x="24" y="2484"/>
                    <a:pt x="60" y="2486"/>
                  </a:cubicBezTo>
                  <a:cubicBezTo>
                    <a:pt x="78" y="2484"/>
                    <a:pt x="93" y="2476"/>
                    <a:pt x="103" y="2461"/>
                  </a:cubicBezTo>
                  <a:lnTo>
                    <a:pt x="1475" y="67"/>
                  </a:lnTo>
                  <a:cubicBezTo>
                    <a:pt x="1489" y="31"/>
                    <a:pt x="1460" y="1"/>
                    <a:pt x="1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8"/>
            <p:cNvSpPr/>
            <p:nvPr/>
          </p:nvSpPr>
          <p:spPr>
            <a:xfrm>
              <a:off x="5096325" y="2864950"/>
              <a:ext cx="19350" cy="58375"/>
            </a:xfrm>
            <a:custGeom>
              <a:avLst/>
              <a:gdLst/>
              <a:ahLst/>
              <a:cxnLst/>
              <a:rect l="l" t="t" r="r" b="b"/>
              <a:pathLst>
                <a:path w="774" h="2335" extrusionOk="0">
                  <a:moveTo>
                    <a:pt x="711" y="1"/>
                  </a:moveTo>
                  <a:cubicBezTo>
                    <a:pt x="689" y="1"/>
                    <a:pt x="669" y="16"/>
                    <a:pt x="662" y="40"/>
                  </a:cubicBezTo>
                  <a:lnTo>
                    <a:pt x="11" y="2267"/>
                  </a:lnTo>
                  <a:cubicBezTo>
                    <a:pt x="1" y="2302"/>
                    <a:pt x="27" y="2335"/>
                    <a:pt x="62" y="2335"/>
                  </a:cubicBezTo>
                  <a:cubicBezTo>
                    <a:pt x="86" y="2335"/>
                    <a:pt x="108" y="2320"/>
                    <a:pt x="114" y="2297"/>
                  </a:cubicBezTo>
                  <a:lnTo>
                    <a:pt x="766" y="68"/>
                  </a:lnTo>
                  <a:cubicBezTo>
                    <a:pt x="774" y="40"/>
                    <a:pt x="758" y="10"/>
                    <a:pt x="728" y="3"/>
                  </a:cubicBezTo>
                  <a:cubicBezTo>
                    <a:pt x="722" y="1"/>
                    <a:pt x="717" y="1"/>
                    <a:pt x="7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Textfeld 11">
            <a:extLst>
              <a:ext uri="{FF2B5EF4-FFF2-40B4-BE49-F238E27FC236}">
                <a16:creationId xmlns:a16="http://schemas.microsoft.com/office/drawing/2014/main" id="{AFA6B5B9-281C-A759-BB47-4C68E81333E5}"/>
              </a:ext>
            </a:extLst>
          </p:cNvPr>
          <p:cNvSpPr txBox="1"/>
          <p:nvPr/>
        </p:nvSpPr>
        <p:spPr>
          <a:xfrm>
            <a:off x="6477574" y="117373"/>
            <a:ext cx="2953928" cy="3108543"/>
          </a:xfrm>
          <a:prstGeom prst="rect">
            <a:avLst/>
          </a:prstGeom>
          <a:noFill/>
        </p:spPr>
        <p:txBody>
          <a:bodyPr wrap="square" rtlCol="0">
            <a:spAutoFit/>
          </a:bodyPr>
          <a:lstStyle/>
          <a:p>
            <a:r>
              <a:rPr lang="de-DE" b="1" dirty="0"/>
              <a:t>Namen der Studierenden:</a:t>
            </a:r>
            <a:br>
              <a:rPr lang="de-DE" dirty="0"/>
            </a:br>
            <a:r>
              <a:rPr lang="de-DE" dirty="0"/>
              <a:t>Tom Wolf</a:t>
            </a:r>
          </a:p>
          <a:p>
            <a:r>
              <a:rPr lang="de-DE" dirty="0"/>
              <a:t>Sidney Schmidt</a:t>
            </a:r>
          </a:p>
          <a:p>
            <a:r>
              <a:rPr lang="de-DE" b="0" i="0" dirty="0">
                <a:solidFill>
                  <a:srgbClr val="000000"/>
                </a:solidFill>
                <a:effectLst/>
                <a:latin typeface="arial" panose="020B0604020202020204" pitchFamily="34" charset="0"/>
              </a:rPr>
              <a:t>Frederic Valentin Pilz</a:t>
            </a:r>
            <a:endParaRPr lang="de-DE" dirty="0"/>
          </a:p>
          <a:p>
            <a:r>
              <a:rPr lang="de-DE" b="0" i="0" dirty="0">
                <a:solidFill>
                  <a:srgbClr val="000000"/>
                </a:solidFill>
                <a:effectLst/>
                <a:latin typeface="arial" panose="020B0604020202020204" pitchFamily="34" charset="0"/>
              </a:rPr>
              <a:t>Yasin Mehmet Ördekci</a:t>
            </a:r>
          </a:p>
          <a:p>
            <a:r>
              <a:rPr lang="de-DE" dirty="0">
                <a:latin typeface="arial" panose="020B0604020202020204" pitchFamily="34" charset="0"/>
              </a:rPr>
              <a:t>Justin Liebelt </a:t>
            </a:r>
          </a:p>
          <a:p>
            <a:endParaRPr lang="de-DE" dirty="0">
              <a:latin typeface="arial" panose="020B0604020202020204" pitchFamily="34" charset="0"/>
            </a:endParaRPr>
          </a:p>
          <a:p>
            <a:r>
              <a:rPr lang="de-DE" b="1" dirty="0">
                <a:latin typeface="arial" panose="020B0604020202020204" pitchFamily="34" charset="0"/>
              </a:rPr>
              <a:t>Studiengruppe:</a:t>
            </a:r>
            <a:br>
              <a:rPr lang="de-DE" dirty="0">
                <a:latin typeface="arial" panose="020B0604020202020204" pitchFamily="34" charset="0"/>
              </a:rPr>
            </a:br>
            <a:r>
              <a:rPr lang="de-DE" dirty="0">
                <a:latin typeface="arial" panose="020B0604020202020204" pitchFamily="34" charset="0"/>
              </a:rPr>
              <a:t>WI_WS23_I</a:t>
            </a:r>
          </a:p>
          <a:p>
            <a:endParaRPr lang="de-DE" dirty="0">
              <a:latin typeface="arial" panose="020B0604020202020204" pitchFamily="34" charset="0"/>
            </a:endParaRPr>
          </a:p>
          <a:p>
            <a:r>
              <a:rPr lang="de-DE" b="1" dirty="0">
                <a:latin typeface="arial" panose="020B0604020202020204" pitchFamily="34" charset="0"/>
              </a:rPr>
              <a:t>Projektgruppe: </a:t>
            </a:r>
            <a:r>
              <a:rPr lang="de-DE" dirty="0">
                <a:latin typeface="arial" panose="020B0604020202020204" pitchFamily="34" charset="0"/>
              </a:rPr>
              <a:t>Möbelmarkt</a:t>
            </a:r>
          </a:p>
          <a:p>
            <a:endParaRPr lang="de-DE" dirty="0">
              <a:latin typeface="arial" panose="020B0604020202020204" pitchFamily="34" charset="0"/>
            </a:endParaRPr>
          </a:p>
          <a:p>
            <a:r>
              <a:rPr lang="de-DE" b="1" dirty="0">
                <a:latin typeface="arial" panose="020B0604020202020204" pitchFamily="34" charset="0"/>
              </a:rPr>
              <a:t>Prüfungskommission: </a:t>
            </a:r>
          </a:p>
          <a:p>
            <a:r>
              <a:rPr lang="de-DE" dirty="0">
                <a:latin typeface="arial" panose="020B0604020202020204" pitchFamily="34" charset="0"/>
              </a:rPr>
              <a:t>Herr Jürgen Rolf</a:t>
            </a:r>
            <a:endParaRPr lang="de-DE" dirty="0"/>
          </a:p>
        </p:txBody>
      </p:sp>
      <p:grpSp>
        <p:nvGrpSpPr>
          <p:cNvPr id="149" name="Google Shape;149;p28"/>
          <p:cNvGrpSpPr/>
          <p:nvPr/>
        </p:nvGrpSpPr>
        <p:grpSpPr>
          <a:xfrm>
            <a:off x="3474935" y="1727716"/>
            <a:ext cx="2341682" cy="3369408"/>
            <a:chOff x="2113225" y="2500050"/>
            <a:chExt cx="745450" cy="1072650"/>
          </a:xfrm>
        </p:grpSpPr>
        <p:sp>
          <p:nvSpPr>
            <p:cNvPr id="150" name="Google Shape;150;p28"/>
            <p:cNvSpPr/>
            <p:nvPr/>
          </p:nvSpPr>
          <p:spPr>
            <a:xfrm>
              <a:off x="2478625" y="3104125"/>
              <a:ext cx="189175" cy="468575"/>
            </a:xfrm>
            <a:custGeom>
              <a:avLst/>
              <a:gdLst/>
              <a:ahLst/>
              <a:cxnLst/>
              <a:rect l="l" t="t" r="r" b="b"/>
              <a:pathLst>
                <a:path w="7567" h="18743" extrusionOk="0">
                  <a:moveTo>
                    <a:pt x="1" y="1"/>
                  </a:moveTo>
                  <a:lnTo>
                    <a:pt x="673" y="18742"/>
                  </a:lnTo>
                  <a:lnTo>
                    <a:pt x="6726" y="18742"/>
                  </a:lnTo>
                  <a:lnTo>
                    <a:pt x="75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8"/>
            <p:cNvSpPr/>
            <p:nvPr/>
          </p:nvSpPr>
          <p:spPr>
            <a:xfrm>
              <a:off x="2478625" y="3104125"/>
              <a:ext cx="189175" cy="260475"/>
            </a:xfrm>
            <a:custGeom>
              <a:avLst/>
              <a:gdLst/>
              <a:ahLst/>
              <a:cxnLst/>
              <a:rect l="l" t="t" r="r" b="b"/>
              <a:pathLst>
                <a:path w="7567" h="10419" extrusionOk="0">
                  <a:moveTo>
                    <a:pt x="1" y="1"/>
                  </a:moveTo>
                  <a:lnTo>
                    <a:pt x="375" y="10418"/>
                  </a:lnTo>
                  <a:cubicBezTo>
                    <a:pt x="528" y="10248"/>
                    <a:pt x="686" y="10075"/>
                    <a:pt x="843" y="9905"/>
                  </a:cubicBezTo>
                  <a:cubicBezTo>
                    <a:pt x="3243" y="7270"/>
                    <a:pt x="5360" y="4635"/>
                    <a:pt x="7476" y="1999"/>
                  </a:cubicBezTo>
                  <a:lnTo>
                    <a:pt x="7566" y="1"/>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8"/>
            <p:cNvSpPr/>
            <p:nvPr/>
          </p:nvSpPr>
          <p:spPr>
            <a:xfrm>
              <a:off x="2461875" y="2559875"/>
              <a:ext cx="145825" cy="442050"/>
            </a:xfrm>
            <a:custGeom>
              <a:avLst/>
              <a:gdLst/>
              <a:ahLst/>
              <a:cxnLst/>
              <a:rect l="l" t="t" r="r" b="b"/>
              <a:pathLst>
                <a:path w="5833" h="17682" extrusionOk="0">
                  <a:moveTo>
                    <a:pt x="0" y="1"/>
                  </a:moveTo>
                  <a:lnTo>
                    <a:pt x="0" y="1"/>
                  </a:lnTo>
                  <a:cubicBezTo>
                    <a:pt x="267" y="728"/>
                    <a:pt x="418" y="1644"/>
                    <a:pt x="704" y="2386"/>
                  </a:cubicBezTo>
                  <a:cubicBezTo>
                    <a:pt x="996" y="3134"/>
                    <a:pt x="1551" y="3796"/>
                    <a:pt x="1681" y="4599"/>
                  </a:cubicBezTo>
                  <a:cubicBezTo>
                    <a:pt x="1854" y="5661"/>
                    <a:pt x="1225" y="10441"/>
                    <a:pt x="2875" y="10441"/>
                  </a:cubicBezTo>
                  <a:cubicBezTo>
                    <a:pt x="2933" y="10441"/>
                    <a:pt x="2994" y="10435"/>
                    <a:pt x="3058" y="10422"/>
                  </a:cubicBezTo>
                  <a:cubicBezTo>
                    <a:pt x="3103" y="10370"/>
                    <a:pt x="3149" y="10346"/>
                    <a:pt x="3196" y="10346"/>
                  </a:cubicBezTo>
                  <a:cubicBezTo>
                    <a:pt x="3501" y="10346"/>
                    <a:pt x="3830" y="11396"/>
                    <a:pt x="4042" y="12513"/>
                  </a:cubicBezTo>
                  <a:cubicBezTo>
                    <a:pt x="4203" y="13369"/>
                    <a:pt x="4100" y="14384"/>
                    <a:pt x="4145" y="15250"/>
                  </a:cubicBezTo>
                  <a:cubicBezTo>
                    <a:pt x="4187" y="16050"/>
                    <a:pt x="4170" y="16853"/>
                    <a:pt x="4136" y="17654"/>
                  </a:cubicBezTo>
                  <a:cubicBezTo>
                    <a:pt x="4235" y="17660"/>
                    <a:pt x="4332" y="17668"/>
                    <a:pt x="4426" y="17681"/>
                  </a:cubicBezTo>
                  <a:cubicBezTo>
                    <a:pt x="4430" y="17385"/>
                    <a:pt x="4435" y="17088"/>
                    <a:pt x="4435" y="16790"/>
                  </a:cubicBezTo>
                  <a:cubicBezTo>
                    <a:pt x="4435" y="15273"/>
                    <a:pt x="4414" y="13694"/>
                    <a:pt x="4334" y="12232"/>
                  </a:cubicBezTo>
                  <a:cubicBezTo>
                    <a:pt x="4319" y="11935"/>
                    <a:pt x="4241" y="11393"/>
                    <a:pt x="4407" y="11158"/>
                  </a:cubicBezTo>
                  <a:cubicBezTo>
                    <a:pt x="4603" y="10878"/>
                    <a:pt x="4991" y="11063"/>
                    <a:pt x="5202" y="10878"/>
                  </a:cubicBezTo>
                  <a:cubicBezTo>
                    <a:pt x="5832" y="10324"/>
                    <a:pt x="5748" y="9447"/>
                    <a:pt x="5637" y="8712"/>
                  </a:cubicBezTo>
                  <a:cubicBezTo>
                    <a:pt x="5468" y="7585"/>
                    <a:pt x="5004" y="7022"/>
                    <a:pt x="4535" y="6049"/>
                  </a:cubicBezTo>
                  <a:cubicBezTo>
                    <a:pt x="4212" y="5379"/>
                    <a:pt x="4453" y="4584"/>
                    <a:pt x="4117" y="3863"/>
                  </a:cubicBezTo>
                  <a:cubicBezTo>
                    <a:pt x="4052" y="3727"/>
                    <a:pt x="3974" y="3597"/>
                    <a:pt x="3886" y="3475"/>
                  </a:cubicBezTo>
                  <a:cubicBezTo>
                    <a:pt x="3789" y="3729"/>
                    <a:pt x="3640" y="3962"/>
                    <a:pt x="3352" y="4149"/>
                  </a:cubicBezTo>
                  <a:cubicBezTo>
                    <a:pt x="3184" y="3660"/>
                    <a:pt x="3123" y="3170"/>
                    <a:pt x="3111" y="2682"/>
                  </a:cubicBezTo>
                  <a:cubicBezTo>
                    <a:pt x="2032" y="1840"/>
                    <a:pt x="566" y="1295"/>
                    <a:pt x="0"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8"/>
            <p:cNvSpPr/>
            <p:nvPr/>
          </p:nvSpPr>
          <p:spPr>
            <a:xfrm>
              <a:off x="2562700" y="2706950"/>
              <a:ext cx="232225" cy="216175"/>
            </a:xfrm>
            <a:custGeom>
              <a:avLst/>
              <a:gdLst/>
              <a:ahLst/>
              <a:cxnLst/>
              <a:rect l="l" t="t" r="r" b="b"/>
              <a:pathLst>
                <a:path w="9289" h="8647" extrusionOk="0">
                  <a:moveTo>
                    <a:pt x="8587" y="1"/>
                  </a:moveTo>
                  <a:cubicBezTo>
                    <a:pt x="7650" y="1"/>
                    <a:pt x="6539" y="1999"/>
                    <a:pt x="5779" y="2379"/>
                  </a:cubicBezTo>
                  <a:cubicBezTo>
                    <a:pt x="4544" y="2997"/>
                    <a:pt x="4134" y="2911"/>
                    <a:pt x="3445" y="4291"/>
                  </a:cubicBezTo>
                  <a:cubicBezTo>
                    <a:pt x="2995" y="5189"/>
                    <a:pt x="2938" y="5210"/>
                    <a:pt x="2102" y="5544"/>
                  </a:cubicBezTo>
                  <a:cubicBezTo>
                    <a:pt x="849" y="6044"/>
                    <a:pt x="0" y="6960"/>
                    <a:pt x="420" y="8322"/>
                  </a:cubicBezTo>
                  <a:cubicBezTo>
                    <a:pt x="765" y="8549"/>
                    <a:pt x="1196" y="8646"/>
                    <a:pt x="1642" y="8646"/>
                  </a:cubicBezTo>
                  <a:cubicBezTo>
                    <a:pt x="2406" y="8646"/>
                    <a:pt x="3212" y="8363"/>
                    <a:pt x="3699" y="7965"/>
                  </a:cubicBezTo>
                  <a:cubicBezTo>
                    <a:pt x="4535" y="7284"/>
                    <a:pt x="4235" y="5832"/>
                    <a:pt x="5126" y="5460"/>
                  </a:cubicBezTo>
                  <a:cubicBezTo>
                    <a:pt x="5263" y="5403"/>
                    <a:pt x="5394" y="5386"/>
                    <a:pt x="5521" y="5386"/>
                  </a:cubicBezTo>
                  <a:cubicBezTo>
                    <a:pt x="5729" y="5386"/>
                    <a:pt x="5925" y="5432"/>
                    <a:pt x="6114" y="5432"/>
                  </a:cubicBezTo>
                  <a:cubicBezTo>
                    <a:pt x="6348" y="5432"/>
                    <a:pt x="6572" y="5362"/>
                    <a:pt x="6794" y="5046"/>
                  </a:cubicBezTo>
                  <a:cubicBezTo>
                    <a:pt x="7217" y="4445"/>
                    <a:pt x="6818" y="3638"/>
                    <a:pt x="6971" y="2984"/>
                  </a:cubicBezTo>
                  <a:cubicBezTo>
                    <a:pt x="7198" y="2015"/>
                    <a:pt x="9289" y="1032"/>
                    <a:pt x="8728" y="17"/>
                  </a:cubicBezTo>
                  <a:cubicBezTo>
                    <a:pt x="8681" y="6"/>
                    <a:pt x="8634" y="1"/>
                    <a:pt x="8587" y="1"/>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8"/>
            <p:cNvSpPr/>
            <p:nvPr/>
          </p:nvSpPr>
          <p:spPr>
            <a:xfrm>
              <a:off x="2300625" y="2746700"/>
              <a:ext cx="312675" cy="255625"/>
            </a:xfrm>
            <a:custGeom>
              <a:avLst/>
              <a:gdLst/>
              <a:ahLst/>
              <a:cxnLst/>
              <a:rect l="l" t="t" r="r" b="b"/>
              <a:pathLst>
                <a:path w="12507" h="10225" extrusionOk="0">
                  <a:moveTo>
                    <a:pt x="6914" y="0"/>
                  </a:moveTo>
                  <a:cubicBezTo>
                    <a:pt x="6842" y="0"/>
                    <a:pt x="6771" y="3"/>
                    <a:pt x="6700" y="9"/>
                  </a:cubicBezTo>
                  <a:cubicBezTo>
                    <a:pt x="4557" y="196"/>
                    <a:pt x="2366" y="1692"/>
                    <a:pt x="107" y="1692"/>
                  </a:cubicBezTo>
                  <a:cubicBezTo>
                    <a:pt x="71" y="1692"/>
                    <a:pt x="36" y="1691"/>
                    <a:pt x="1" y="1691"/>
                  </a:cubicBezTo>
                  <a:lnTo>
                    <a:pt x="1" y="1691"/>
                  </a:lnTo>
                  <a:cubicBezTo>
                    <a:pt x="384" y="1738"/>
                    <a:pt x="782" y="1753"/>
                    <a:pt x="1189" y="1753"/>
                  </a:cubicBezTo>
                  <a:cubicBezTo>
                    <a:pt x="1926" y="1753"/>
                    <a:pt x="2689" y="1703"/>
                    <a:pt x="3437" y="1703"/>
                  </a:cubicBezTo>
                  <a:cubicBezTo>
                    <a:pt x="4252" y="1703"/>
                    <a:pt x="5049" y="1762"/>
                    <a:pt x="5776" y="2008"/>
                  </a:cubicBezTo>
                  <a:cubicBezTo>
                    <a:pt x="6824" y="2363"/>
                    <a:pt x="7188" y="3412"/>
                    <a:pt x="8094" y="4009"/>
                  </a:cubicBezTo>
                  <a:cubicBezTo>
                    <a:pt x="9046" y="4637"/>
                    <a:pt x="9384" y="4914"/>
                    <a:pt x="9767" y="5965"/>
                  </a:cubicBezTo>
                  <a:cubicBezTo>
                    <a:pt x="10021" y="6663"/>
                    <a:pt x="10513" y="7325"/>
                    <a:pt x="10729" y="8014"/>
                  </a:cubicBezTo>
                  <a:cubicBezTo>
                    <a:pt x="10929" y="8645"/>
                    <a:pt x="10817" y="9410"/>
                    <a:pt x="10817" y="10067"/>
                  </a:cubicBezTo>
                  <a:cubicBezTo>
                    <a:pt x="10817" y="10101"/>
                    <a:pt x="10815" y="10141"/>
                    <a:pt x="10815" y="10185"/>
                  </a:cubicBezTo>
                  <a:cubicBezTo>
                    <a:pt x="10929" y="10191"/>
                    <a:pt x="11042" y="10204"/>
                    <a:pt x="11156" y="10225"/>
                  </a:cubicBezTo>
                  <a:cubicBezTo>
                    <a:pt x="11151" y="10103"/>
                    <a:pt x="11151" y="10002"/>
                    <a:pt x="11156" y="9922"/>
                  </a:cubicBezTo>
                  <a:cubicBezTo>
                    <a:pt x="11183" y="9384"/>
                    <a:pt x="11189" y="8670"/>
                    <a:pt x="11387" y="8159"/>
                  </a:cubicBezTo>
                  <a:cubicBezTo>
                    <a:pt x="11624" y="7543"/>
                    <a:pt x="12118" y="7081"/>
                    <a:pt x="12246" y="6377"/>
                  </a:cubicBezTo>
                  <a:cubicBezTo>
                    <a:pt x="12507" y="4967"/>
                    <a:pt x="12000" y="2922"/>
                    <a:pt x="10693" y="2157"/>
                  </a:cubicBezTo>
                  <a:cubicBezTo>
                    <a:pt x="10344" y="1953"/>
                    <a:pt x="9901" y="2042"/>
                    <a:pt x="9554" y="1777"/>
                  </a:cubicBezTo>
                  <a:cubicBezTo>
                    <a:pt x="9245" y="1539"/>
                    <a:pt x="9254" y="1197"/>
                    <a:pt x="9039" y="936"/>
                  </a:cubicBezTo>
                  <a:cubicBezTo>
                    <a:pt x="8553" y="343"/>
                    <a:pt x="7683" y="0"/>
                    <a:pt x="6914" y="0"/>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8"/>
            <p:cNvSpPr/>
            <p:nvPr/>
          </p:nvSpPr>
          <p:spPr>
            <a:xfrm>
              <a:off x="2578450" y="2829200"/>
              <a:ext cx="280225" cy="171925"/>
            </a:xfrm>
            <a:custGeom>
              <a:avLst/>
              <a:gdLst/>
              <a:ahLst/>
              <a:cxnLst/>
              <a:rect l="l" t="t" r="r" b="b"/>
              <a:pathLst>
                <a:path w="11209" h="6877" extrusionOk="0">
                  <a:moveTo>
                    <a:pt x="11208" y="0"/>
                  </a:moveTo>
                  <a:lnTo>
                    <a:pt x="11208" y="0"/>
                  </a:lnTo>
                  <a:cubicBezTo>
                    <a:pt x="11094" y="19"/>
                    <a:pt x="10969" y="24"/>
                    <a:pt x="10838" y="24"/>
                  </a:cubicBezTo>
                  <a:cubicBezTo>
                    <a:pt x="10688" y="24"/>
                    <a:pt x="10532" y="18"/>
                    <a:pt x="10378" y="18"/>
                  </a:cubicBezTo>
                  <a:cubicBezTo>
                    <a:pt x="10174" y="18"/>
                    <a:pt x="9974" y="29"/>
                    <a:pt x="9802" y="84"/>
                  </a:cubicBezTo>
                  <a:cubicBezTo>
                    <a:pt x="9262" y="255"/>
                    <a:pt x="9016" y="706"/>
                    <a:pt x="8606" y="1030"/>
                  </a:cubicBezTo>
                  <a:cubicBezTo>
                    <a:pt x="7526" y="1879"/>
                    <a:pt x="6789" y="1547"/>
                    <a:pt x="5601" y="1679"/>
                  </a:cubicBezTo>
                  <a:cubicBezTo>
                    <a:pt x="4790" y="1772"/>
                    <a:pt x="3800" y="2264"/>
                    <a:pt x="3065" y="2589"/>
                  </a:cubicBezTo>
                  <a:cubicBezTo>
                    <a:pt x="1493" y="3285"/>
                    <a:pt x="1102" y="4628"/>
                    <a:pt x="211" y="6038"/>
                  </a:cubicBezTo>
                  <a:lnTo>
                    <a:pt x="1" y="6877"/>
                  </a:lnTo>
                  <a:cubicBezTo>
                    <a:pt x="263" y="5996"/>
                    <a:pt x="711" y="5452"/>
                    <a:pt x="1642" y="5195"/>
                  </a:cubicBezTo>
                  <a:cubicBezTo>
                    <a:pt x="2747" y="4893"/>
                    <a:pt x="4082" y="4966"/>
                    <a:pt x="5036" y="4193"/>
                  </a:cubicBezTo>
                  <a:cubicBezTo>
                    <a:pt x="5727" y="3634"/>
                    <a:pt x="5929" y="2718"/>
                    <a:pt x="6707" y="2278"/>
                  </a:cubicBezTo>
                  <a:cubicBezTo>
                    <a:pt x="7337" y="1923"/>
                    <a:pt x="7955" y="2081"/>
                    <a:pt x="8659" y="1921"/>
                  </a:cubicBezTo>
                  <a:cubicBezTo>
                    <a:pt x="9378" y="1757"/>
                    <a:pt x="11082" y="732"/>
                    <a:pt x="11208"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8"/>
            <p:cNvSpPr/>
            <p:nvPr/>
          </p:nvSpPr>
          <p:spPr>
            <a:xfrm>
              <a:off x="2776150" y="2829200"/>
              <a:ext cx="82525" cy="37975"/>
            </a:xfrm>
            <a:custGeom>
              <a:avLst/>
              <a:gdLst/>
              <a:ahLst/>
              <a:cxnLst/>
              <a:rect l="l" t="t" r="r" b="b"/>
              <a:pathLst>
                <a:path w="3301" h="1519" extrusionOk="0">
                  <a:moveTo>
                    <a:pt x="3300" y="0"/>
                  </a:moveTo>
                  <a:lnTo>
                    <a:pt x="3300" y="0"/>
                  </a:lnTo>
                  <a:cubicBezTo>
                    <a:pt x="3186" y="19"/>
                    <a:pt x="3061" y="24"/>
                    <a:pt x="2930" y="24"/>
                  </a:cubicBezTo>
                  <a:cubicBezTo>
                    <a:pt x="2780" y="24"/>
                    <a:pt x="2624" y="18"/>
                    <a:pt x="2470" y="18"/>
                  </a:cubicBezTo>
                  <a:cubicBezTo>
                    <a:pt x="2265" y="18"/>
                    <a:pt x="2065" y="29"/>
                    <a:pt x="1892" y="84"/>
                  </a:cubicBezTo>
                  <a:cubicBezTo>
                    <a:pt x="1354" y="255"/>
                    <a:pt x="1108" y="706"/>
                    <a:pt x="696" y="1030"/>
                  </a:cubicBezTo>
                  <a:cubicBezTo>
                    <a:pt x="486" y="1200"/>
                    <a:pt x="251" y="1341"/>
                    <a:pt x="1" y="1444"/>
                  </a:cubicBezTo>
                  <a:cubicBezTo>
                    <a:pt x="334" y="1491"/>
                    <a:pt x="658" y="1518"/>
                    <a:pt x="966" y="1518"/>
                  </a:cubicBezTo>
                  <a:cubicBezTo>
                    <a:pt x="1282" y="1518"/>
                    <a:pt x="1583" y="1489"/>
                    <a:pt x="1861" y="1421"/>
                  </a:cubicBezTo>
                  <a:cubicBezTo>
                    <a:pt x="2539" y="1017"/>
                    <a:pt x="3220" y="452"/>
                    <a:pt x="3300" y="0"/>
                  </a:cubicBez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8"/>
            <p:cNvSpPr/>
            <p:nvPr/>
          </p:nvSpPr>
          <p:spPr>
            <a:xfrm>
              <a:off x="2589025" y="2965950"/>
              <a:ext cx="117650" cy="83575"/>
            </a:xfrm>
            <a:custGeom>
              <a:avLst/>
              <a:gdLst/>
              <a:ahLst/>
              <a:cxnLst/>
              <a:rect l="l" t="t" r="r" b="b"/>
              <a:pathLst>
                <a:path w="4706" h="3343" extrusionOk="0">
                  <a:moveTo>
                    <a:pt x="4203" y="1"/>
                  </a:moveTo>
                  <a:cubicBezTo>
                    <a:pt x="4035" y="5"/>
                    <a:pt x="3858" y="7"/>
                    <a:pt x="3669" y="7"/>
                  </a:cubicBezTo>
                  <a:cubicBezTo>
                    <a:pt x="3587" y="7"/>
                    <a:pt x="3510" y="7"/>
                    <a:pt x="3438" y="7"/>
                  </a:cubicBezTo>
                  <a:cubicBezTo>
                    <a:pt x="2780" y="7"/>
                    <a:pt x="2533" y="32"/>
                    <a:pt x="2017" y="553"/>
                  </a:cubicBezTo>
                  <a:cubicBezTo>
                    <a:pt x="1496" y="1081"/>
                    <a:pt x="0" y="2649"/>
                    <a:pt x="464" y="3342"/>
                  </a:cubicBezTo>
                  <a:cubicBezTo>
                    <a:pt x="691" y="2268"/>
                    <a:pt x="3503" y="1766"/>
                    <a:pt x="4649" y="501"/>
                  </a:cubicBezTo>
                  <a:cubicBezTo>
                    <a:pt x="4668" y="516"/>
                    <a:pt x="4686" y="530"/>
                    <a:pt x="4705" y="545"/>
                  </a:cubicBezTo>
                  <a:cubicBezTo>
                    <a:pt x="4529" y="373"/>
                    <a:pt x="4361" y="190"/>
                    <a:pt x="4203"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8"/>
            <p:cNvSpPr/>
            <p:nvPr/>
          </p:nvSpPr>
          <p:spPr>
            <a:xfrm>
              <a:off x="2680525" y="2947050"/>
              <a:ext cx="126025" cy="143650"/>
            </a:xfrm>
            <a:custGeom>
              <a:avLst/>
              <a:gdLst/>
              <a:ahLst/>
              <a:cxnLst/>
              <a:rect l="l" t="t" r="r" b="b"/>
              <a:pathLst>
                <a:path w="5041" h="5746" extrusionOk="0">
                  <a:moveTo>
                    <a:pt x="3010" y="0"/>
                  </a:moveTo>
                  <a:cubicBezTo>
                    <a:pt x="2087" y="631"/>
                    <a:pt x="1379" y="747"/>
                    <a:pt x="325" y="747"/>
                  </a:cubicBezTo>
                  <a:cubicBezTo>
                    <a:pt x="221" y="747"/>
                    <a:pt x="113" y="746"/>
                    <a:pt x="1" y="744"/>
                  </a:cubicBezTo>
                  <a:lnTo>
                    <a:pt x="1" y="744"/>
                  </a:lnTo>
                  <a:cubicBezTo>
                    <a:pt x="501" y="906"/>
                    <a:pt x="942" y="1211"/>
                    <a:pt x="1270" y="1620"/>
                  </a:cubicBezTo>
                  <a:cubicBezTo>
                    <a:pt x="1890" y="2060"/>
                    <a:pt x="2592" y="2390"/>
                    <a:pt x="3065" y="3045"/>
                  </a:cubicBezTo>
                  <a:cubicBezTo>
                    <a:pt x="3546" y="3714"/>
                    <a:pt x="4013" y="5454"/>
                    <a:pt x="4851" y="5746"/>
                  </a:cubicBezTo>
                  <a:cubicBezTo>
                    <a:pt x="5040" y="4848"/>
                    <a:pt x="4666" y="3632"/>
                    <a:pt x="4465" y="2795"/>
                  </a:cubicBezTo>
                  <a:cubicBezTo>
                    <a:pt x="4206" y="1730"/>
                    <a:pt x="3248" y="1000"/>
                    <a:pt x="3010" y="0"/>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8"/>
            <p:cNvSpPr/>
            <p:nvPr/>
          </p:nvSpPr>
          <p:spPr>
            <a:xfrm>
              <a:off x="2615450" y="2500100"/>
              <a:ext cx="211175" cy="279650"/>
            </a:xfrm>
            <a:custGeom>
              <a:avLst/>
              <a:gdLst/>
              <a:ahLst/>
              <a:cxnLst/>
              <a:rect l="l" t="t" r="r" b="b"/>
              <a:pathLst>
                <a:path w="8447" h="11186" extrusionOk="0">
                  <a:moveTo>
                    <a:pt x="8446" y="0"/>
                  </a:moveTo>
                  <a:lnTo>
                    <a:pt x="8446" y="0"/>
                  </a:lnTo>
                  <a:cubicBezTo>
                    <a:pt x="6080" y="793"/>
                    <a:pt x="3659" y="2936"/>
                    <a:pt x="2036" y="4857"/>
                  </a:cubicBezTo>
                  <a:cubicBezTo>
                    <a:pt x="1942" y="4968"/>
                    <a:pt x="1843" y="5088"/>
                    <a:pt x="1744" y="5208"/>
                  </a:cubicBezTo>
                  <a:cubicBezTo>
                    <a:pt x="1721" y="5769"/>
                    <a:pt x="1650" y="6305"/>
                    <a:pt x="1421" y="6763"/>
                  </a:cubicBezTo>
                  <a:cubicBezTo>
                    <a:pt x="1421" y="6416"/>
                    <a:pt x="1389" y="6072"/>
                    <a:pt x="1332" y="5731"/>
                  </a:cubicBezTo>
                  <a:cubicBezTo>
                    <a:pt x="994" y="6179"/>
                    <a:pt x="683" y="6658"/>
                    <a:pt x="496" y="7131"/>
                  </a:cubicBezTo>
                  <a:cubicBezTo>
                    <a:pt x="0" y="8385"/>
                    <a:pt x="1244" y="10002"/>
                    <a:pt x="580" y="11134"/>
                  </a:cubicBezTo>
                  <a:cubicBezTo>
                    <a:pt x="606" y="11169"/>
                    <a:pt x="639" y="11186"/>
                    <a:pt x="678" y="11186"/>
                  </a:cubicBezTo>
                  <a:cubicBezTo>
                    <a:pt x="896" y="11186"/>
                    <a:pt x="1315" y="10683"/>
                    <a:pt x="1868" y="9957"/>
                  </a:cubicBezTo>
                  <a:cubicBezTo>
                    <a:pt x="2574" y="9031"/>
                    <a:pt x="3035" y="7885"/>
                    <a:pt x="3520" y="6820"/>
                  </a:cubicBezTo>
                  <a:cubicBezTo>
                    <a:pt x="4630" y="4384"/>
                    <a:pt x="5996" y="1383"/>
                    <a:pt x="8446" y="0"/>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8"/>
            <p:cNvSpPr/>
            <p:nvPr/>
          </p:nvSpPr>
          <p:spPr>
            <a:xfrm>
              <a:off x="2629950" y="2500050"/>
              <a:ext cx="196675" cy="278325"/>
            </a:xfrm>
            <a:custGeom>
              <a:avLst/>
              <a:gdLst/>
              <a:ahLst/>
              <a:cxnLst/>
              <a:rect l="l" t="t" r="r" b="b"/>
              <a:pathLst>
                <a:path w="7867" h="11133" extrusionOk="0">
                  <a:moveTo>
                    <a:pt x="7866" y="0"/>
                  </a:moveTo>
                  <a:lnTo>
                    <a:pt x="7866" y="0"/>
                  </a:lnTo>
                  <a:cubicBezTo>
                    <a:pt x="6910" y="332"/>
                    <a:pt x="5945" y="900"/>
                    <a:pt x="5029" y="1585"/>
                  </a:cubicBezTo>
                  <a:cubicBezTo>
                    <a:pt x="4777" y="1864"/>
                    <a:pt x="4533" y="2150"/>
                    <a:pt x="4287" y="2432"/>
                  </a:cubicBezTo>
                  <a:cubicBezTo>
                    <a:pt x="4203" y="2530"/>
                    <a:pt x="4115" y="2627"/>
                    <a:pt x="4029" y="2724"/>
                  </a:cubicBezTo>
                  <a:cubicBezTo>
                    <a:pt x="4004" y="3316"/>
                    <a:pt x="3838" y="3781"/>
                    <a:pt x="3531" y="4243"/>
                  </a:cubicBezTo>
                  <a:cubicBezTo>
                    <a:pt x="3585" y="3911"/>
                    <a:pt x="3566" y="3598"/>
                    <a:pt x="3518" y="3291"/>
                  </a:cubicBezTo>
                  <a:cubicBezTo>
                    <a:pt x="2789" y="4096"/>
                    <a:pt x="2070" y="4907"/>
                    <a:pt x="1545" y="5878"/>
                  </a:cubicBezTo>
                  <a:cubicBezTo>
                    <a:pt x="864" y="7141"/>
                    <a:pt x="847" y="8421"/>
                    <a:pt x="574" y="9793"/>
                  </a:cubicBezTo>
                  <a:cubicBezTo>
                    <a:pt x="471" y="10319"/>
                    <a:pt x="278" y="10752"/>
                    <a:pt x="0" y="11105"/>
                  </a:cubicBezTo>
                  <a:cubicBezTo>
                    <a:pt x="25" y="11123"/>
                    <a:pt x="58" y="11132"/>
                    <a:pt x="96" y="11132"/>
                  </a:cubicBezTo>
                  <a:cubicBezTo>
                    <a:pt x="371" y="11132"/>
                    <a:pt x="962" y="10674"/>
                    <a:pt x="1492" y="9957"/>
                  </a:cubicBezTo>
                  <a:cubicBezTo>
                    <a:pt x="2177" y="9030"/>
                    <a:pt x="2623" y="7887"/>
                    <a:pt x="3094" y="6820"/>
                  </a:cubicBezTo>
                  <a:cubicBezTo>
                    <a:pt x="4170" y="4384"/>
                    <a:pt x="5491" y="1383"/>
                    <a:pt x="7866"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8"/>
            <p:cNvSpPr/>
            <p:nvPr/>
          </p:nvSpPr>
          <p:spPr>
            <a:xfrm>
              <a:off x="2113225" y="2659125"/>
              <a:ext cx="253850" cy="95500"/>
            </a:xfrm>
            <a:custGeom>
              <a:avLst/>
              <a:gdLst/>
              <a:ahLst/>
              <a:cxnLst/>
              <a:rect l="l" t="t" r="r" b="b"/>
              <a:pathLst>
                <a:path w="10154" h="3820" extrusionOk="0">
                  <a:moveTo>
                    <a:pt x="7530" y="1"/>
                  </a:moveTo>
                  <a:cubicBezTo>
                    <a:pt x="6886" y="1"/>
                    <a:pt x="6224" y="282"/>
                    <a:pt x="5645" y="759"/>
                  </a:cubicBezTo>
                  <a:cubicBezTo>
                    <a:pt x="5036" y="1259"/>
                    <a:pt x="4664" y="1341"/>
                    <a:pt x="3924" y="1476"/>
                  </a:cubicBezTo>
                  <a:cubicBezTo>
                    <a:pt x="3174" y="1610"/>
                    <a:pt x="2585" y="1999"/>
                    <a:pt x="1879" y="2338"/>
                  </a:cubicBezTo>
                  <a:cubicBezTo>
                    <a:pt x="1125" y="2697"/>
                    <a:pt x="356" y="2985"/>
                    <a:pt x="0" y="3819"/>
                  </a:cubicBezTo>
                  <a:cubicBezTo>
                    <a:pt x="815" y="3019"/>
                    <a:pt x="2497" y="2892"/>
                    <a:pt x="3992" y="2892"/>
                  </a:cubicBezTo>
                  <a:cubicBezTo>
                    <a:pt x="4681" y="2892"/>
                    <a:pt x="5330" y="2919"/>
                    <a:pt x="5836" y="2920"/>
                  </a:cubicBezTo>
                  <a:cubicBezTo>
                    <a:pt x="5837" y="2920"/>
                    <a:pt x="5838" y="2920"/>
                    <a:pt x="5839" y="2920"/>
                  </a:cubicBezTo>
                  <a:cubicBezTo>
                    <a:pt x="6467" y="2920"/>
                    <a:pt x="10154" y="2208"/>
                    <a:pt x="9407" y="1075"/>
                  </a:cubicBezTo>
                  <a:cubicBezTo>
                    <a:pt x="8887" y="324"/>
                    <a:pt x="8220" y="1"/>
                    <a:pt x="7530" y="1"/>
                  </a:cubicBez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8"/>
            <p:cNvSpPr/>
            <p:nvPr/>
          </p:nvSpPr>
          <p:spPr>
            <a:xfrm>
              <a:off x="2250300" y="2685125"/>
              <a:ext cx="322075" cy="298425"/>
            </a:xfrm>
            <a:custGeom>
              <a:avLst/>
              <a:gdLst/>
              <a:ahLst/>
              <a:cxnLst/>
              <a:rect l="l" t="t" r="r" b="b"/>
              <a:pathLst>
                <a:path w="12883" h="11937" extrusionOk="0">
                  <a:moveTo>
                    <a:pt x="4790" y="1"/>
                  </a:moveTo>
                  <a:cubicBezTo>
                    <a:pt x="4114" y="1"/>
                    <a:pt x="3435" y="142"/>
                    <a:pt x="2848" y="390"/>
                  </a:cubicBezTo>
                  <a:cubicBezTo>
                    <a:pt x="1921" y="778"/>
                    <a:pt x="835" y="1380"/>
                    <a:pt x="0" y="1951"/>
                  </a:cubicBezTo>
                  <a:cubicBezTo>
                    <a:pt x="136" y="1960"/>
                    <a:pt x="271" y="1965"/>
                    <a:pt x="405" y="1965"/>
                  </a:cubicBezTo>
                  <a:cubicBezTo>
                    <a:pt x="1762" y="1965"/>
                    <a:pt x="2991" y="1528"/>
                    <a:pt x="4297" y="1528"/>
                  </a:cubicBezTo>
                  <a:cubicBezTo>
                    <a:pt x="4319" y="1528"/>
                    <a:pt x="4341" y="1528"/>
                    <a:pt x="4363" y="1529"/>
                  </a:cubicBezTo>
                  <a:cubicBezTo>
                    <a:pt x="4372" y="1529"/>
                    <a:pt x="4381" y="1529"/>
                    <a:pt x="4390" y="1529"/>
                  </a:cubicBezTo>
                  <a:cubicBezTo>
                    <a:pt x="4832" y="1529"/>
                    <a:pt x="5185" y="1429"/>
                    <a:pt x="5555" y="1429"/>
                  </a:cubicBezTo>
                  <a:cubicBezTo>
                    <a:pt x="5738" y="1429"/>
                    <a:pt x="5926" y="1453"/>
                    <a:pt x="6131" y="1527"/>
                  </a:cubicBezTo>
                  <a:cubicBezTo>
                    <a:pt x="6679" y="1722"/>
                    <a:pt x="7665" y="2163"/>
                    <a:pt x="7959" y="2512"/>
                  </a:cubicBezTo>
                  <a:cubicBezTo>
                    <a:pt x="8287" y="2905"/>
                    <a:pt x="8322" y="3445"/>
                    <a:pt x="8860" y="3815"/>
                  </a:cubicBezTo>
                  <a:cubicBezTo>
                    <a:pt x="9564" y="4301"/>
                    <a:pt x="9947" y="4236"/>
                    <a:pt x="10390" y="4902"/>
                  </a:cubicBezTo>
                  <a:cubicBezTo>
                    <a:pt x="10811" y="5534"/>
                    <a:pt x="11216" y="6350"/>
                    <a:pt x="11277" y="7052"/>
                  </a:cubicBezTo>
                  <a:cubicBezTo>
                    <a:pt x="11336" y="7747"/>
                    <a:pt x="11544" y="8029"/>
                    <a:pt x="11796" y="8676"/>
                  </a:cubicBezTo>
                  <a:cubicBezTo>
                    <a:pt x="11969" y="9124"/>
                    <a:pt x="12370" y="10723"/>
                    <a:pt x="11977" y="11870"/>
                  </a:cubicBezTo>
                  <a:cubicBezTo>
                    <a:pt x="12019" y="11919"/>
                    <a:pt x="12129" y="11937"/>
                    <a:pt x="12230" y="11937"/>
                  </a:cubicBezTo>
                  <a:cubicBezTo>
                    <a:pt x="12332" y="11937"/>
                    <a:pt x="12425" y="11919"/>
                    <a:pt x="12425" y="11898"/>
                  </a:cubicBezTo>
                  <a:cubicBezTo>
                    <a:pt x="12414" y="10851"/>
                    <a:pt x="12776" y="8285"/>
                    <a:pt x="12832" y="7300"/>
                  </a:cubicBezTo>
                  <a:cubicBezTo>
                    <a:pt x="12883" y="6379"/>
                    <a:pt x="12471" y="5566"/>
                    <a:pt x="12143" y="4725"/>
                  </a:cubicBezTo>
                  <a:cubicBezTo>
                    <a:pt x="11639" y="3424"/>
                    <a:pt x="11666" y="2344"/>
                    <a:pt x="10142" y="1882"/>
                  </a:cubicBezTo>
                  <a:cubicBezTo>
                    <a:pt x="9594" y="1714"/>
                    <a:pt x="9026" y="1743"/>
                    <a:pt x="8480" y="1613"/>
                  </a:cubicBezTo>
                  <a:cubicBezTo>
                    <a:pt x="7835" y="1455"/>
                    <a:pt x="7585" y="1060"/>
                    <a:pt x="7030" y="659"/>
                  </a:cubicBezTo>
                  <a:cubicBezTo>
                    <a:pt x="6394" y="201"/>
                    <a:pt x="5594" y="1"/>
                    <a:pt x="4790"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8"/>
            <p:cNvSpPr/>
            <p:nvPr/>
          </p:nvSpPr>
          <p:spPr>
            <a:xfrm>
              <a:off x="2323325" y="2878550"/>
              <a:ext cx="182650" cy="207850"/>
            </a:xfrm>
            <a:custGeom>
              <a:avLst/>
              <a:gdLst/>
              <a:ahLst/>
              <a:cxnLst/>
              <a:rect l="l" t="t" r="r" b="b"/>
              <a:pathLst>
                <a:path w="7306" h="8314" extrusionOk="0">
                  <a:moveTo>
                    <a:pt x="5993" y="0"/>
                  </a:moveTo>
                  <a:cubicBezTo>
                    <a:pt x="5769" y="0"/>
                    <a:pt x="5447" y="152"/>
                    <a:pt x="4952" y="512"/>
                  </a:cubicBezTo>
                  <a:cubicBezTo>
                    <a:pt x="4613" y="758"/>
                    <a:pt x="4277" y="832"/>
                    <a:pt x="3861" y="872"/>
                  </a:cubicBezTo>
                  <a:cubicBezTo>
                    <a:pt x="3839" y="874"/>
                    <a:pt x="3817" y="875"/>
                    <a:pt x="3794" y="875"/>
                  </a:cubicBezTo>
                  <a:cubicBezTo>
                    <a:pt x="3524" y="875"/>
                    <a:pt x="3192" y="746"/>
                    <a:pt x="2889" y="746"/>
                  </a:cubicBezTo>
                  <a:cubicBezTo>
                    <a:pt x="2787" y="746"/>
                    <a:pt x="2688" y="761"/>
                    <a:pt x="2596" y="800"/>
                  </a:cubicBezTo>
                  <a:cubicBezTo>
                    <a:pt x="1596" y="1231"/>
                    <a:pt x="2001" y="2269"/>
                    <a:pt x="1696" y="2992"/>
                  </a:cubicBezTo>
                  <a:cubicBezTo>
                    <a:pt x="1528" y="3389"/>
                    <a:pt x="990" y="3598"/>
                    <a:pt x="747" y="3980"/>
                  </a:cubicBezTo>
                  <a:cubicBezTo>
                    <a:pt x="408" y="4514"/>
                    <a:pt x="465" y="4884"/>
                    <a:pt x="492" y="5462"/>
                  </a:cubicBezTo>
                  <a:cubicBezTo>
                    <a:pt x="543" y="6607"/>
                    <a:pt x="694" y="7332"/>
                    <a:pt x="0" y="8313"/>
                  </a:cubicBezTo>
                  <a:cubicBezTo>
                    <a:pt x="667" y="8112"/>
                    <a:pt x="1255" y="7332"/>
                    <a:pt x="1499" y="6704"/>
                  </a:cubicBezTo>
                  <a:cubicBezTo>
                    <a:pt x="1804" y="5918"/>
                    <a:pt x="1743" y="5125"/>
                    <a:pt x="2312" y="4358"/>
                  </a:cubicBezTo>
                  <a:cubicBezTo>
                    <a:pt x="2896" y="3568"/>
                    <a:pt x="4187" y="3444"/>
                    <a:pt x="4700" y="2719"/>
                  </a:cubicBezTo>
                  <a:cubicBezTo>
                    <a:pt x="5086" y="2175"/>
                    <a:pt x="4847" y="1286"/>
                    <a:pt x="5622" y="1036"/>
                  </a:cubicBezTo>
                  <a:cubicBezTo>
                    <a:pt x="5713" y="1007"/>
                    <a:pt x="5795" y="993"/>
                    <a:pt x="5870" y="993"/>
                  </a:cubicBezTo>
                  <a:cubicBezTo>
                    <a:pt x="6568" y="993"/>
                    <a:pt x="6622" y="2163"/>
                    <a:pt x="7305" y="2467"/>
                  </a:cubicBezTo>
                  <a:cubicBezTo>
                    <a:pt x="6472" y="1285"/>
                    <a:pt x="6646" y="0"/>
                    <a:pt x="5993"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8"/>
            <p:cNvSpPr/>
            <p:nvPr/>
          </p:nvSpPr>
          <p:spPr>
            <a:xfrm>
              <a:off x="2445325" y="2869875"/>
              <a:ext cx="80625" cy="123950"/>
            </a:xfrm>
            <a:custGeom>
              <a:avLst/>
              <a:gdLst/>
              <a:ahLst/>
              <a:cxnLst/>
              <a:rect l="l" t="t" r="r" b="b"/>
              <a:pathLst>
                <a:path w="3225" h="4958" extrusionOk="0">
                  <a:moveTo>
                    <a:pt x="1529" y="0"/>
                  </a:moveTo>
                  <a:cubicBezTo>
                    <a:pt x="620" y="0"/>
                    <a:pt x="259" y="1756"/>
                    <a:pt x="101" y="2183"/>
                  </a:cubicBezTo>
                  <a:cubicBezTo>
                    <a:pt x="0" y="2766"/>
                    <a:pt x="1204" y="2927"/>
                    <a:pt x="1648" y="3255"/>
                  </a:cubicBezTo>
                  <a:cubicBezTo>
                    <a:pt x="2220" y="3678"/>
                    <a:pt x="2068" y="4348"/>
                    <a:pt x="2341" y="4957"/>
                  </a:cubicBezTo>
                  <a:cubicBezTo>
                    <a:pt x="2322" y="3976"/>
                    <a:pt x="3224" y="796"/>
                    <a:pt x="1963" y="122"/>
                  </a:cubicBezTo>
                  <a:cubicBezTo>
                    <a:pt x="1806" y="38"/>
                    <a:pt x="1662" y="0"/>
                    <a:pt x="1529"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8"/>
            <p:cNvSpPr/>
            <p:nvPr/>
          </p:nvSpPr>
          <p:spPr>
            <a:xfrm>
              <a:off x="2565750" y="2772200"/>
              <a:ext cx="74150" cy="207500"/>
            </a:xfrm>
            <a:custGeom>
              <a:avLst/>
              <a:gdLst/>
              <a:ahLst/>
              <a:cxnLst/>
              <a:rect l="l" t="t" r="r" b="b"/>
              <a:pathLst>
                <a:path w="2966" h="8300" extrusionOk="0">
                  <a:moveTo>
                    <a:pt x="2923" y="0"/>
                  </a:moveTo>
                  <a:cubicBezTo>
                    <a:pt x="2894" y="19"/>
                    <a:pt x="2158" y="441"/>
                    <a:pt x="1452" y="1679"/>
                  </a:cubicBezTo>
                  <a:cubicBezTo>
                    <a:pt x="805" y="2818"/>
                    <a:pt x="67" y="4890"/>
                    <a:pt x="237" y="8299"/>
                  </a:cubicBezTo>
                  <a:lnTo>
                    <a:pt x="322" y="8293"/>
                  </a:lnTo>
                  <a:cubicBezTo>
                    <a:pt x="0" y="1824"/>
                    <a:pt x="2936" y="93"/>
                    <a:pt x="2965" y="76"/>
                  </a:cubicBezTo>
                  <a:lnTo>
                    <a:pt x="2923"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8"/>
            <p:cNvSpPr/>
            <p:nvPr/>
          </p:nvSpPr>
          <p:spPr>
            <a:xfrm>
              <a:off x="2525400" y="3037675"/>
              <a:ext cx="23650" cy="64475"/>
            </a:xfrm>
            <a:custGeom>
              <a:avLst/>
              <a:gdLst/>
              <a:ahLst/>
              <a:cxnLst/>
              <a:rect l="l" t="t" r="r" b="b"/>
              <a:pathLst>
                <a:path w="946" h="2579" extrusionOk="0">
                  <a:moveTo>
                    <a:pt x="862" y="0"/>
                  </a:moveTo>
                  <a:cubicBezTo>
                    <a:pt x="857" y="15"/>
                    <a:pt x="826" y="76"/>
                    <a:pt x="790" y="141"/>
                  </a:cubicBezTo>
                  <a:cubicBezTo>
                    <a:pt x="574" y="549"/>
                    <a:pt x="0" y="1627"/>
                    <a:pt x="105" y="2579"/>
                  </a:cubicBezTo>
                  <a:lnTo>
                    <a:pt x="191" y="2568"/>
                  </a:lnTo>
                  <a:cubicBezTo>
                    <a:pt x="88" y="1644"/>
                    <a:pt x="654" y="582"/>
                    <a:pt x="868" y="183"/>
                  </a:cubicBezTo>
                  <a:cubicBezTo>
                    <a:pt x="923" y="74"/>
                    <a:pt x="942" y="38"/>
                    <a:pt x="946" y="17"/>
                  </a:cubicBezTo>
                  <a:lnTo>
                    <a:pt x="862"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8"/>
            <p:cNvSpPr/>
            <p:nvPr/>
          </p:nvSpPr>
          <p:spPr>
            <a:xfrm>
              <a:off x="2495700" y="2952725"/>
              <a:ext cx="24875" cy="151900"/>
            </a:xfrm>
            <a:custGeom>
              <a:avLst/>
              <a:gdLst/>
              <a:ahLst/>
              <a:cxnLst/>
              <a:rect l="l" t="t" r="r" b="b"/>
              <a:pathLst>
                <a:path w="995" h="6076" extrusionOk="0">
                  <a:moveTo>
                    <a:pt x="368" y="0"/>
                  </a:moveTo>
                  <a:lnTo>
                    <a:pt x="368" y="0"/>
                  </a:lnTo>
                  <a:cubicBezTo>
                    <a:pt x="364" y="44"/>
                    <a:pt x="1" y="4363"/>
                    <a:pt x="919" y="6076"/>
                  </a:cubicBezTo>
                  <a:lnTo>
                    <a:pt x="995" y="6036"/>
                  </a:lnTo>
                  <a:cubicBezTo>
                    <a:pt x="87" y="4342"/>
                    <a:pt x="448" y="50"/>
                    <a:pt x="452" y="8"/>
                  </a:cubicBezTo>
                  <a:lnTo>
                    <a:pt x="368"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8"/>
            <p:cNvSpPr/>
            <p:nvPr/>
          </p:nvSpPr>
          <p:spPr>
            <a:xfrm>
              <a:off x="2566425" y="3030150"/>
              <a:ext cx="52150" cy="72850"/>
            </a:xfrm>
            <a:custGeom>
              <a:avLst/>
              <a:gdLst/>
              <a:ahLst/>
              <a:cxnLst/>
              <a:rect l="l" t="t" r="r" b="b"/>
              <a:pathLst>
                <a:path w="2086" h="2914" extrusionOk="0">
                  <a:moveTo>
                    <a:pt x="2049" y="1"/>
                  </a:moveTo>
                  <a:cubicBezTo>
                    <a:pt x="2030" y="9"/>
                    <a:pt x="156" y="890"/>
                    <a:pt x="0" y="2907"/>
                  </a:cubicBezTo>
                  <a:lnTo>
                    <a:pt x="87" y="2913"/>
                  </a:lnTo>
                  <a:cubicBezTo>
                    <a:pt x="238" y="949"/>
                    <a:pt x="2066" y="87"/>
                    <a:pt x="2085" y="78"/>
                  </a:cubicBezTo>
                  <a:lnTo>
                    <a:pt x="2049"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8"/>
            <p:cNvSpPr/>
            <p:nvPr/>
          </p:nvSpPr>
          <p:spPr>
            <a:xfrm>
              <a:off x="2528175" y="2981075"/>
              <a:ext cx="147175" cy="184550"/>
            </a:xfrm>
            <a:custGeom>
              <a:avLst/>
              <a:gdLst/>
              <a:ahLst/>
              <a:cxnLst/>
              <a:rect l="l" t="t" r="r" b="b"/>
              <a:pathLst>
                <a:path w="5887" h="7382" extrusionOk="0">
                  <a:moveTo>
                    <a:pt x="199" y="1"/>
                  </a:moveTo>
                  <a:cubicBezTo>
                    <a:pt x="133" y="1"/>
                    <a:pt x="67" y="3"/>
                    <a:pt x="0" y="9"/>
                  </a:cubicBezTo>
                  <a:cubicBezTo>
                    <a:pt x="7" y="1050"/>
                    <a:pt x="519" y="1588"/>
                    <a:pt x="778" y="2367"/>
                  </a:cubicBezTo>
                  <a:cubicBezTo>
                    <a:pt x="997" y="2005"/>
                    <a:pt x="1402" y="1654"/>
                    <a:pt x="1784" y="1654"/>
                  </a:cubicBezTo>
                  <a:cubicBezTo>
                    <a:pt x="1797" y="1654"/>
                    <a:pt x="1810" y="1654"/>
                    <a:pt x="1822" y="1655"/>
                  </a:cubicBezTo>
                  <a:cubicBezTo>
                    <a:pt x="1874" y="1560"/>
                    <a:pt x="1981" y="1537"/>
                    <a:pt x="2085" y="1537"/>
                  </a:cubicBezTo>
                  <a:cubicBezTo>
                    <a:pt x="2189" y="1537"/>
                    <a:pt x="2291" y="1560"/>
                    <a:pt x="2333" y="1560"/>
                  </a:cubicBezTo>
                  <a:cubicBezTo>
                    <a:pt x="2753" y="1560"/>
                    <a:pt x="2501" y="2437"/>
                    <a:pt x="2562" y="2933"/>
                  </a:cubicBezTo>
                  <a:cubicBezTo>
                    <a:pt x="2718" y="3609"/>
                    <a:pt x="2974" y="4256"/>
                    <a:pt x="3325" y="4855"/>
                  </a:cubicBezTo>
                  <a:cubicBezTo>
                    <a:pt x="3666" y="5440"/>
                    <a:pt x="4012" y="7268"/>
                    <a:pt x="4882" y="7381"/>
                  </a:cubicBezTo>
                  <a:cubicBezTo>
                    <a:pt x="4460" y="6375"/>
                    <a:pt x="5887" y="4618"/>
                    <a:pt x="4639" y="3832"/>
                  </a:cubicBezTo>
                  <a:cubicBezTo>
                    <a:pt x="4821" y="3338"/>
                    <a:pt x="5397" y="1985"/>
                    <a:pt x="4382" y="1955"/>
                  </a:cubicBezTo>
                  <a:cubicBezTo>
                    <a:pt x="4760" y="1199"/>
                    <a:pt x="4304" y="768"/>
                    <a:pt x="4178" y="20"/>
                  </a:cubicBezTo>
                  <a:cubicBezTo>
                    <a:pt x="3723" y="19"/>
                    <a:pt x="3176" y="3"/>
                    <a:pt x="2645" y="3"/>
                  </a:cubicBezTo>
                  <a:cubicBezTo>
                    <a:pt x="2082" y="3"/>
                    <a:pt x="1537" y="21"/>
                    <a:pt x="1139" y="93"/>
                  </a:cubicBezTo>
                  <a:cubicBezTo>
                    <a:pt x="778" y="51"/>
                    <a:pt x="488" y="1"/>
                    <a:pt x="199" y="1"/>
                  </a:cubicBez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8"/>
            <p:cNvSpPr/>
            <p:nvPr/>
          </p:nvSpPr>
          <p:spPr>
            <a:xfrm>
              <a:off x="2517300" y="2979575"/>
              <a:ext cx="70050" cy="76400"/>
            </a:xfrm>
            <a:custGeom>
              <a:avLst/>
              <a:gdLst/>
              <a:ahLst/>
              <a:cxnLst/>
              <a:rect l="l" t="t" r="r" b="b"/>
              <a:pathLst>
                <a:path w="2802" h="3056" extrusionOk="0">
                  <a:moveTo>
                    <a:pt x="483" y="0"/>
                  </a:moveTo>
                  <a:cubicBezTo>
                    <a:pt x="289" y="0"/>
                    <a:pt x="136" y="101"/>
                    <a:pt x="84" y="385"/>
                  </a:cubicBezTo>
                  <a:cubicBezTo>
                    <a:pt x="0" y="841"/>
                    <a:pt x="452" y="1292"/>
                    <a:pt x="660" y="1662"/>
                  </a:cubicBezTo>
                  <a:cubicBezTo>
                    <a:pt x="883" y="2057"/>
                    <a:pt x="1112" y="2612"/>
                    <a:pt x="875" y="3056"/>
                  </a:cubicBezTo>
                  <a:cubicBezTo>
                    <a:pt x="1158" y="2740"/>
                    <a:pt x="1148" y="2501"/>
                    <a:pt x="1677" y="2301"/>
                  </a:cubicBezTo>
                  <a:cubicBezTo>
                    <a:pt x="2087" y="2148"/>
                    <a:pt x="2312" y="1879"/>
                    <a:pt x="2802" y="1519"/>
                  </a:cubicBezTo>
                  <a:lnTo>
                    <a:pt x="2802" y="1519"/>
                  </a:lnTo>
                  <a:cubicBezTo>
                    <a:pt x="2757" y="1523"/>
                    <a:pt x="2713" y="1525"/>
                    <a:pt x="2672" y="1525"/>
                  </a:cubicBezTo>
                  <a:cubicBezTo>
                    <a:pt x="1716" y="1525"/>
                    <a:pt x="1761" y="511"/>
                    <a:pt x="965" y="137"/>
                  </a:cubicBezTo>
                  <a:cubicBezTo>
                    <a:pt x="798" y="57"/>
                    <a:pt x="629" y="0"/>
                    <a:pt x="483"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feld 1">
            <a:extLst>
              <a:ext uri="{FF2B5EF4-FFF2-40B4-BE49-F238E27FC236}">
                <a16:creationId xmlns:a16="http://schemas.microsoft.com/office/drawing/2014/main" id="{677CBAF4-0DFA-0ED1-508F-75D0E8F76D3A}"/>
              </a:ext>
            </a:extLst>
          </p:cNvPr>
          <p:cNvSpPr txBox="1"/>
          <p:nvPr/>
        </p:nvSpPr>
        <p:spPr>
          <a:xfrm>
            <a:off x="357190" y="4313917"/>
            <a:ext cx="1708171" cy="307777"/>
          </a:xfrm>
          <a:prstGeom prst="rect">
            <a:avLst/>
          </a:prstGeom>
          <a:noFill/>
        </p:spPr>
        <p:txBody>
          <a:bodyPr wrap="square" rtlCol="0">
            <a:spAutoFit/>
          </a:bodyPr>
          <a:lstStyle/>
          <a:p>
            <a:r>
              <a:rPr lang="de-DE" dirty="0"/>
              <a:t>08.03.2024</a:t>
            </a:r>
          </a:p>
        </p:txBody>
      </p:sp>
    </p:spTree>
    <p:extLst>
      <p:ext uri="{BB962C8B-B14F-4D97-AF65-F5344CB8AC3E}">
        <p14:creationId xmlns:p14="http://schemas.microsoft.com/office/powerpoint/2010/main" val="41371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83BD1-84D1-1BA6-53FE-1B6F6E387267}"/>
              </a:ext>
            </a:extLst>
          </p:cNvPr>
          <p:cNvSpPr>
            <a:spLocks noGrp="1"/>
          </p:cNvSpPr>
          <p:nvPr>
            <p:ph type="title"/>
          </p:nvPr>
        </p:nvSpPr>
        <p:spPr>
          <a:xfrm>
            <a:off x="0" y="134825"/>
            <a:ext cx="9245600" cy="634200"/>
          </a:xfrm>
        </p:spPr>
        <p:txBody>
          <a:bodyPr/>
          <a:lstStyle/>
          <a:p>
            <a:pPr algn="ctr"/>
            <a:r>
              <a:rPr lang="de-DE" sz="4000" dirty="0">
                <a:latin typeface="+mj-lt"/>
              </a:rPr>
              <a:t>Gantt-Diagramm</a:t>
            </a:r>
          </a:p>
        </p:txBody>
      </p:sp>
      <p:pic>
        <p:nvPicPr>
          <p:cNvPr id="8" name="Grafik 7" descr="Ein Bild, das Text, Screenshot, Reihe, Diagramm enthält.&#10;&#10;Automatisch generierte Beschreibung">
            <a:extLst>
              <a:ext uri="{FF2B5EF4-FFF2-40B4-BE49-F238E27FC236}">
                <a16:creationId xmlns:a16="http://schemas.microsoft.com/office/drawing/2014/main" id="{66EE94C5-DD0C-19D0-5C41-D74B16595C8F}"/>
              </a:ext>
            </a:extLst>
          </p:cNvPr>
          <p:cNvPicPr>
            <a:picLocks noChangeAspect="1"/>
          </p:cNvPicPr>
          <p:nvPr/>
        </p:nvPicPr>
        <p:blipFill>
          <a:blip r:embed="rId2"/>
          <a:stretch>
            <a:fillRect/>
          </a:stretch>
        </p:blipFill>
        <p:spPr>
          <a:xfrm>
            <a:off x="-1" y="1059067"/>
            <a:ext cx="9091961" cy="3949608"/>
          </a:xfrm>
          <a:prstGeom prst="rect">
            <a:avLst/>
          </a:prstGeom>
        </p:spPr>
      </p:pic>
    </p:spTree>
    <p:extLst>
      <p:ext uri="{BB962C8B-B14F-4D97-AF65-F5344CB8AC3E}">
        <p14:creationId xmlns:p14="http://schemas.microsoft.com/office/powerpoint/2010/main" val="1824402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5FB4A9-DDE2-A465-F0BF-A1B9D6112497}"/>
              </a:ext>
            </a:extLst>
          </p:cNvPr>
          <p:cNvSpPr>
            <a:spLocks noGrp="1"/>
          </p:cNvSpPr>
          <p:nvPr>
            <p:ph type="title"/>
          </p:nvPr>
        </p:nvSpPr>
        <p:spPr>
          <a:xfrm>
            <a:off x="0" y="103545"/>
            <a:ext cx="9144000" cy="634200"/>
          </a:xfrm>
        </p:spPr>
        <p:txBody>
          <a:bodyPr/>
          <a:lstStyle/>
          <a:p>
            <a:pPr algn="ctr"/>
            <a:r>
              <a:rPr lang="de-DE" sz="4000" dirty="0"/>
              <a:t>Logogestaltung</a:t>
            </a:r>
            <a:endParaRPr lang="de-DE" sz="3200" dirty="0"/>
          </a:p>
        </p:txBody>
      </p:sp>
      <p:pic>
        <p:nvPicPr>
          <p:cNvPr id="3" name="Grafik 2" descr="Ein Bild, das Screenshot, Design enthält.">
            <a:extLst>
              <a:ext uri="{FF2B5EF4-FFF2-40B4-BE49-F238E27FC236}">
                <a16:creationId xmlns:a16="http://schemas.microsoft.com/office/drawing/2014/main" id="{B9AC4841-C62F-E849-4C43-EE8327B7E9F1}"/>
              </a:ext>
            </a:extLst>
          </p:cNvPr>
          <p:cNvPicPr>
            <a:picLocks noChangeAspect="1"/>
          </p:cNvPicPr>
          <p:nvPr/>
        </p:nvPicPr>
        <p:blipFill>
          <a:blip r:embed="rId2"/>
          <a:stretch>
            <a:fillRect/>
          </a:stretch>
        </p:blipFill>
        <p:spPr>
          <a:xfrm>
            <a:off x="2178208" y="768971"/>
            <a:ext cx="6571408" cy="5104006"/>
          </a:xfrm>
          <a:prstGeom prst="rect">
            <a:avLst/>
          </a:prstGeom>
        </p:spPr>
      </p:pic>
      <p:sp>
        <p:nvSpPr>
          <p:cNvPr id="4" name="Rechteck 3">
            <a:extLst>
              <a:ext uri="{FF2B5EF4-FFF2-40B4-BE49-F238E27FC236}">
                <a16:creationId xmlns:a16="http://schemas.microsoft.com/office/drawing/2014/main" id="{9B4B1D30-FFDA-DBCC-60A8-30DD4E04E2C0}"/>
              </a:ext>
            </a:extLst>
          </p:cNvPr>
          <p:cNvSpPr/>
          <p:nvPr/>
        </p:nvSpPr>
        <p:spPr>
          <a:xfrm>
            <a:off x="1761895" y="698810"/>
            <a:ext cx="847493" cy="31966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Pfeil: nach rechts 4">
            <a:extLst>
              <a:ext uri="{FF2B5EF4-FFF2-40B4-BE49-F238E27FC236}">
                <a16:creationId xmlns:a16="http://schemas.microsoft.com/office/drawing/2014/main" id="{A5C7F451-6B87-E1FA-DEC9-4608D72DF997}"/>
              </a:ext>
            </a:extLst>
          </p:cNvPr>
          <p:cNvSpPr/>
          <p:nvPr/>
        </p:nvSpPr>
        <p:spPr>
          <a:xfrm rot="1434666">
            <a:off x="2743905" y="1226659"/>
            <a:ext cx="639336" cy="401444"/>
          </a:xfrm>
          <a:prstGeom prst="rightArrow">
            <a:avLst>
              <a:gd name="adj1" fmla="val 35185"/>
              <a:gd name="adj2" fmla="val 44444"/>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4B854EDE-0EE3-4F4A-22F9-2DF2B0DD5F10}"/>
              </a:ext>
            </a:extLst>
          </p:cNvPr>
          <p:cNvSpPr txBox="1"/>
          <p:nvPr/>
        </p:nvSpPr>
        <p:spPr>
          <a:xfrm>
            <a:off x="1036599" y="859944"/>
            <a:ext cx="1968868" cy="646331"/>
          </a:xfrm>
          <a:prstGeom prst="rect">
            <a:avLst/>
          </a:prstGeom>
          <a:noFill/>
        </p:spPr>
        <p:txBody>
          <a:bodyPr wrap="square" rtlCol="0">
            <a:spAutoFit/>
          </a:bodyPr>
          <a:lstStyle/>
          <a:p>
            <a:pPr marL="285750" indent="-285750">
              <a:buFont typeface="Arial" panose="020B0604020202020204" pitchFamily="34" charset="0"/>
              <a:buChar char="•"/>
            </a:pPr>
            <a:r>
              <a:rPr lang="de-DE" sz="1800" dirty="0"/>
              <a:t>holzfarbende Farbpalette </a:t>
            </a:r>
          </a:p>
        </p:txBody>
      </p:sp>
      <p:sp>
        <p:nvSpPr>
          <p:cNvPr id="7" name="Pfeil: nach rechts 6">
            <a:extLst>
              <a:ext uri="{FF2B5EF4-FFF2-40B4-BE49-F238E27FC236}">
                <a16:creationId xmlns:a16="http://schemas.microsoft.com/office/drawing/2014/main" id="{A5B5686D-CE40-6C07-39F3-A68C9A459F22}"/>
              </a:ext>
            </a:extLst>
          </p:cNvPr>
          <p:cNvSpPr/>
          <p:nvPr/>
        </p:nvSpPr>
        <p:spPr>
          <a:xfrm rot="19998006">
            <a:off x="3089236" y="2693980"/>
            <a:ext cx="639336" cy="401444"/>
          </a:xfrm>
          <a:prstGeom prst="rightArrow">
            <a:avLst>
              <a:gd name="adj1" fmla="val 35185"/>
              <a:gd name="adj2" fmla="val 44444"/>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9298E663-A0B0-C175-5AF9-1F0C06F4BF9E}"/>
              </a:ext>
            </a:extLst>
          </p:cNvPr>
          <p:cNvSpPr txBox="1"/>
          <p:nvPr/>
        </p:nvSpPr>
        <p:spPr>
          <a:xfrm>
            <a:off x="1112009" y="2755989"/>
            <a:ext cx="2520176" cy="923330"/>
          </a:xfrm>
          <a:prstGeom prst="rect">
            <a:avLst/>
          </a:prstGeom>
          <a:noFill/>
        </p:spPr>
        <p:txBody>
          <a:bodyPr wrap="square" rtlCol="0">
            <a:spAutoFit/>
          </a:bodyPr>
          <a:lstStyle/>
          <a:p>
            <a:pPr marL="285750" indent="-285750">
              <a:buFont typeface="Arial" panose="020B0604020202020204" pitchFamily="34" charset="0"/>
              <a:buChar char="•"/>
            </a:pPr>
            <a:r>
              <a:rPr lang="de-DE" sz="1800" dirty="0"/>
              <a:t>Integrierte Silhouette eines Dreiecks als Dach</a:t>
            </a:r>
          </a:p>
        </p:txBody>
      </p:sp>
      <p:sp>
        <p:nvSpPr>
          <p:cNvPr id="9" name="Geschweifte Klammer rechts 8">
            <a:extLst>
              <a:ext uri="{FF2B5EF4-FFF2-40B4-BE49-F238E27FC236}">
                <a16:creationId xmlns:a16="http://schemas.microsoft.com/office/drawing/2014/main" id="{BE02028C-B713-FEFD-AE5D-C05681D9933A}"/>
              </a:ext>
            </a:extLst>
          </p:cNvPr>
          <p:cNvSpPr/>
          <p:nvPr/>
        </p:nvSpPr>
        <p:spPr>
          <a:xfrm>
            <a:off x="5895280" y="859944"/>
            <a:ext cx="1026847" cy="2886866"/>
          </a:xfrm>
          <a:prstGeom prst="rightBrace">
            <a:avLst>
              <a:gd name="adj1" fmla="val 29943"/>
              <a:gd name="adj2" fmla="val 47626"/>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dirty="0"/>
          </a:p>
        </p:txBody>
      </p:sp>
      <p:sp>
        <p:nvSpPr>
          <p:cNvPr id="11" name="Textfeld 10">
            <a:extLst>
              <a:ext uri="{FF2B5EF4-FFF2-40B4-BE49-F238E27FC236}">
                <a16:creationId xmlns:a16="http://schemas.microsoft.com/office/drawing/2014/main" id="{B748F314-536A-627E-8C95-7E0AFBFC8C49}"/>
              </a:ext>
            </a:extLst>
          </p:cNvPr>
          <p:cNvSpPr txBox="1"/>
          <p:nvPr/>
        </p:nvSpPr>
        <p:spPr>
          <a:xfrm>
            <a:off x="6828786" y="1925419"/>
            <a:ext cx="2203946" cy="646331"/>
          </a:xfrm>
          <a:prstGeom prst="rect">
            <a:avLst/>
          </a:prstGeom>
          <a:noFill/>
        </p:spPr>
        <p:txBody>
          <a:bodyPr wrap="square" rtlCol="0">
            <a:spAutoFit/>
          </a:bodyPr>
          <a:lstStyle/>
          <a:p>
            <a:pPr marL="285750" indent="-285750">
              <a:buFont typeface="Arial" panose="020B0604020202020204" pitchFamily="34" charset="0"/>
              <a:buChar char="•"/>
            </a:pPr>
            <a:r>
              <a:rPr lang="de-DE" sz="1800" dirty="0"/>
              <a:t>Minimalistisches Design </a:t>
            </a:r>
          </a:p>
        </p:txBody>
      </p:sp>
      <p:grpSp>
        <p:nvGrpSpPr>
          <p:cNvPr id="10" name="Google Shape;1127;p49">
            <a:extLst>
              <a:ext uri="{FF2B5EF4-FFF2-40B4-BE49-F238E27FC236}">
                <a16:creationId xmlns:a16="http://schemas.microsoft.com/office/drawing/2014/main" id="{5CDAF904-491B-E7D2-6E74-51E35FA2755C}"/>
              </a:ext>
            </a:extLst>
          </p:cNvPr>
          <p:cNvGrpSpPr/>
          <p:nvPr/>
        </p:nvGrpSpPr>
        <p:grpSpPr>
          <a:xfrm>
            <a:off x="6951276" y="3217654"/>
            <a:ext cx="1769190" cy="1786163"/>
            <a:chOff x="459400" y="3456075"/>
            <a:chExt cx="1185625" cy="1197000"/>
          </a:xfrm>
        </p:grpSpPr>
        <p:sp>
          <p:nvSpPr>
            <p:cNvPr id="12" name="Google Shape;1128;p49">
              <a:extLst>
                <a:ext uri="{FF2B5EF4-FFF2-40B4-BE49-F238E27FC236}">
                  <a16:creationId xmlns:a16="http://schemas.microsoft.com/office/drawing/2014/main" id="{B8C5F23B-20BD-8320-15C0-CB6F9E6C5A4F}"/>
                </a:ext>
              </a:extLst>
            </p:cNvPr>
            <p:cNvSpPr/>
            <p:nvPr/>
          </p:nvSpPr>
          <p:spPr>
            <a:xfrm>
              <a:off x="1480500" y="4284350"/>
              <a:ext cx="51150" cy="215625"/>
            </a:xfrm>
            <a:custGeom>
              <a:avLst/>
              <a:gdLst/>
              <a:ahLst/>
              <a:cxnLst/>
              <a:rect l="l" t="t" r="r" b="b"/>
              <a:pathLst>
                <a:path w="2046" h="8625" extrusionOk="0">
                  <a:moveTo>
                    <a:pt x="1" y="0"/>
                  </a:moveTo>
                  <a:lnTo>
                    <a:pt x="1" y="8624"/>
                  </a:lnTo>
                  <a:lnTo>
                    <a:pt x="2045" y="8624"/>
                  </a:lnTo>
                  <a:lnTo>
                    <a:pt x="2045"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129;p49">
              <a:extLst>
                <a:ext uri="{FF2B5EF4-FFF2-40B4-BE49-F238E27FC236}">
                  <a16:creationId xmlns:a16="http://schemas.microsoft.com/office/drawing/2014/main" id="{50A253A6-81D5-5B2D-2DED-63C0665F66D2}"/>
                </a:ext>
              </a:extLst>
            </p:cNvPr>
            <p:cNvSpPr/>
            <p:nvPr/>
          </p:nvSpPr>
          <p:spPr>
            <a:xfrm>
              <a:off x="1094725" y="4284350"/>
              <a:ext cx="45450" cy="215625"/>
            </a:xfrm>
            <a:custGeom>
              <a:avLst/>
              <a:gdLst/>
              <a:ahLst/>
              <a:cxnLst/>
              <a:rect l="l" t="t" r="r" b="b"/>
              <a:pathLst>
                <a:path w="1818" h="8625" extrusionOk="0">
                  <a:moveTo>
                    <a:pt x="0" y="0"/>
                  </a:moveTo>
                  <a:lnTo>
                    <a:pt x="0" y="8624"/>
                  </a:lnTo>
                  <a:lnTo>
                    <a:pt x="1817" y="8624"/>
                  </a:lnTo>
                  <a:lnTo>
                    <a:pt x="1817" y="0"/>
                  </a:ln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130;p49">
              <a:extLst>
                <a:ext uri="{FF2B5EF4-FFF2-40B4-BE49-F238E27FC236}">
                  <a16:creationId xmlns:a16="http://schemas.microsoft.com/office/drawing/2014/main" id="{0063FCE1-6F31-90D0-9527-F11450A6584D}"/>
                </a:ext>
              </a:extLst>
            </p:cNvPr>
            <p:cNvSpPr/>
            <p:nvPr/>
          </p:nvSpPr>
          <p:spPr>
            <a:xfrm>
              <a:off x="1140150" y="4284350"/>
              <a:ext cx="51000" cy="215625"/>
            </a:xfrm>
            <a:custGeom>
              <a:avLst/>
              <a:gdLst/>
              <a:ahLst/>
              <a:cxnLst/>
              <a:rect l="l" t="t" r="r" b="b"/>
              <a:pathLst>
                <a:path w="2040" h="8625" extrusionOk="0">
                  <a:moveTo>
                    <a:pt x="0" y="0"/>
                  </a:moveTo>
                  <a:lnTo>
                    <a:pt x="0" y="8624"/>
                  </a:lnTo>
                  <a:lnTo>
                    <a:pt x="2040" y="8624"/>
                  </a:lnTo>
                  <a:lnTo>
                    <a:pt x="2040" y="0"/>
                  </a:ln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131;p49">
              <a:extLst>
                <a:ext uri="{FF2B5EF4-FFF2-40B4-BE49-F238E27FC236}">
                  <a16:creationId xmlns:a16="http://schemas.microsoft.com/office/drawing/2014/main" id="{7CAEEBC5-2D7B-463D-A01B-4906DEAAE4DF}"/>
                </a:ext>
              </a:extLst>
            </p:cNvPr>
            <p:cNvSpPr/>
            <p:nvPr/>
          </p:nvSpPr>
          <p:spPr>
            <a:xfrm>
              <a:off x="1191125" y="4284350"/>
              <a:ext cx="45450" cy="215625"/>
            </a:xfrm>
            <a:custGeom>
              <a:avLst/>
              <a:gdLst/>
              <a:ahLst/>
              <a:cxnLst/>
              <a:rect l="l" t="t" r="r" b="b"/>
              <a:pathLst>
                <a:path w="1818" h="8625" extrusionOk="0">
                  <a:moveTo>
                    <a:pt x="1" y="0"/>
                  </a:moveTo>
                  <a:lnTo>
                    <a:pt x="1" y="8624"/>
                  </a:lnTo>
                  <a:lnTo>
                    <a:pt x="1818" y="8624"/>
                  </a:lnTo>
                  <a:lnTo>
                    <a:pt x="1818" y="0"/>
                  </a:ln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132;p49">
              <a:extLst>
                <a:ext uri="{FF2B5EF4-FFF2-40B4-BE49-F238E27FC236}">
                  <a16:creationId xmlns:a16="http://schemas.microsoft.com/office/drawing/2014/main" id="{010AD7CF-8F02-A9FF-9D75-B2FFDC90B825}"/>
                </a:ext>
              </a:extLst>
            </p:cNvPr>
            <p:cNvSpPr/>
            <p:nvPr/>
          </p:nvSpPr>
          <p:spPr>
            <a:xfrm>
              <a:off x="1236550" y="4284350"/>
              <a:ext cx="51150" cy="215625"/>
            </a:xfrm>
            <a:custGeom>
              <a:avLst/>
              <a:gdLst/>
              <a:ahLst/>
              <a:cxnLst/>
              <a:rect l="l" t="t" r="r" b="b"/>
              <a:pathLst>
                <a:path w="2046" h="8625" extrusionOk="0">
                  <a:moveTo>
                    <a:pt x="1" y="0"/>
                  </a:moveTo>
                  <a:lnTo>
                    <a:pt x="1" y="8624"/>
                  </a:lnTo>
                  <a:lnTo>
                    <a:pt x="2045" y="8624"/>
                  </a:lnTo>
                  <a:lnTo>
                    <a:pt x="2045" y="0"/>
                  </a:lnTo>
                  <a:close/>
                </a:path>
              </a:pathLst>
            </a:custGeom>
            <a:solidFill>
              <a:srgbClr val="FDC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133;p49">
              <a:extLst>
                <a:ext uri="{FF2B5EF4-FFF2-40B4-BE49-F238E27FC236}">
                  <a16:creationId xmlns:a16="http://schemas.microsoft.com/office/drawing/2014/main" id="{388C085F-3014-369D-8FE8-15FB67FFB869}"/>
                </a:ext>
              </a:extLst>
            </p:cNvPr>
            <p:cNvSpPr/>
            <p:nvPr/>
          </p:nvSpPr>
          <p:spPr>
            <a:xfrm>
              <a:off x="1287675" y="4284350"/>
              <a:ext cx="51025" cy="215625"/>
            </a:xfrm>
            <a:custGeom>
              <a:avLst/>
              <a:gdLst/>
              <a:ahLst/>
              <a:cxnLst/>
              <a:rect l="l" t="t" r="r" b="b"/>
              <a:pathLst>
                <a:path w="2041" h="8625" extrusionOk="0">
                  <a:moveTo>
                    <a:pt x="0" y="0"/>
                  </a:moveTo>
                  <a:lnTo>
                    <a:pt x="0" y="8624"/>
                  </a:lnTo>
                  <a:lnTo>
                    <a:pt x="2040" y="8624"/>
                  </a:lnTo>
                  <a:lnTo>
                    <a:pt x="2040" y="0"/>
                  </a:ln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134;p49">
              <a:extLst>
                <a:ext uri="{FF2B5EF4-FFF2-40B4-BE49-F238E27FC236}">
                  <a16:creationId xmlns:a16="http://schemas.microsoft.com/office/drawing/2014/main" id="{C398B105-4673-0C8E-E129-BC91987C9CB4}"/>
                </a:ext>
              </a:extLst>
            </p:cNvPr>
            <p:cNvSpPr/>
            <p:nvPr/>
          </p:nvSpPr>
          <p:spPr>
            <a:xfrm>
              <a:off x="1338675" y="4284350"/>
              <a:ext cx="45425" cy="215625"/>
            </a:xfrm>
            <a:custGeom>
              <a:avLst/>
              <a:gdLst/>
              <a:ahLst/>
              <a:cxnLst/>
              <a:rect l="l" t="t" r="r" b="b"/>
              <a:pathLst>
                <a:path w="1817" h="8625" extrusionOk="0">
                  <a:moveTo>
                    <a:pt x="0" y="0"/>
                  </a:moveTo>
                  <a:lnTo>
                    <a:pt x="0" y="8624"/>
                  </a:lnTo>
                  <a:lnTo>
                    <a:pt x="1817" y="8624"/>
                  </a:lnTo>
                  <a:lnTo>
                    <a:pt x="1817"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135;p49">
              <a:extLst>
                <a:ext uri="{FF2B5EF4-FFF2-40B4-BE49-F238E27FC236}">
                  <a16:creationId xmlns:a16="http://schemas.microsoft.com/office/drawing/2014/main" id="{8655C042-DA88-9A62-BF30-4E4F84F02F1E}"/>
                </a:ext>
              </a:extLst>
            </p:cNvPr>
            <p:cNvSpPr/>
            <p:nvPr/>
          </p:nvSpPr>
          <p:spPr>
            <a:xfrm>
              <a:off x="1384075" y="4284350"/>
              <a:ext cx="51025" cy="215625"/>
            </a:xfrm>
            <a:custGeom>
              <a:avLst/>
              <a:gdLst/>
              <a:ahLst/>
              <a:cxnLst/>
              <a:rect l="l" t="t" r="r" b="b"/>
              <a:pathLst>
                <a:path w="2041" h="8625" extrusionOk="0">
                  <a:moveTo>
                    <a:pt x="1" y="0"/>
                  </a:moveTo>
                  <a:lnTo>
                    <a:pt x="1" y="8624"/>
                  </a:lnTo>
                  <a:lnTo>
                    <a:pt x="2041" y="8624"/>
                  </a:lnTo>
                  <a:lnTo>
                    <a:pt x="2041" y="0"/>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136;p49">
              <a:extLst>
                <a:ext uri="{FF2B5EF4-FFF2-40B4-BE49-F238E27FC236}">
                  <a16:creationId xmlns:a16="http://schemas.microsoft.com/office/drawing/2014/main" id="{27CF210B-4CA9-5E63-2A3B-168AD97D65FB}"/>
                </a:ext>
              </a:extLst>
            </p:cNvPr>
            <p:cNvSpPr/>
            <p:nvPr/>
          </p:nvSpPr>
          <p:spPr>
            <a:xfrm>
              <a:off x="1435075" y="4284350"/>
              <a:ext cx="45450" cy="215625"/>
            </a:xfrm>
            <a:custGeom>
              <a:avLst/>
              <a:gdLst/>
              <a:ahLst/>
              <a:cxnLst/>
              <a:rect l="l" t="t" r="r" b="b"/>
              <a:pathLst>
                <a:path w="1818" h="8625" extrusionOk="0">
                  <a:moveTo>
                    <a:pt x="1" y="0"/>
                  </a:moveTo>
                  <a:lnTo>
                    <a:pt x="1" y="8624"/>
                  </a:lnTo>
                  <a:lnTo>
                    <a:pt x="1818" y="8624"/>
                  </a:lnTo>
                  <a:lnTo>
                    <a:pt x="1818" y="0"/>
                  </a:ln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137;p49">
              <a:extLst>
                <a:ext uri="{FF2B5EF4-FFF2-40B4-BE49-F238E27FC236}">
                  <a16:creationId xmlns:a16="http://schemas.microsoft.com/office/drawing/2014/main" id="{0A035C65-07F0-5C00-BCBD-2D473DCEA133}"/>
                </a:ext>
              </a:extLst>
            </p:cNvPr>
            <p:cNvSpPr/>
            <p:nvPr/>
          </p:nvSpPr>
          <p:spPr>
            <a:xfrm>
              <a:off x="590325" y="4328925"/>
              <a:ext cx="347775" cy="163225"/>
            </a:xfrm>
            <a:custGeom>
              <a:avLst/>
              <a:gdLst/>
              <a:ahLst/>
              <a:cxnLst/>
              <a:rect l="l" t="t" r="r" b="b"/>
              <a:pathLst>
                <a:path w="13911" h="6529" extrusionOk="0">
                  <a:moveTo>
                    <a:pt x="6353" y="0"/>
                  </a:moveTo>
                  <a:cubicBezTo>
                    <a:pt x="3738" y="0"/>
                    <a:pt x="1" y="69"/>
                    <a:pt x="1600" y="1936"/>
                  </a:cubicBezTo>
                  <a:cubicBezTo>
                    <a:pt x="3322" y="3948"/>
                    <a:pt x="4636" y="6495"/>
                    <a:pt x="4636" y="6495"/>
                  </a:cubicBezTo>
                  <a:lnTo>
                    <a:pt x="6955" y="6528"/>
                  </a:lnTo>
                  <a:lnTo>
                    <a:pt x="9275" y="6495"/>
                  </a:lnTo>
                  <a:cubicBezTo>
                    <a:pt x="9275" y="6495"/>
                    <a:pt x="10589" y="3948"/>
                    <a:pt x="12316" y="1936"/>
                  </a:cubicBezTo>
                  <a:cubicBezTo>
                    <a:pt x="13910" y="69"/>
                    <a:pt x="10177" y="0"/>
                    <a:pt x="7559" y="0"/>
                  </a:cubicBezTo>
                  <a:cubicBezTo>
                    <a:pt x="7349" y="0"/>
                    <a:pt x="7147" y="1"/>
                    <a:pt x="6955" y="1"/>
                  </a:cubicBezTo>
                  <a:cubicBezTo>
                    <a:pt x="6764" y="1"/>
                    <a:pt x="6562" y="0"/>
                    <a:pt x="6353" y="0"/>
                  </a:cubicBez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38;p49">
              <a:extLst>
                <a:ext uri="{FF2B5EF4-FFF2-40B4-BE49-F238E27FC236}">
                  <a16:creationId xmlns:a16="http://schemas.microsoft.com/office/drawing/2014/main" id="{321C2341-BB34-CBE1-2EDE-C2C729120458}"/>
                </a:ext>
              </a:extLst>
            </p:cNvPr>
            <p:cNvSpPr/>
            <p:nvPr/>
          </p:nvSpPr>
          <p:spPr>
            <a:xfrm>
              <a:off x="645600" y="4344225"/>
              <a:ext cx="237225" cy="19000"/>
            </a:xfrm>
            <a:custGeom>
              <a:avLst/>
              <a:gdLst/>
              <a:ahLst/>
              <a:cxnLst/>
              <a:rect l="l" t="t" r="r" b="b"/>
              <a:pathLst>
                <a:path w="9489" h="760" extrusionOk="0">
                  <a:moveTo>
                    <a:pt x="4744" y="1"/>
                  </a:moveTo>
                  <a:cubicBezTo>
                    <a:pt x="2126" y="1"/>
                    <a:pt x="1" y="171"/>
                    <a:pt x="1" y="380"/>
                  </a:cubicBezTo>
                  <a:cubicBezTo>
                    <a:pt x="1" y="589"/>
                    <a:pt x="2126" y="760"/>
                    <a:pt x="4744" y="760"/>
                  </a:cubicBezTo>
                  <a:cubicBezTo>
                    <a:pt x="7363" y="760"/>
                    <a:pt x="9488" y="589"/>
                    <a:pt x="9488" y="380"/>
                  </a:cubicBezTo>
                  <a:cubicBezTo>
                    <a:pt x="9488" y="171"/>
                    <a:pt x="7363" y="1"/>
                    <a:pt x="4744" y="1"/>
                  </a:cubicBez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139;p49">
              <a:extLst>
                <a:ext uri="{FF2B5EF4-FFF2-40B4-BE49-F238E27FC236}">
                  <a16:creationId xmlns:a16="http://schemas.microsoft.com/office/drawing/2014/main" id="{CD0A5404-8DFF-40CF-DCF1-7C503F921151}"/>
                </a:ext>
              </a:extLst>
            </p:cNvPr>
            <p:cNvSpPr/>
            <p:nvPr/>
          </p:nvSpPr>
          <p:spPr>
            <a:xfrm>
              <a:off x="459400" y="3909950"/>
              <a:ext cx="1185625" cy="743125"/>
            </a:xfrm>
            <a:custGeom>
              <a:avLst/>
              <a:gdLst/>
              <a:ahLst/>
              <a:cxnLst/>
              <a:rect l="l" t="t" r="r" b="b"/>
              <a:pathLst>
                <a:path w="47425" h="29725" extrusionOk="0">
                  <a:moveTo>
                    <a:pt x="12709" y="2951"/>
                  </a:moveTo>
                  <a:lnTo>
                    <a:pt x="12709" y="10892"/>
                  </a:lnTo>
                  <a:lnTo>
                    <a:pt x="4536" y="10892"/>
                  </a:lnTo>
                  <a:lnTo>
                    <a:pt x="4536" y="2951"/>
                  </a:lnTo>
                  <a:close/>
                  <a:moveTo>
                    <a:pt x="22690" y="2951"/>
                  </a:moveTo>
                  <a:lnTo>
                    <a:pt x="22690" y="10892"/>
                  </a:lnTo>
                  <a:lnTo>
                    <a:pt x="14749" y="10892"/>
                  </a:lnTo>
                  <a:lnTo>
                    <a:pt x="14749" y="2951"/>
                  </a:lnTo>
                  <a:close/>
                  <a:moveTo>
                    <a:pt x="32676" y="2951"/>
                  </a:moveTo>
                  <a:lnTo>
                    <a:pt x="32676" y="10892"/>
                  </a:lnTo>
                  <a:lnTo>
                    <a:pt x="24735" y="10892"/>
                  </a:lnTo>
                  <a:lnTo>
                    <a:pt x="24735" y="2951"/>
                  </a:lnTo>
                  <a:close/>
                  <a:moveTo>
                    <a:pt x="42889" y="2951"/>
                  </a:moveTo>
                  <a:lnTo>
                    <a:pt x="42889" y="10892"/>
                  </a:lnTo>
                  <a:lnTo>
                    <a:pt x="34943" y="10892"/>
                  </a:lnTo>
                  <a:lnTo>
                    <a:pt x="34943" y="2951"/>
                  </a:lnTo>
                  <a:close/>
                  <a:moveTo>
                    <a:pt x="42889" y="13159"/>
                  </a:moveTo>
                  <a:lnTo>
                    <a:pt x="42889" y="23373"/>
                  </a:lnTo>
                  <a:lnTo>
                    <a:pt x="4536" y="23373"/>
                  </a:lnTo>
                  <a:lnTo>
                    <a:pt x="4536" y="13159"/>
                  </a:lnTo>
                  <a:close/>
                  <a:moveTo>
                    <a:pt x="1" y="0"/>
                  </a:moveTo>
                  <a:lnTo>
                    <a:pt x="1" y="2951"/>
                  </a:lnTo>
                  <a:lnTo>
                    <a:pt x="2041" y="2951"/>
                  </a:lnTo>
                  <a:lnTo>
                    <a:pt x="2041" y="29724"/>
                  </a:lnTo>
                  <a:lnTo>
                    <a:pt x="4536" y="29724"/>
                  </a:lnTo>
                  <a:lnTo>
                    <a:pt x="4536" y="26095"/>
                  </a:lnTo>
                  <a:lnTo>
                    <a:pt x="42889" y="26095"/>
                  </a:lnTo>
                  <a:lnTo>
                    <a:pt x="42889" y="29724"/>
                  </a:lnTo>
                  <a:lnTo>
                    <a:pt x="45384" y="29724"/>
                  </a:lnTo>
                  <a:lnTo>
                    <a:pt x="45384" y="2951"/>
                  </a:lnTo>
                  <a:lnTo>
                    <a:pt x="47424" y="2951"/>
                  </a:lnTo>
                  <a:lnTo>
                    <a:pt x="47424"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140;p49">
              <a:extLst>
                <a:ext uri="{FF2B5EF4-FFF2-40B4-BE49-F238E27FC236}">
                  <a16:creationId xmlns:a16="http://schemas.microsoft.com/office/drawing/2014/main" id="{BAF72074-B812-9930-D283-C776CCD03F89}"/>
                </a:ext>
              </a:extLst>
            </p:cNvPr>
            <p:cNvSpPr/>
            <p:nvPr/>
          </p:nvSpPr>
          <p:spPr>
            <a:xfrm>
              <a:off x="572775" y="3983700"/>
              <a:ext cx="204375" cy="198550"/>
            </a:xfrm>
            <a:custGeom>
              <a:avLst/>
              <a:gdLst/>
              <a:ahLst/>
              <a:cxnLst/>
              <a:rect l="l" t="t" r="r" b="b"/>
              <a:pathLst>
                <a:path w="8175" h="7942" extrusionOk="0">
                  <a:moveTo>
                    <a:pt x="4100" y="3018"/>
                  </a:moveTo>
                  <a:cubicBezTo>
                    <a:pt x="4816" y="3018"/>
                    <a:pt x="5395" y="3630"/>
                    <a:pt x="5395" y="4313"/>
                  </a:cubicBezTo>
                  <a:lnTo>
                    <a:pt x="2804" y="4313"/>
                  </a:lnTo>
                  <a:cubicBezTo>
                    <a:pt x="2804" y="3630"/>
                    <a:pt x="3383" y="3018"/>
                    <a:pt x="4100" y="3018"/>
                  </a:cubicBezTo>
                  <a:close/>
                  <a:moveTo>
                    <a:pt x="1" y="1"/>
                  </a:moveTo>
                  <a:lnTo>
                    <a:pt x="1" y="7942"/>
                  </a:lnTo>
                  <a:lnTo>
                    <a:pt x="8174" y="7942"/>
                  </a:lnTo>
                  <a:lnTo>
                    <a:pt x="8174" y="1"/>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141;p49">
              <a:extLst>
                <a:ext uri="{FF2B5EF4-FFF2-40B4-BE49-F238E27FC236}">
                  <a16:creationId xmlns:a16="http://schemas.microsoft.com/office/drawing/2014/main" id="{DA456EC5-67A9-D146-953B-4EAC08DDE1E9}"/>
                </a:ext>
              </a:extLst>
            </p:cNvPr>
            <p:cNvSpPr/>
            <p:nvPr/>
          </p:nvSpPr>
          <p:spPr>
            <a:xfrm>
              <a:off x="642875" y="4059125"/>
              <a:ext cx="64775" cy="32400"/>
            </a:xfrm>
            <a:custGeom>
              <a:avLst/>
              <a:gdLst/>
              <a:ahLst/>
              <a:cxnLst/>
              <a:rect l="l" t="t" r="r" b="b"/>
              <a:pathLst>
                <a:path w="2591" h="1296" extrusionOk="0">
                  <a:moveTo>
                    <a:pt x="1296" y="1"/>
                  </a:moveTo>
                  <a:cubicBezTo>
                    <a:pt x="579" y="1"/>
                    <a:pt x="0" y="613"/>
                    <a:pt x="0" y="1296"/>
                  </a:cubicBezTo>
                  <a:lnTo>
                    <a:pt x="2591" y="1296"/>
                  </a:lnTo>
                  <a:cubicBezTo>
                    <a:pt x="2591" y="613"/>
                    <a:pt x="2012" y="1"/>
                    <a:pt x="1296"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142;p49">
              <a:extLst>
                <a:ext uri="{FF2B5EF4-FFF2-40B4-BE49-F238E27FC236}">
                  <a16:creationId xmlns:a16="http://schemas.microsoft.com/office/drawing/2014/main" id="{233D8715-5519-3AEE-2582-18F522D4649E}"/>
                </a:ext>
              </a:extLst>
            </p:cNvPr>
            <p:cNvSpPr/>
            <p:nvPr/>
          </p:nvSpPr>
          <p:spPr>
            <a:xfrm>
              <a:off x="828125" y="3983700"/>
              <a:ext cx="198550" cy="198550"/>
            </a:xfrm>
            <a:custGeom>
              <a:avLst/>
              <a:gdLst/>
              <a:ahLst/>
              <a:cxnLst/>
              <a:rect l="l" t="t" r="r" b="b"/>
              <a:pathLst>
                <a:path w="7942" h="7942" extrusionOk="0">
                  <a:moveTo>
                    <a:pt x="4023" y="3018"/>
                  </a:moveTo>
                  <a:cubicBezTo>
                    <a:pt x="4739" y="3018"/>
                    <a:pt x="5318" y="3630"/>
                    <a:pt x="5318" y="4313"/>
                  </a:cubicBezTo>
                  <a:lnTo>
                    <a:pt x="2728" y="4313"/>
                  </a:lnTo>
                  <a:cubicBezTo>
                    <a:pt x="2728" y="3630"/>
                    <a:pt x="3307" y="3018"/>
                    <a:pt x="4023" y="3018"/>
                  </a:cubicBezTo>
                  <a:close/>
                  <a:moveTo>
                    <a:pt x="0" y="1"/>
                  </a:moveTo>
                  <a:lnTo>
                    <a:pt x="0" y="7942"/>
                  </a:lnTo>
                  <a:lnTo>
                    <a:pt x="7941" y="7942"/>
                  </a:lnTo>
                  <a:lnTo>
                    <a:pt x="7941" y="1"/>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143;p49">
              <a:extLst>
                <a:ext uri="{FF2B5EF4-FFF2-40B4-BE49-F238E27FC236}">
                  <a16:creationId xmlns:a16="http://schemas.microsoft.com/office/drawing/2014/main" id="{299F509C-4D3D-2D2C-D1A6-466A4239E855}"/>
                </a:ext>
              </a:extLst>
            </p:cNvPr>
            <p:cNvSpPr/>
            <p:nvPr/>
          </p:nvSpPr>
          <p:spPr>
            <a:xfrm>
              <a:off x="896300" y="4059125"/>
              <a:ext cx="64775" cy="32400"/>
            </a:xfrm>
            <a:custGeom>
              <a:avLst/>
              <a:gdLst/>
              <a:ahLst/>
              <a:cxnLst/>
              <a:rect l="l" t="t" r="r" b="b"/>
              <a:pathLst>
                <a:path w="2591" h="1296" extrusionOk="0">
                  <a:moveTo>
                    <a:pt x="1296" y="1"/>
                  </a:moveTo>
                  <a:cubicBezTo>
                    <a:pt x="584" y="1"/>
                    <a:pt x="1" y="613"/>
                    <a:pt x="1" y="1296"/>
                  </a:cubicBezTo>
                  <a:lnTo>
                    <a:pt x="2591" y="1296"/>
                  </a:lnTo>
                  <a:cubicBezTo>
                    <a:pt x="2591" y="613"/>
                    <a:pt x="2012" y="1"/>
                    <a:pt x="1296"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144;p49">
              <a:extLst>
                <a:ext uri="{FF2B5EF4-FFF2-40B4-BE49-F238E27FC236}">
                  <a16:creationId xmlns:a16="http://schemas.microsoft.com/office/drawing/2014/main" id="{48FD91C9-A98D-3D3E-703D-FFA8FDB723AD}"/>
                </a:ext>
              </a:extLst>
            </p:cNvPr>
            <p:cNvSpPr/>
            <p:nvPr/>
          </p:nvSpPr>
          <p:spPr>
            <a:xfrm>
              <a:off x="1077750" y="3983700"/>
              <a:ext cx="198550" cy="198550"/>
            </a:xfrm>
            <a:custGeom>
              <a:avLst/>
              <a:gdLst/>
              <a:ahLst/>
              <a:cxnLst/>
              <a:rect l="l" t="t" r="r" b="b"/>
              <a:pathLst>
                <a:path w="7942" h="7942" extrusionOk="0">
                  <a:moveTo>
                    <a:pt x="4175" y="3018"/>
                  </a:moveTo>
                  <a:cubicBezTo>
                    <a:pt x="4892" y="3018"/>
                    <a:pt x="5470" y="3630"/>
                    <a:pt x="5470" y="4313"/>
                  </a:cubicBezTo>
                  <a:lnTo>
                    <a:pt x="2885" y="4313"/>
                  </a:lnTo>
                  <a:cubicBezTo>
                    <a:pt x="2885" y="3630"/>
                    <a:pt x="3464" y="3018"/>
                    <a:pt x="4175" y="3018"/>
                  </a:cubicBezTo>
                  <a:close/>
                  <a:moveTo>
                    <a:pt x="1" y="1"/>
                  </a:moveTo>
                  <a:lnTo>
                    <a:pt x="1" y="7942"/>
                  </a:lnTo>
                  <a:lnTo>
                    <a:pt x="7942" y="7942"/>
                  </a:lnTo>
                  <a:lnTo>
                    <a:pt x="7942" y="1"/>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145;p49">
              <a:extLst>
                <a:ext uri="{FF2B5EF4-FFF2-40B4-BE49-F238E27FC236}">
                  <a16:creationId xmlns:a16="http://schemas.microsoft.com/office/drawing/2014/main" id="{3B66AA34-7CEE-FBDC-717C-28C50A83E142}"/>
                </a:ext>
              </a:extLst>
            </p:cNvPr>
            <p:cNvSpPr/>
            <p:nvPr/>
          </p:nvSpPr>
          <p:spPr>
            <a:xfrm>
              <a:off x="1149875" y="4059125"/>
              <a:ext cx="64650" cy="32400"/>
            </a:xfrm>
            <a:custGeom>
              <a:avLst/>
              <a:gdLst/>
              <a:ahLst/>
              <a:cxnLst/>
              <a:rect l="l" t="t" r="r" b="b"/>
              <a:pathLst>
                <a:path w="2586" h="1296" extrusionOk="0">
                  <a:moveTo>
                    <a:pt x="1295" y="1"/>
                  </a:moveTo>
                  <a:cubicBezTo>
                    <a:pt x="579" y="1"/>
                    <a:pt x="0" y="613"/>
                    <a:pt x="0" y="1296"/>
                  </a:cubicBezTo>
                  <a:lnTo>
                    <a:pt x="2585" y="1296"/>
                  </a:lnTo>
                  <a:cubicBezTo>
                    <a:pt x="2585" y="613"/>
                    <a:pt x="2007" y="1"/>
                    <a:pt x="1295"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146;p49">
              <a:extLst>
                <a:ext uri="{FF2B5EF4-FFF2-40B4-BE49-F238E27FC236}">
                  <a16:creationId xmlns:a16="http://schemas.microsoft.com/office/drawing/2014/main" id="{F1E48AAA-98E4-7F3C-A698-CFE9586DE86C}"/>
                </a:ext>
              </a:extLst>
            </p:cNvPr>
            <p:cNvSpPr/>
            <p:nvPr/>
          </p:nvSpPr>
          <p:spPr>
            <a:xfrm>
              <a:off x="1332975" y="3983700"/>
              <a:ext cx="198675" cy="198550"/>
            </a:xfrm>
            <a:custGeom>
              <a:avLst/>
              <a:gdLst/>
              <a:ahLst/>
              <a:cxnLst/>
              <a:rect l="l" t="t" r="r" b="b"/>
              <a:pathLst>
                <a:path w="7947" h="7942" extrusionOk="0">
                  <a:moveTo>
                    <a:pt x="4109" y="3018"/>
                  </a:moveTo>
                  <a:cubicBezTo>
                    <a:pt x="4825" y="3018"/>
                    <a:pt x="5404" y="3630"/>
                    <a:pt x="5404" y="4313"/>
                  </a:cubicBezTo>
                  <a:lnTo>
                    <a:pt x="2813" y="4313"/>
                  </a:lnTo>
                  <a:cubicBezTo>
                    <a:pt x="2813" y="3630"/>
                    <a:pt x="3392" y="3018"/>
                    <a:pt x="4109" y="3018"/>
                  </a:cubicBezTo>
                  <a:close/>
                  <a:moveTo>
                    <a:pt x="0" y="1"/>
                  </a:moveTo>
                  <a:lnTo>
                    <a:pt x="0" y="7942"/>
                  </a:lnTo>
                  <a:lnTo>
                    <a:pt x="7946" y="7942"/>
                  </a:lnTo>
                  <a:lnTo>
                    <a:pt x="7946" y="1"/>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147;p49">
              <a:extLst>
                <a:ext uri="{FF2B5EF4-FFF2-40B4-BE49-F238E27FC236}">
                  <a16:creationId xmlns:a16="http://schemas.microsoft.com/office/drawing/2014/main" id="{A640B48C-641C-BA8B-F1E7-4BB727DF5E06}"/>
                </a:ext>
              </a:extLst>
            </p:cNvPr>
            <p:cNvSpPr/>
            <p:nvPr/>
          </p:nvSpPr>
          <p:spPr>
            <a:xfrm>
              <a:off x="1403300" y="4059125"/>
              <a:ext cx="64775" cy="32400"/>
            </a:xfrm>
            <a:custGeom>
              <a:avLst/>
              <a:gdLst/>
              <a:ahLst/>
              <a:cxnLst/>
              <a:rect l="l" t="t" r="r" b="b"/>
              <a:pathLst>
                <a:path w="2591" h="1296" extrusionOk="0">
                  <a:moveTo>
                    <a:pt x="1296" y="1"/>
                  </a:moveTo>
                  <a:cubicBezTo>
                    <a:pt x="579" y="1"/>
                    <a:pt x="0" y="613"/>
                    <a:pt x="0" y="1296"/>
                  </a:cubicBezTo>
                  <a:lnTo>
                    <a:pt x="2591" y="1296"/>
                  </a:lnTo>
                  <a:cubicBezTo>
                    <a:pt x="2591" y="613"/>
                    <a:pt x="2012" y="1"/>
                    <a:pt x="1296"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148;p49">
              <a:extLst>
                <a:ext uri="{FF2B5EF4-FFF2-40B4-BE49-F238E27FC236}">
                  <a16:creationId xmlns:a16="http://schemas.microsoft.com/office/drawing/2014/main" id="{44EDA3AF-9980-DBF0-417D-90A140858797}"/>
                </a:ext>
              </a:extLst>
            </p:cNvPr>
            <p:cNvSpPr/>
            <p:nvPr/>
          </p:nvSpPr>
          <p:spPr>
            <a:xfrm>
              <a:off x="650950" y="3671675"/>
              <a:ext cx="48525" cy="204250"/>
            </a:xfrm>
            <a:custGeom>
              <a:avLst/>
              <a:gdLst/>
              <a:ahLst/>
              <a:cxnLst/>
              <a:rect l="l" t="t" r="r" b="b"/>
              <a:pathLst>
                <a:path w="1941" h="8170" extrusionOk="0">
                  <a:moveTo>
                    <a:pt x="636" y="1"/>
                  </a:moveTo>
                  <a:cubicBezTo>
                    <a:pt x="584" y="304"/>
                    <a:pt x="498" y="599"/>
                    <a:pt x="380" y="883"/>
                  </a:cubicBezTo>
                  <a:cubicBezTo>
                    <a:pt x="199" y="1291"/>
                    <a:pt x="0" y="1723"/>
                    <a:pt x="0" y="2605"/>
                  </a:cubicBezTo>
                  <a:cubicBezTo>
                    <a:pt x="0" y="3483"/>
                    <a:pt x="204" y="3929"/>
                    <a:pt x="380" y="4337"/>
                  </a:cubicBezTo>
                  <a:cubicBezTo>
                    <a:pt x="527" y="4683"/>
                    <a:pt x="645" y="4949"/>
                    <a:pt x="645" y="5560"/>
                  </a:cubicBezTo>
                  <a:cubicBezTo>
                    <a:pt x="645" y="6172"/>
                    <a:pt x="527" y="6448"/>
                    <a:pt x="380" y="6794"/>
                  </a:cubicBezTo>
                  <a:cubicBezTo>
                    <a:pt x="228" y="7140"/>
                    <a:pt x="62" y="7486"/>
                    <a:pt x="14" y="8170"/>
                  </a:cubicBezTo>
                  <a:lnTo>
                    <a:pt x="1314" y="8170"/>
                  </a:lnTo>
                  <a:cubicBezTo>
                    <a:pt x="1366" y="7871"/>
                    <a:pt x="1452" y="7581"/>
                    <a:pt x="1565" y="7306"/>
                  </a:cubicBezTo>
                  <a:cubicBezTo>
                    <a:pt x="1746" y="6898"/>
                    <a:pt x="1940" y="6448"/>
                    <a:pt x="1940" y="5570"/>
                  </a:cubicBezTo>
                  <a:cubicBezTo>
                    <a:pt x="1940" y="4692"/>
                    <a:pt x="1741" y="4227"/>
                    <a:pt x="1565" y="3820"/>
                  </a:cubicBezTo>
                  <a:cubicBezTo>
                    <a:pt x="1414" y="3468"/>
                    <a:pt x="1295" y="3198"/>
                    <a:pt x="1295" y="2586"/>
                  </a:cubicBezTo>
                  <a:cubicBezTo>
                    <a:pt x="1295" y="1974"/>
                    <a:pt x="1414" y="1761"/>
                    <a:pt x="1565" y="1414"/>
                  </a:cubicBezTo>
                  <a:cubicBezTo>
                    <a:pt x="1722" y="1049"/>
                    <a:pt x="1898" y="679"/>
                    <a:pt x="1935" y="1"/>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149;p49">
              <a:extLst>
                <a:ext uri="{FF2B5EF4-FFF2-40B4-BE49-F238E27FC236}">
                  <a16:creationId xmlns:a16="http://schemas.microsoft.com/office/drawing/2014/main" id="{E31318EA-4746-69AD-AB5B-8971350B9C3B}"/>
                </a:ext>
              </a:extLst>
            </p:cNvPr>
            <p:cNvSpPr/>
            <p:nvPr/>
          </p:nvSpPr>
          <p:spPr>
            <a:xfrm>
              <a:off x="574925" y="3875900"/>
              <a:ext cx="200800" cy="39750"/>
            </a:xfrm>
            <a:custGeom>
              <a:avLst/>
              <a:gdLst/>
              <a:ahLst/>
              <a:cxnLst/>
              <a:rect l="l" t="t" r="r" b="b"/>
              <a:pathLst>
                <a:path w="8032" h="1590" extrusionOk="0">
                  <a:moveTo>
                    <a:pt x="1651" y="1"/>
                  </a:moveTo>
                  <a:cubicBezTo>
                    <a:pt x="802" y="1"/>
                    <a:pt x="105" y="679"/>
                    <a:pt x="0" y="1590"/>
                  </a:cubicBezTo>
                  <a:lnTo>
                    <a:pt x="8031" y="1590"/>
                  </a:lnTo>
                  <a:cubicBezTo>
                    <a:pt x="7922" y="679"/>
                    <a:pt x="7225" y="1"/>
                    <a:pt x="6381" y="1"/>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50;p49">
              <a:extLst>
                <a:ext uri="{FF2B5EF4-FFF2-40B4-BE49-F238E27FC236}">
                  <a16:creationId xmlns:a16="http://schemas.microsoft.com/office/drawing/2014/main" id="{50A49F47-C5E4-997E-5C1E-82E674B222A7}"/>
                </a:ext>
              </a:extLst>
            </p:cNvPr>
            <p:cNvSpPr/>
            <p:nvPr/>
          </p:nvSpPr>
          <p:spPr>
            <a:xfrm>
              <a:off x="539450" y="3456075"/>
              <a:ext cx="271625" cy="215625"/>
            </a:xfrm>
            <a:custGeom>
              <a:avLst/>
              <a:gdLst/>
              <a:ahLst/>
              <a:cxnLst/>
              <a:rect l="l" t="t" r="r" b="b"/>
              <a:pathLst>
                <a:path w="10865" h="8625" extrusionOk="0">
                  <a:moveTo>
                    <a:pt x="1490" y="1"/>
                  </a:moveTo>
                  <a:lnTo>
                    <a:pt x="1" y="8625"/>
                  </a:lnTo>
                  <a:lnTo>
                    <a:pt x="10864" y="8625"/>
                  </a:lnTo>
                  <a:lnTo>
                    <a:pt x="9375" y="1"/>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151;p49">
              <a:extLst>
                <a:ext uri="{FF2B5EF4-FFF2-40B4-BE49-F238E27FC236}">
                  <a16:creationId xmlns:a16="http://schemas.microsoft.com/office/drawing/2014/main" id="{B585BD02-FA5D-078C-7F9D-4FD930AD33C5}"/>
                </a:ext>
              </a:extLst>
            </p:cNvPr>
            <p:cNvSpPr/>
            <p:nvPr/>
          </p:nvSpPr>
          <p:spPr>
            <a:xfrm>
              <a:off x="1259325" y="3819100"/>
              <a:ext cx="68100" cy="90850"/>
            </a:xfrm>
            <a:custGeom>
              <a:avLst/>
              <a:gdLst/>
              <a:ahLst/>
              <a:cxnLst/>
              <a:rect l="l" t="t" r="r" b="b"/>
              <a:pathLst>
                <a:path w="2724" h="3634" extrusionOk="0">
                  <a:moveTo>
                    <a:pt x="1" y="0"/>
                  </a:moveTo>
                  <a:lnTo>
                    <a:pt x="1" y="3634"/>
                  </a:lnTo>
                  <a:lnTo>
                    <a:pt x="2723" y="3634"/>
                  </a:lnTo>
                  <a:lnTo>
                    <a:pt x="2723" y="0"/>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152;p49">
              <a:extLst>
                <a:ext uri="{FF2B5EF4-FFF2-40B4-BE49-F238E27FC236}">
                  <a16:creationId xmlns:a16="http://schemas.microsoft.com/office/drawing/2014/main" id="{2D8CF9E8-A242-8028-A754-DDBEE4B4B108}"/>
                </a:ext>
              </a:extLst>
            </p:cNvPr>
            <p:cNvSpPr/>
            <p:nvPr/>
          </p:nvSpPr>
          <p:spPr>
            <a:xfrm>
              <a:off x="1429500" y="3819100"/>
              <a:ext cx="68100" cy="90850"/>
            </a:xfrm>
            <a:custGeom>
              <a:avLst/>
              <a:gdLst/>
              <a:ahLst/>
              <a:cxnLst/>
              <a:rect l="l" t="t" r="r" b="b"/>
              <a:pathLst>
                <a:path w="2724" h="3634" extrusionOk="0">
                  <a:moveTo>
                    <a:pt x="1" y="0"/>
                  </a:moveTo>
                  <a:lnTo>
                    <a:pt x="1" y="3634"/>
                  </a:lnTo>
                  <a:lnTo>
                    <a:pt x="2724" y="3634"/>
                  </a:lnTo>
                  <a:lnTo>
                    <a:pt x="2724"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153;p49">
              <a:extLst>
                <a:ext uri="{FF2B5EF4-FFF2-40B4-BE49-F238E27FC236}">
                  <a16:creationId xmlns:a16="http://schemas.microsoft.com/office/drawing/2014/main" id="{04E5F1A1-206D-9776-EB48-E94AC7EE01C1}"/>
                </a:ext>
              </a:extLst>
            </p:cNvPr>
            <p:cNvSpPr/>
            <p:nvPr/>
          </p:nvSpPr>
          <p:spPr>
            <a:xfrm>
              <a:off x="1344350" y="3756725"/>
              <a:ext cx="68100" cy="153225"/>
            </a:xfrm>
            <a:custGeom>
              <a:avLst/>
              <a:gdLst/>
              <a:ahLst/>
              <a:cxnLst/>
              <a:rect l="l" t="t" r="r" b="b"/>
              <a:pathLst>
                <a:path w="2724" h="6129" extrusionOk="0">
                  <a:moveTo>
                    <a:pt x="1" y="0"/>
                  </a:moveTo>
                  <a:lnTo>
                    <a:pt x="1" y="6129"/>
                  </a:lnTo>
                  <a:lnTo>
                    <a:pt x="2724" y="6129"/>
                  </a:lnTo>
                  <a:lnTo>
                    <a:pt x="2724" y="0"/>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154;p49">
              <a:extLst>
                <a:ext uri="{FF2B5EF4-FFF2-40B4-BE49-F238E27FC236}">
                  <a16:creationId xmlns:a16="http://schemas.microsoft.com/office/drawing/2014/main" id="{C6C3C332-025F-E357-A1B5-5A5064B0E255}"/>
                </a:ext>
              </a:extLst>
            </p:cNvPr>
            <p:cNvSpPr/>
            <p:nvPr/>
          </p:nvSpPr>
          <p:spPr>
            <a:xfrm>
              <a:off x="1020950" y="3694325"/>
              <a:ext cx="68100" cy="215625"/>
            </a:xfrm>
            <a:custGeom>
              <a:avLst/>
              <a:gdLst/>
              <a:ahLst/>
              <a:cxnLst/>
              <a:rect l="l" t="t" r="r" b="b"/>
              <a:pathLst>
                <a:path w="2724" h="8625" extrusionOk="0">
                  <a:moveTo>
                    <a:pt x="1" y="1"/>
                  </a:moveTo>
                  <a:lnTo>
                    <a:pt x="546" y="8625"/>
                  </a:lnTo>
                  <a:lnTo>
                    <a:pt x="2178" y="8625"/>
                  </a:lnTo>
                  <a:lnTo>
                    <a:pt x="2723" y="1"/>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155;p49">
              <a:extLst>
                <a:ext uri="{FF2B5EF4-FFF2-40B4-BE49-F238E27FC236}">
                  <a16:creationId xmlns:a16="http://schemas.microsoft.com/office/drawing/2014/main" id="{17451A72-28B9-5208-C6C5-293D82E0645A}"/>
                </a:ext>
              </a:extLst>
            </p:cNvPr>
            <p:cNvSpPr/>
            <p:nvPr/>
          </p:nvSpPr>
          <p:spPr>
            <a:xfrm>
              <a:off x="1029450" y="3678625"/>
              <a:ext cx="45950" cy="202775"/>
            </a:xfrm>
            <a:custGeom>
              <a:avLst/>
              <a:gdLst/>
              <a:ahLst/>
              <a:cxnLst/>
              <a:rect l="l" t="t" r="r" b="b"/>
              <a:pathLst>
                <a:path w="1838" h="8111" extrusionOk="0">
                  <a:moveTo>
                    <a:pt x="1586" y="1"/>
                  </a:moveTo>
                  <a:cubicBezTo>
                    <a:pt x="1555" y="1"/>
                    <a:pt x="1527" y="20"/>
                    <a:pt x="1530" y="60"/>
                  </a:cubicBezTo>
                  <a:cubicBezTo>
                    <a:pt x="1558" y="581"/>
                    <a:pt x="1297" y="980"/>
                    <a:pt x="1259" y="1478"/>
                  </a:cubicBezTo>
                  <a:cubicBezTo>
                    <a:pt x="1217" y="1990"/>
                    <a:pt x="1155" y="2512"/>
                    <a:pt x="1160" y="3029"/>
                  </a:cubicBezTo>
                  <a:cubicBezTo>
                    <a:pt x="1098" y="2949"/>
                    <a:pt x="1032" y="2868"/>
                    <a:pt x="970" y="2792"/>
                  </a:cubicBezTo>
                  <a:cubicBezTo>
                    <a:pt x="1013" y="2593"/>
                    <a:pt x="1060" y="2403"/>
                    <a:pt x="1088" y="2213"/>
                  </a:cubicBezTo>
                  <a:cubicBezTo>
                    <a:pt x="1164" y="1644"/>
                    <a:pt x="861" y="1027"/>
                    <a:pt x="733" y="487"/>
                  </a:cubicBezTo>
                  <a:cubicBezTo>
                    <a:pt x="719" y="435"/>
                    <a:pt x="680" y="413"/>
                    <a:pt x="639" y="413"/>
                  </a:cubicBezTo>
                  <a:cubicBezTo>
                    <a:pt x="579" y="413"/>
                    <a:pt x="516" y="462"/>
                    <a:pt x="533" y="539"/>
                  </a:cubicBezTo>
                  <a:cubicBezTo>
                    <a:pt x="709" y="1255"/>
                    <a:pt x="856" y="1848"/>
                    <a:pt x="785" y="2560"/>
                  </a:cubicBezTo>
                  <a:cubicBezTo>
                    <a:pt x="771" y="2541"/>
                    <a:pt x="756" y="2526"/>
                    <a:pt x="747" y="2507"/>
                  </a:cubicBezTo>
                  <a:cubicBezTo>
                    <a:pt x="291" y="1876"/>
                    <a:pt x="491" y="1108"/>
                    <a:pt x="220" y="434"/>
                  </a:cubicBezTo>
                  <a:cubicBezTo>
                    <a:pt x="201" y="387"/>
                    <a:pt x="159" y="366"/>
                    <a:pt x="119" y="366"/>
                  </a:cubicBezTo>
                  <a:cubicBezTo>
                    <a:pt x="58" y="366"/>
                    <a:pt x="0" y="413"/>
                    <a:pt x="26" y="487"/>
                  </a:cubicBezTo>
                  <a:cubicBezTo>
                    <a:pt x="211" y="1027"/>
                    <a:pt x="116" y="1563"/>
                    <a:pt x="287" y="2099"/>
                  </a:cubicBezTo>
                  <a:cubicBezTo>
                    <a:pt x="377" y="2379"/>
                    <a:pt x="562" y="2631"/>
                    <a:pt x="742" y="2868"/>
                  </a:cubicBezTo>
                  <a:cubicBezTo>
                    <a:pt x="733" y="2911"/>
                    <a:pt x="728" y="2953"/>
                    <a:pt x="718" y="3001"/>
                  </a:cubicBezTo>
                  <a:cubicBezTo>
                    <a:pt x="600" y="3556"/>
                    <a:pt x="505" y="4011"/>
                    <a:pt x="538" y="4580"/>
                  </a:cubicBezTo>
                  <a:cubicBezTo>
                    <a:pt x="576" y="5188"/>
                    <a:pt x="775" y="5738"/>
                    <a:pt x="742" y="6359"/>
                  </a:cubicBezTo>
                  <a:cubicBezTo>
                    <a:pt x="704" y="6985"/>
                    <a:pt x="680" y="7465"/>
                    <a:pt x="861" y="8077"/>
                  </a:cubicBezTo>
                  <a:cubicBezTo>
                    <a:pt x="873" y="8100"/>
                    <a:pt x="896" y="8111"/>
                    <a:pt x="917" y="8111"/>
                  </a:cubicBezTo>
                  <a:cubicBezTo>
                    <a:pt x="944" y="8111"/>
                    <a:pt x="969" y="8094"/>
                    <a:pt x="975" y="8062"/>
                  </a:cubicBezTo>
                  <a:cubicBezTo>
                    <a:pt x="960" y="7474"/>
                    <a:pt x="946" y="6952"/>
                    <a:pt x="979" y="6364"/>
                  </a:cubicBezTo>
                  <a:cubicBezTo>
                    <a:pt x="1027" y="5619"/>
                    <a:pt x="804" y="4946"/>
                    <a:pt x="752" y="4206"/>
                  </a:cubicBezTo>
                  <a:cubicBezTo>
                    <a:pt x="728" y="3850"/>
                    <a:pt x="813" y="3466"/>
                    <a:pt x="903" y="3081"/>
                  </a:cubicBezTo>
                  <a:cubicBezTo>
                    <a:pt x="1378" y="3731"/>
                    <a:pt x="1217" y="4376"/>
                    <a:pt x="1221" y="5112"/>
                  </a:cubicBezTo>
                  <a:cubicBezTo>
                    <a:pt x="1226" y="5539"/>
                    <a:pt x="1368" y="5951"/>
                    <a:pt x="1454" y="6369"/>
                  </a:cubicBezTo>
                  <a:cubicBezTo>
                    <a:pt x="1456" y="6385"/>
                    <a:pt x="1468" y="6393"/>
                    <a:pt x="1481" y="6393"/>
                  </a:cubicBezTo>
                  <a:cubicBezTo>
                    <a:pt x="1498" y="6393"/>
                    <a:pt x="1517" y="6381"/>
                    <a:pt x="1520" y="6359"/>
                  </a:cubicBezTo>
                  <a:cubicBezTo>
                    <a:pt x="1534" y="5819"/>
                    <a:pt x="1406" y="5297"/>
                    <a:pt x="1411" y="4756"/>
                  </a:cubicBezTo>
                  <a:cubicBezTo>
                    <a:pt x="1406" y="4305"/>
                    <a:pt x="1506" y="3940"/>
                    <a:pt x="1406" y="3494"/>
                  </a:cubicBezTo>
                  <a:cubicBezTo>
                    <a:pt x="1392" y="3437"/>
                    <a:pt x="1373" y="3380"/>
                    <a:pt x="1345" y="3323"/>
                  </a:cubicBezTo>
                  <a:cubicBezTo>
                    <a:pt x="1402" y="2654"/>
                    <a:pt x="1383" y="1971"/>
                    <a:pt x="1511" y="1307"/>
                  </a:cubicBezTo>
                  <a:cubicBezTo>
                    <a:pt x="1601" y="861"/>
                    <a:pt x="1838" y="496"/>
                    <a:pt x="1658" y="45"/>
                  </a:cubicBezTo>
                  <a:cubicBezTo>
                    <a:pt x="1644" y="16"/>
                    <a:pt x="1614" y="1"/>
                    <a:pt x="1586" y="1"/>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156;p49">
              <a:extLst>
                <a:ext uri="{FF2B5EF4-FFF2-40B4-BE49-F238E27FC236}">
                  <a16:creationId xmlns:a16="http://schemas.microsoft.com/office/drawing/2014/main" id="{72214C20-D21F-BAF7-4614-163DFB5CD8A1}"/>
                </a:ext>
              </a:extLst>
            </p:cNvPr>
            <p:cNvSpPr/>
            <p:nvPr/>
          </p:nvSpPr>
          <p:spPr>
            <a:xfrm>
              <a:off x="1065775" y="3634775"/>
              <a:ext cx="81500" cy="66075"/>
            </a:xfrm>
            <a:custGeom>
              <a:avLst/>
              <a:gdLst/>
              <a:ahLst/>
              <a:cxnLst/>
              <a:rect l="l" t="t" r="r" b="b"/>
              <a:pathLst>
                <a:path w="3260" h="2643" extrusionOk="0">
                  <a:moveTo>
                    <a:pt x="1104" y="0"/>
                  </a:moveTo>
                  <a:cubicBezTo>
                    <a:pt x="984" y="0"/>
                    <a:pt x="854" y="47"/>
                    <a:pt x="712" y="158"/>
                  </a:cubicBezTo>
                  <a:cubicBezTo>
                    <a:pt x="228" y="538"/>
                    <a:pt x="1" y="1401"/>
                    <a:pt x="10" y="1984"/>
                  </a:cubicBezTo>
                  <a:cubicBezTo>
                    <a:pt x="10" y="2065"/>
                    <a:pt x="75" y="2111"/>
                    <a:pt x="140" y="2111"/>
                  </a:cubicBezTo>
                  <a:cubicBezTo>
                    <a:pt x="187" y="2111"/>
                    <a:pt x="233" y="2088"/>
                    <a:pt x="257" y="2037"/>
                  </a:cubicBezTo>
                  <a:lnTo>
                    <a:pt x="281" y="2013"/>
                  </a:lnTo>
                  <a:cubicBezTo>
                    <a:pt x="295" y="1994"/>
                    <a:pt x="290" y="1970"/>
                    <a:pt x="276" y="1961"/>
                  </a:cubicBezTo>
                  <a:cubicBezTo>
                    <a:pt x="309" y="1524"/>
                    <a:pt x="428" y="1102"/>
                    <a:pt x="632" y="713"/>
                  </a:cubicBezTo>
                  <a:cubicBezTo>
                    <a:pt x="727" y="533"/>
                    <a:pt x="864" y="324"/>
                    <a:pt x="1068" y="258"/>
                  </a:cubicBezTo>
                  <a:cubicBezTo>
                    <a:pt x="1090" y="250"/>
                    <a:pt x="1112" y="247"/>
                    <a:pt x="1134" y="247"/>
                  </a:cubicBezTo>
                  <a:cubicBezTo>
                    <a:pt x="1329" y="247"/>
                    <a:pt x="1481" y="540"/>
                    <a:pt x="1566" y="737"/>
                  </a:cubicBezTo>
                  <a:cubicBezTo>
                    <a:pt x="546" y="1330"/>
                    <a:pt x="1694" y="2136"/>
                    <a:pt x="2287" y="2620"/>
                  </a:cubicBezTo>
                  <a:cubicBezTo>
                    <a:pt x="2305" y="2635"/>
                    <a:pt x="2326" y="2642"/>
                    <a:pt x="2349" y="2642"/>
                  </a:cubicBezTo>
                  <a:cubicBezTo>
                    <a:pt x="2363" y="2642"/>
                    <a:pt x="2377" y="2640"/>
                    <a:pt x="2392" y="2634"/>
                  </a:cubicBezTo>
                  <a:cubicBezTo>
                    <a:pt x="2399" y="2636"/>
                    <a:pt x="2406" y="2637"/>
                    <a:pt x="2413" y="2637"/>
                  </a:cubicBezTo>
                  <a:cubicBezTo>
                    <a:pt x="2450" y="2637"/>
                    <a:pt x="2486" y="2618"/>
                    <a:pt x="2505" y="2582"/>
                  </a:cubicBezTo>
                  <a:cubicBezTo>
                    <a:pt x="2596" y="2392"/>
                    <a:pt x="2657" y="2222"/>
                    <a:pt x="2790" y="2056"/>
                  </a:cubicBezTo>
                  <a:cubicBezTo>
                    <a:pt x="2904" y="1918"/>
                    <a:pt x="3013" y="1771"/>
                    <a:pt x="3108" y="1619"/>
                  </a:cubicBezTo>
                  <a:cubicBezTo>
                    <a:pt x="3260" y="1334"/>
                    <a:pt x="3217" y="988"/>
                    <a:pt x="3008" y="746"/>
                  </a:cubicBezTo>
                  <a:cubicBezTo>
                    <a:pt x="2836" y="549"/>
                    <a:pt x="2591" y="412"/>
                    <a:pt x="2330" y="412"/>
                  </a:cubicBezTo>
                  <a:cubicBezTo>
                    <a:pt x="2295" y="412"/>
                    <a:pt x="2260" y="414"/>
                    <a:pt x="2226" y="419"/>
                  </a:cubicBezTo>
                  <a:cubicBezTo>
                    <a:pt x="2064" y="447"/>
                    <a:pt x="1912" y="528"/>
                    <a:pt x="1803" y="651"/>
                  </a:cubicBezTo>
                  <a:cubicBezTo>
                    <a:pt x="1649" y="316"/>
                    <a:pt x="1414" y="0"/>
                    <a:pt x="1104" y="0"/>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157;p49">
              <a:extLst>
                <a:ext uri="{FF2B5EF4-FFF2-40B4-BE49-F238E27FC236}">
                  <a16:creationId xmlns:a16="http://schemas.microsoft.com/office/drawing/2014/main" id="{28696386-BA8F-8482-1342-D92A7A521E94}"/>
                </a:ext>
              </a:extLst>
            </p:cNvPr>
            <p:cNvSpPr/>
            <p:nvPr/>
          </p:nvSpPr>
          <p:spPr>
            <a:xfrm>
              <a:off x="908275" y="3485675"/>
              <a:ext cx="363525" cy="209200"/>
            </a:xfrm>
            <a:custGeom>
              <a:avLst/>
              <a:gdLst/>
              <a:ahLst/>
              <a:cxnLst/>
              <a:rect l="l" t="t" r="r" b="b"/>
              <a:pathLst>
                <a:path w="14541" h="8368" extrusionOk="0">
                  <a:moveTo>
                    <a:pt x="10444" y="0"/>
                  </a:moveTo>
                  <a:cubicBezTo>
                    <a:pt x="10439" y="0"/>
                    <a:pt x="10433" y="1"/>
                    <a:pt x="10428" y="3"/>
                  </a:cubicBezTo>
                  <a:cubicBezTo>
                    <a:pt x="10172" y="83"/>
                    <a:pt x="9911" y="97"/>
                    <a:pt x="9650" y="154"/>
                  </a:cubicBezTo>
                  <a:cubicBezTo>
                    <a:pt x="9612" y="169"/>
                    <a:pt x="9574" y="178"/>
                    <a:pt x="9531" y="197"/>
                  </a:cubicBezTo>
                  <a:cubicBezTo>
                    <a:pt x="9242" y="230"/>
                    <a:pt x="8919" y="444"/>
                    <a:pt x="8725" y="567"/>
                  </a:cubicBezTo>
                  <a:cubicBezTo>
                    <a:pt x="8459" y="743"/>
                    <a:pt x="8203" y="932"/>
                    <a:pt x="7966" y="1146"/>
                  </a:cubicBezTo>
                  <a:cubicBezTo>
                    <a:pt x="7880" y="1217"/>
                    <a:pt x="7676" y="1355"/>
                    <a:pt x="7615" y="1492"/>
                  </a:cubicBezTo>
                  <a:cubicBezTo>
                    <a:pt x="7354" y="1606"/>
                    <a:pt x="7112" y="1763"/>
                    <a:pt x="6898" y="1952"/>
                  </a:cubicBezTo>
                  <a:cubicBezTo>
                    <a:pt x="6642" y="2189"/>
                    <a:pt x="6519" y="2488"/>
                    <a:pt x="6438" y="2801"/>
                  </a:cubicBezTo>
                  <a:cubicBezTo>
                    <a:pt x="6424" y="2612"/>
                    <a:pt x="6396" y="2455"/>
                    <a:pt x="6467" y="2261"/>
                  </a:cubicBezTo>
                  <a:cubicBezTo>
                    <a:pt x="6467" y="2255"/>
                    <a:pt x="6461" y="2249"/>
                    <a:pt x="6454" y="2249"/>
                  </a:cubicBezTo>
                  <a:cubicBezTo>
                    <a:pt x="6451" y="2249"/>
                    <a:pt x="6447" y="2251"/>
                    <a:pt x="6443" y="2256"/>
                  </a:cubicBezTo>
                  <a:cubicBezTo>
                    <a:pt x="6386" y="2370"/>
                    <a:pt x="6367" y="2503"/>
                    <a:pt x="6386" y="2631"/>
                  </a:cubicBezTo>
                  <a:cubicBezTo>
                    <a:pt x="6400" y="2744"/>
                    <a:pt x="6405" y="2858"/>
                    <a:pt x="6405" y="2977"/>
                  </a:cubicBezTo>
                  <a:cubicBezTo>
                    <a:pt x="6343" y="3295"/>
                    <a:pt x="6305" y="3627"/>
                    <a:pt x="6220" y="3930"/>
                  </a:cubicBezTo>
                  <a:cubicBezTo>
                    <a:pt x="6064" y="4462"/>
                    <a:pt x="5675" y="4870"/>
                    <a:pt x="5333" y="5306"/>
                  </a:cubicBezTo>
                  <a:cubicBezTo>
                    <a:pt x="5262" y="5107"/>
                    <a:pt x="5186" y="4908"/>
                    <a:pt x="5134" y="4699"/>
                  </a:cubicBezTo>
                  <a:cubicBezTo>
                    <a:pt x="5124" y="4647"/>
                    <a:pt x="5115" y="4595"/>
                    <a:pt x="5101" y="4542"/>
                  </a:cubicBezTo>
                  <a:cubicBezTo>
                    <a:pt x="5072" y="4414"/>
                    <a:pt x="5063" y="4286"/>
                    <a:pt x="5063" y="4158"/>
                  </a:cubicBezTo>
                  <a:cubicBezTo>
                    <a:pt x="5077" y="3551"/>
                    <a:pt x="4972" y="2863"/>
                    <a:pt x="4370" y="2540"/>
                  </a:cubicBezTo>
                  <a:cubicBezTo>
                    <a:pt x="4223" y="2460"/>
                    <a:pt x="4066" y="2403"/>
                    <a:pt x="3905" y="2365"/>
                  </a:cubicBezTo>
                  <a:cubicBezTo>
                    <a:pt x="3805" y="2218"/>
                    <a:pt x="3692" y="2085"/>
                    <a:pt x="3559" y="1966"/>
                  </a:cubicBezTo>
                  <a:cubicBezTo>
                    <a:pt x="3496" y="1910"/>
                    <a:pt x="3367" y="1837"/>
                    <a:pt x="3260" y="1837"/>
                  </a:cubicBezTo>
                  <a:cubicBezTo>
                    <a:pt x="3197" y="1837"/>
                    <a:pt x="3141" y="1863"/>
                    <a:pt x="3113" y="1933"/>
                  </a:cubicBezTo>
                  <a:cubicBezTo>
                    <a:pt x="3108" y="1952"/>
                    <a:pt x="3127" y="1976"/>
                    <a:pt x="3146" y="1976"/>
                  </a:cubicBezTo>
                  <a:cubicBezTo>
                    <a:pt x="3206" y="1976"/>
                    <a:pt x="3245" y="1950"/>
                    <a:pt x="3297" y="1950"/>
                  </a:cubicBezTo>
                  <a:cubicBezTo>
                    <a:pt x="3312" y="1950"/>
                    <a:pt x="3328" y="1952"/>
                    <a:pt x="3345" y="1957"/>
                  </a:cubicBezTo>
                  <a:cubicBezTo>
                    <a:pt x="3440" y="1985"/>
                    <a:pt x="3521" y="2076"/>
                    <a:pt x="3592" y="2142"/>
                  </a:cubicBezTo>
                  <a:cubicBezTo>
                    <a:pt x="3649" y="2208"/>
                    <a:pt x="3701" y="2275"/>
                    <a:pt x="3753" y="2341"/>
                  </a:cubicBezTo>
                  <a:cubicBezTo>
                    <a:pt x="3707" y="2336"/>
                    <a:pt x="3661" y="2334"/>
                    <a:pt x="3616" y="2334"/>
                  </a:cubicBezTo>
                  <a:cubicBezTo>
                    <a:pt x="3279" y="2334"/>
                    <a:pt x="2977" y="2470"/>
                    <a:pt x="2634" y="2688"/>
                  </a:cubicBezTo>
                  <a:cubicBezTo>
                    <a:pt x="2382" y="2631"/>
                    <a:pt x="2150" y="2355"/>
                    <a:pt x="1927" y="2256"/>
                  </a:cubicBezTo>
                  <a:cubicBezTo>
                    <a:pt x="1755" y="2180"/>
                    <a:pt x="1562" y="2155"/>
                    <a:pt x="1370" y="2155"/>
                  </a:cubicBezTo>
                  <a:cubicBezTo>
                    <a:pt x="1261" y="2155"/>
                    <a:pt x="1153" y="2163"/>
                    <a:pt x="1049" y="2175"/>
                  </a:cubicBezTo>
                  <a:cubicBezTo>
                    <a:pt x="959" y="2175"/>
                    <a:pt x="945" y="2303"/>
                    <a:pt x="1035" y="2322"/>
                  </a:cubicBezTo>
                  <a:cubicBezTo>
                    <a:pt x="1035" y="2355"/>
                    <a:pt x="1054" y="2384"/>
                    <a:pt x="1083" y="2403"/>
                  </a:cubicBezTo>
                  <a:cubicBezTo>
                    <a:pt x="1083" y="2403"/>
                    <a:pt x="1087" y="2408"/>
                    <a:pt x="1092" y="2408"/>
                  </a:cubicBezTo>
                  <a:cubicBezTo>
                    <a:pt x="1102" y="2431"/>
                    <a:pt x="1121" y="2450"/>
                    <a:pt x="1144" y="2465"/>
                  </a:cubicBezTo>
                  <a:cubicBezTo>
                    <a:pt x="1225" y="2673"/>
                    <a:pt x="1291" y="2877"/>
                    <a:pt x="1552" y="2929"/>
                  </a:cubicBezTo>
                  <a:cubicBezTo>
                    <a:pt x="1601" y="2948"/>
                    <a:pt x="1654" y="2957"/>
                    <a:pt x="1705" y="2957"/>
                  </a:cubicBezTo>
                  <a:cubicBezTo>
                    <a:pt x="1788" y="2957"/>
                    <a:pt x="1868" y="2931"/>
                    <a:pt x="1917" y="2873"/>
                  </a:cubicBezTo>
                  <a:cubicBezTo>
                    <a:pt x="1917" y="2873"/>
                    <a:pt x="1917" y="2868"/>
                    <a:pt x="1922" y="2863"/>
                  </a:cubicBezTo>
                  <a:cubicBezTo>
                    <a:pt x="2027" y="2820"/>
                    <a:pt x="2117" y="2740"/>
                    <a:pt x="2174" y="2645"/>
                  </a:cubicBezTo>
                  <a:cubicBezTo>
                    <a:pt x="2216" y="2673"/>
                    <a:pt x="2259" y="2702"/>
                    <a:pt x="2302" y="2735"/>
                  </a:cubicBezTo>
                  <a:cubicBezTo>
                    <a:pt x="2344" y="2768"/>
                    <a:pt x="2397" y="2792"/>
                    <a:pt x="2449" y="2811"/>
                  </a:cubicBezTo>
                  <a:lnTo>
                    <a:pt x="2368" y="2868"/>
                  </a:lnTo>
                  <a:cubicBezTo>
                    <a:pt x="2017" y="3105"/>
                    <a:pt x="1623" y="3214"/>
                    <a:pt x="1249" y="3342"/>
                  </a:cubicBezTo>
                  <a:cubicBezTo>
                    <a:pt x="1158" y="3323"/>
                    <a:pt x="907" y="3271"/>
                    <a:pt x="869" y="3271"/>
                  </a:cubicBezTo>
                  <a:cubicBezTo>
                    <a:pt x="818" y="3265"/>
                    <a:pt x="747" y="3255"/>
                    <a:pt x="677" y="3255"/>
                  </a:cubicBezTo>
                  <a:cubicBezTo>
                    <a:pt x="582" y="3255"/>
                    <a:pt x="488" y="3272"/>
                    <a:pt x="442" y="3337"/>
                  </a:cubicBezTo>
                  <a:cubicBezTo>
                    <a:pt x="423" y="3366"/>
                    <a:pt x="447" y="3404"/>
                    <a:pt x="480" y="3404"/>
                  </a:cubicBezTo>
                  <a:cubicBezTo>
                    <a:pt x="558" y="3400"/>
                    <a:pt x="628" y="3380"/>
                    <a:pt x="700" y="3380"/>
                  </a:cubicBezTo>
                  <a:cubicBezTo>
                    <a:pt x="708" y="3380"/>
                    <a:pt x="715" y="3380"/>
                    <a:pt x="722" y="3380"/>
                  </a:cubicBezTo>
                  <a:cubicBezTo>
                    <a:pt x="831" y="3380"/>
                    <a:pt x="936" y="3394"/>
                    <a:pt x="1045" y="3404"/>
                  </a:cubicBezTo>
                  <a:lnTo>
                    <a:pt x="1064" y="3404"/>
                  </a:lnTo>
                  <a:cubicBezTo>
                    <a:pt x="665" y="3546"/>
                    <a:pt x="295" y="3731"/>
                    <a:pt x="29" y="4149"/>
                  </a:cubicBezTo>
                  <a:cubicBezTo>
                    <a:pt x="1" y="4197"/>
                    <a:pt x="39" y="4236"/>
                    <a:pt x="81" y="4236"/>
                  </a:cubicBezTo>
                  <a:cubicBezTo>
                    <a:pt x="102" y="4236"/>
                    <a:pt x="123" y="4227"/>
                    <a:pt x="139" y="4206"/>
                  </a:cubicBezTo>
                  <a:cubicBezTo>
                    <a:pt x="584" y="3589"/>
                    <a:pt x="1068" y="3632"/>
                    <a:pt x="1604" y="3480"/>
                  </a:cubicBezTo>
                  <a:lnTo>
                    <a:pt x="1604" y="3480"/>
                  </a:lnTo>
                  <a:cubicBezTo>
                    <a:pt x="1590" y="3503"/>
                    <a:pt x="1581" y="3527"/>
                    <a:pt x="1566" y="3551"/>
                  </a:cubicBezTo>
                  <a:cubicBezTo>
                    <a:pt x="1358" y="3774"/>
                    <a:pt x="1078" y="3926"/>
                    <a:pt x="874" y="4172"/>
                  </a:cubicBezTo>
                  <a:cubicBezTo>
                    <a:pt x="589" y="4504"/>
                    <a:pt x="736" y="4988"/>
                    <a:pt x="812" y="5363"/>
                  </a:cubicBezTo>
                  <a:cubicBezTo>
                    <a:pt x="822" y="5413"/>
                    <a:pt x="855" y="5434"/>
                    <a:pt x="891" y="5434"/>
                  </a:cubicBezTo>
                  <a:cubicBezTo>
                    <a:pt x="923" y="5434"/>
                    <a:pt x="958" y="5416"/>
                    <a:pt x="978" y="5387"/>
                  </a:cubicBezTo>
                  <a:cubicBezTo>
                    <a:pt x="1163" y="5354"/>
                    <a:pt x="1372" y="5254"/>
                    <a:pt x="1543" y="5173"/>
                  </a:cubicBezTo>
                  <a:cubicBezTo>
                    <a:pt x="1590" y="5145"/>
                    <a:pt x="1638" y="5116"/>
                    <a:pt x="1680" y="5078"/>
                  </a:cubicBezTo>
                  <a:cubicBezTo>
                    <a:pt x="1832" y="5007"/>
                    <a:pt x="1960" y="4908"/>
                    <a:pt x="2008" y="4761"/>
                  </a:cubicBezTo>
                  <a:cubicBezTo>
                    <a:pt x="2055" y="4623"/>
                    <a:pt x="2079" y="4481"/>
                    <a:pt x="1979" y="4357"/>
                  </a:cubicBezTo>
                  <a:cubicBezTo>
                    <a:pt x="1903" y="4267"/>
                    <a:pt x="1823" y="4187"/>
                    <a:pt x="1732" y="4106"/>
                  </a:cubicBezTo>
                  <a:cubicBezTo>
                    <a:pt x="1609" y="3987"/>
                    <a:pt x="1576" y="3869"/>
                    <a:pt x="1595" y="3760"/>
                  </a:cubicBezTo>
                  <a:cubicBezTo>
                    <a:pt x="1690" y="3665"/>
                    <a:pt x="1756" y="3551"/>
                    <a:pt x="1789" y="3418"/>
                  </a:cubicBezTo>
                  <a:cubicBezTo>
                    <a:pt x="1846" y="3399"/>
                    <a:pt x="1903" y="3375"/>
                    <a:pt x="1960" y="3347"/>
                  </a:cubicBezTo>
                  <a:cubicBezTo>
                    <a:pt x="2226" y="3209"/>
                    <a:pt x="2487" y="3058"/>
                    <a:pt x="2738" y="2892"/>
                  </a:cubicBezTo>
                  <a:cubicBezTo>
                    <a:pt x="3031" y="2699"/>
                    <a:pt x="3321" y="2612"/>
                    <a:pt x="3588" y="2612"/>
                  </a:cubicBezTo>
                  <a:cubicBezTo>
                    <a:pt x="3649" y="2612"/>
                    <a:pt x="3709" y="2617"/>
                    <a:pt x="3768" y="2626"/>
                  </a:cubicBezTo>
                  <a:cubicBezTo>
                    <a:pt x="3654" y="2659"/>
                    <a:pt x="3549" y="2716"/>
                    <a:pt x="3459" y="2787"/>
                  </a:cubicBezTo>
                  <a:cubicBezTo>
                    <a:pt x="3250" y="2948"/>
                    <a:pt x="3151" y="3133"/>
                    <a:pt x="2880" y="3209"/>
                  </a:cubicBezTo>
                  <a:cubicBezTo>
                    <a:pt x="2852" y="3219"/>
                    <a:pt x="2847" y="3266"/>
                    <a:pt x="2880" y="3271"/>
                  </a:cubicBezTo>
                  <a:cubicBezTo>
                    <a:pt x="2909" y="3276"/>
                    <a:pt x="2936" y="3279"/>
                    <a:pt x="2961" y="3279"/>
                  </a:cubicBezTo>
                  <a:cubicBezTo>
                    <a:pt x="3118" y="3279"/>
                    <a:pt x="3236" y="3186"/>
                    <a:pt x="3350" y="3072"/>
                  </a:cubicBezTo>
                  <a:cubicBezTo>
                    <a:pt x="3426" y="2996"/>
                    <a:pt x="3492" y="2906"/>
                    <a:pt x="3564" y="2820"/>
                  </a:cubicBezTo>
                  <a:cubicBezTo>
                    <a:pt x="3639" y="2740"/>
                    <a:pt x="3739" y="2678"/>
                    <a:pt x="3843" y="2635"/>
                  </a:cubicBezTo>
                  <a:cubicBezTo>
                    <a:pt x="4384" y="2754"/>
                    <a:pt x="4778" y="3238"/>
                    <a:pt x="4811" y="3897"/>
                  </a:cubicBezTo>
                  <a:cubicBezTo>
                    <a:pt x="4811" y="3930"/>
                    <a:pt x="4811" y="3968"/>
                    <a:pt x="4816" y="4002"/>
                  </a:cubicBezTo>
                  <a:cubicBezTo>
                    <a:pt x="4750" y="3935"/>
                    <a:pt x="4674" y="3883"/>
                    <a:pt x="4588" y="3840"/>
                  </a:cubicBezTo>
                  <a:cubicBezTo>
                    <a:pt x="4484" y="3790"/>
                    <a:pt x="4368" y="3778"/>
                    <a:pt x="4248" y="3778"/>
                  </a:cubicBezTo>
                  <a:cubicBezTo>
                    <a:pt x="4137" y="3778"/>
                    <a:pt x="4022" y="3789"/>
                    <a:pt x="3912" y="3789"/>
                  </a:cubicBezTo>
                  <a:cubicBezTo>
                    <a:pt x="3713" y="3789"/>
                    <a:pt x="3528" y="3755"/>
                    <a:pt x="3398" y="3565"/>
                  </a:cubicBezTo>
                  <a:cubicBezTo>
                    <a:pt x="3392" y="3555"/>
                    <a:pt x="3383" y="3550"/>
                    <a:pt x="3373" y="3550"/>
                  </a:cubicBezTo>
                  <a:cubicBezTo>
                    <a:pt x="3353" y="3550"/>
                    <a:pt x="3332" y="3572"/>
                    <a:pt x="3345" y="3598"/>
                  </a:cubicBezTo>
                  <a:cubicBezTo>
                    <a:pt x="3478" y="3840"/>
                    <a:pt x="3725" y="3869"/>
                    <a:pt x="3981" y="3873"/>
                  </a:cubicBezTo>
                  <a:cubicBezTo>
                    <a:pt x="4194" y="3878"/>
                    <a:pt x="4408" y="3859"/>
                    <a:pt x="4598" y="3954"/>
                  </a:cubicBezTo>
                  <a:cubicBezTo>
                    <a:pt x="4702" y="4011"/>
                    <a:pt x="4778" y="4101"/>
                    <a:pt x="4821" y="4206"/>
                  </a:cubicBezTo>
                  <a:cubicBezTo>
                    <a:pt x="4830" y="4528"/>
                    <a:pt x="4849" y="4813"/>
                    <a:pt x="5001" y="5145"/>
                  </a:cubicBezTo>
                  <a:cubicBezTo>
                    <a:pt x="5063" y="5278"/>
                    <a:pt x="5110" y="5410"/>
                    <a:pt x="5153" y="5548"/>
                  </a:cubicBezTo>
                  <a:cubicBezTo>
                    <a:pt x="5034" y="5709"/>
                    <a:pt x="4939" y="5880"/>
                    <a:pt x="4859" y="6060"/>
                  </a:cubicBezTo>
                  <a:cubicBezTo>
                    <a:pt x="4631" y="6620"/>
                    <a:pt x="4726" y="7251"/>
                    <a:pt x="4840" y="7839"/>
                  </a:cubicBezTo>
                  <a:cubicBezTo>
                    <a:pt x="4821" y="8015"/>
                    <a:pt x="4844" y="8190"/>
                    <a:pt x="4911" y="8352"/>
                  </a:cubicBezTo>
                  <a:cubicBezTo>
                    <a:pt x="4914" y="8362"/>
                    <a:pt x="4923" y="8367"/>
                    <a:pt x="4931" y="8367"/>
                  </a:cubicBezTo>
                  <a:cubicBezTo>
                    <a:pt x="4945" y="8367"/>
                    <a:pt x="4959" y="8355"/>
                    <a:pt x="4953" y="8337"/>
                  </a:cubicBezTo>
                  <a:cubicBezTo>
                    <a:pt x="4949" y="8318"/>
                    <a:pt x="4949" y="8295"/>
                    <a:pt x="4944" y="8271"/>
                  </a:cubicBezTo>
                  <a:lnTo>
                    <a:pt x="4944" y="8271"/>
                  </a:lnTo>
                  <a:cubicBezTo>
                    <a:pt x="4951" y="8273"/>
                    <a:pt x="4958" y="8274"/>
                    <a:pt x="4964" y="8274"/>
                  </a:cubicBezTo>
                  <a:cubicBezTo>
                    <a:pt x="4989" y="8274"/>
                    <a:pt x="5010" y="8259"/>
                    <a:pt x="5010" y="8233"/>
                  </a:cubicBezTo>
                  <a:cubicBezTo>
                    <a:pt x="4944" y="7578"/>
                    <a:pt x="4821" y="6909"/>
                    <a:pt x="4977" y="6260"/>
                  </a:cubicBezTo>
                  <a:cubicBezTo>
                    <a:pt x="5025" y="6075"/>
                    <a:pt x="5101" y="5894"/>
                    <a:pt x="5205" y="5728"/>
                  </a:cubicBezTo>
                  <a:cubicBezTo>
                    <a:pt x="5357" y="6331"/>
                    <a:pt x="5342" y="6914"/>
                    <a:pt x="5385" y="7526"/>
                  </a:cubicBezTo>
                  <a:cubicBezTo>
                    <a:pt x="5385" y="7564"/>
                    <a:pt x="5380" y="7602"/>
                    <a:pt x="5380" y="7640"/>
                  </a:cubicBezTo>
                  <a:cubicBezTo>
                    <a:pt x="5366" y="7749"/>
                    <a:pt x="5357" y="7858"/>
                    <a:pt x="5361" y="7972"/>
                  </a:cubicBezTo>
                  <a:cubicBezTo>
                    <a:pt x="5352" y="8039"/>
                    <a:pt x="5347" y="8105"/>
                    <a:pt x="5342" y="8176"/>
                  </a:cubicBezTo>
                  <a:cubicBezTo>
                    <a:pt x="5342" y="8216"/>
                    <a:pt x="5376" y="8246"/>
                    <a:pt x="5415" y="8246"/>
                  </a:cubicBezTo>
                  <a:cubicBezTo>
                    <a:pt x="5422" y="8246"/>
                    <a:pt x="5430" y="8245"/>
                    <a:pt x="5437" y="8242"/>
                  </a:cubicBezTo>
                  <a:cubicBezTo>
                    <a:pt x="5449" y="8251"/>
                    <a:pt x="5461" y="8254"/>
                    <a:pt x="5473" y="8254"/>
                  </a:cubicBezTo>
                  <a:cubicBezTo>
                    <a:pt x="5496" y="8254"/>
                    <a:pt x="5518" y="8241"/>
                    <a:pt x="5527" y="8219"/>
                  </a:cubicBezTo>
                  <a:cubicBezTo>
                    <a:pt x="5575" y="8219"/>
                    <a:pt x="5613" y="8176"/>
                    <a:pt x="5603" y="8129"/>
                  </a:cubicBezTo>
                  <a:cubicBezTo>
                    <a:pt x="5570" y="7977"/>
                    <a:pt x="5561" y="7816"/>
                    <a:pt x="5537" y="7664"/>
                  </a:cubicBezTo>
                  <a:cubicBezTo>
                    <a:pt x="5584" y="7137"/>
                    <a:pt x="5584" y="6606"/>
                    <a:pt x="5537" y="6075"/>
                  </a:cubicBezTo>
                  <a:cubicBezTo>
                    <a:pt x="5513" y="5866"/>
                    <a:pt x="5466" y="5657"/>
                    <a:pt x="5390" y="5458"/>
                  </a:cubicBezTo>
                  <a:cubicBezTo>
                    <a:pt x="5637" y="5126"/>
                    <a:pt x="5926" y="4817"/>
                    <a:pt x="6139" y="4485"/>
                  </a:cubicBezTo>
                  <a:cubicBezTo>
                    <a:pt x="6339" y="4168"/>
                    <a:pt x="6419" y="3812"/>
                    <a:pt x="6486" y="3456"/>
                  </a:cubicBezTo>
                  <a:cubicBezTo>
                    <a:pt x="6623" y="3200"/>
                    <a:pt x="6819" y="3061"/>
                    <a:pt x="7100" y="3061"/>
                  </a:cubicBezTo>
                  <a:cubicBezTo>
                    <a:pt x="7169" y="3061"/>
                    <a:pt x="7242" y="3069"/>
                    <a:pt x="7321" y="3086"/>
                  </a:cubicBezTo>
                  <a:cubicBezTo>
                    <a:pt x="7357" y="3094"/>
                    <a:pt x="7394" y="3098"/>
                    <a:pt x="7430" y="3098"/>
                  </a:cubicBezTo>
                  <a:cubicBezTo>
                    <a:pt x="7630" y="3098"/>
                    <a:pt x="7825" y="2989"/>
                    <a:pt x="7989" y="2896"/>
                  </a:cubicBezTo>
                  <a:cubicBezTo>
                    <a:pt x="8024" y="2875"/>
                    <a:pt x="8008" y="2823"/>
                    <a:pt x="7973" y="2823"/>
                  </a:cubicBezTo>
                  <a:cubicBezTo>
                    <a:pt x="7970" y="2823"/>
                    <a:pt x="7965" y="2824"/>
                    <a:pt x="7961" y="2825"/>
                  </a:cubicBezTo>
                  <a:cubicBezTo>
                    <a:pt x="7757" y="2889"/>
                    <a:pt x="7590" y="2993"/>
                    <a:pt x="7381" y="2993"/>
                  </a:cubicBezTo>
                  <a:cubicBezTo>
                    <a:pt x="7342" y="2993"/>
                    <a:pt x="7301" y="2990"/>
                    <a:pt x="7259" y="2982"/>
                  </a:cubicBezTo>
                  <a:cubicBezTo>
                    <a:pt x="7197" y="2963"/>
                    <a:pt x="7133" y="2954"/>
                    <a:pt x="7069" y="2954"/>
                  </a:cubicBezTo>
                  <a:cubicBezTo>
                    <a:pt x="6986" y="2954"/>
                    <a:pt x="6903" y="2969"/>
                    <a:pt x="6823" y="2996"/>
                  </a:cubicBezTo>
                  <a:cubicBezTo>
                    <a:pt x="6690" y="3043"/>
                    <a:pt x="6585" y="3138"/>
                    <a:pt x="6519" y="3262"/>
                  </a:cubicBezTo>
                  <a:cubicBezTo>
                    <a:pt x="6547" y="3086"/>
                    <a:pt x="6581" y="2906"/>
                    <a:pt x="6628" y="2730"/>
                  </a:cubicBezTo>
                  <a:cubicBezTo>
                    <a:pt x="6846" y="1924"/>
                    <a:pt x="7695" y="1582"/>
                    <a:pt x="8435" y="1454"/>
                  </a:cubicBezTo>
                  <a:cubicBezTo>
                    <a:pt x="8668" y="1416"/>
                    <a:pt x="8910" y="1397"/>
                    <a:pt x="9147" y="1392"/>
                  </a:cubicBezTo>
                  <a:cubicBezTo>
                    <a:pt x="9175" y="1435"/>
                    <a:pt x="9209" y="1478"/>
                    <a:pt x="9242" y="1516"/>
                  </a:cubicBezTo>
                  <a:cubicBezTo>
                    <a:pt x="9503" y="2014"/>
                    <a:pt x="9251" y="2588"/>
                    <a:pt x="9356" y="3152"/>
                  </a:cubicBezTo>
                  <a:cubicBezTo>
                    <a:pt x="9408" y="3423"/>
                    <a:pt x="9730" y="3873"/>
                    <a:pt x="10001" y="3945"/>
                  </a:cubicBezTo>
                  <a:cubicBezTo>
                    <a:pt x="10038" y="3953"/>
                    <a:pt x="10071" y="3957"/>
                    <a:pt x="10102" y="3957"/>
                  </a:cubicBezTo>
                  <a:cubicBezTo>
                    <a:pt x="10505" y="3957"/>
                    <a:pt x="10394" y="3245"/>
                    <a:pt x="10385" y="2963"/>
                  </a:cubicBezTo>
                  <a:cubicBezTo>
                    <a:pt x="10366" y="2522"/>
                    <a:pt x="10281" y="2080"/>
                    <a:pt x="9925" y="1777"/>
                  </a:cubicBezTo>
                  <a:cubicBezTo>
                    <a:pt x="9764" y="1639"/>
                    <a:pt x="9417" y="1582"/>
                    <a:pt x="9304" y="1402"/>
                  </a:cubicBezTo>
                  <a:cubicBezTo>
                    <a:pt x="9388" y="1386"/>
                    <a:pt x="9478" y="1380"/>
                    <a:pt x="9571" y="1380"/>
                  </a:cubicBezTo>
                  <a:cubicBezTo>
                    <a:pt x="9804" y="1380"/>
                    <a:pt x="10054" y="1418"/>
                    <a:pt x="10271" y="1435"/>
                  </a:cubicBezTo>
                  <a:cubicBezTo>
                    <a:pt x="10779" y="1478"/>
                    <a:pt x="11301" y="1634"/>
                    <a:pt x="11671" y="1995"/>
                  </a:cubicBezTo>
                  <a:cubicBezTo>
                    <a:pt x="11770" y="2095"/>
                    <a:pt x="11785" y="2223"/>
                    <a:pt x="11846" y="2360"/>
                  </a:cubicBezTo>
                  <a:cubicBezTo>
                    <a:pt x="11775" y="2920"/>
                    <a:pt x="11486" y="3423"/>
                    <a:pt x="11353" y="3959"/>
                  </a:cubicBezTo>
                  <a:cubicBezTo>
                    <a:pt x="11291" y="4058"/>
                    <a:pt x="11234" y="4163"/>
                    <a:pt x="11192" y="4272"/>
                  </a:cubicBezTo>
                  <a:cubicBezTo>
                    <a:pt x="10954" y="4870"/>
                    <a:pt x="11163" y="5325"/>
                    <a:pt x="11315" y="5852"/>
                  </a:cubicBezTo>
                  <a:cubicBezTo>
                    <a:pt x="11315" y="5866"/>
                    <a:pt x="11391" y="6141"/>
                    <a:pt x="11405" y="6203"/>
                  </a:cubicBezTo>
                  <a:cubicBezTo>
                    <a:pt x="11411" y="6233"/>
                    <a:pt x="11432" y="6246"/>
                    <a:pt x="11453" y="6246"/>
                  </a:cubicBezTo>
                  <a:cubicBezTo>
                    <a:pt x="11483" y="6246"/>
                    <a:pt x="11514" y="6222"/>
                    <a:pt x="11514" y="6184"/>
                  </a:cubicBezTo>
                  <a:cubicBezTo>
                    <a:pt x="11818" y="5780"/>
                    <a:pt x="12572" y="5496"/>
                    <a:pt x="12586" y="4927"/>
                  </a:cubicBezTo>
                  <a:cubicBezTo>
                    <a:pt x="12610" y="4239"/>
                    <a:pt x="11970" y="3712"/>
                    <a:pt x="11941" y="3081"/>
                  </a:cubicBezTo>
                  <a:cubicBezTo>
                    <a:pt x="11946" y="3058"/>
                    <a:pt x="11951" y="3034"/>
                    <a:pt x="11955" y="3005"/>
                  </a:cubicBezTo>
                  <a:cubicBezTo>
                    <a:pt x="11979" y="2939"/>
                    <a:pt x="11998" y="2868"/>
                    <a:pt x="12007" y="2792"/>
                  </a:cubicBezTo>
                  <a:cubicBezTo>
                    <a:pt x="12036" y="2892"/>
                    <a:pt x="12060" y="2986"/>
                    <a:pt x="12083" y="3077"/>
                  </a:cubicBezTo>
                  <a:cubicBezTo>
                    <a:pt x="12211" y="3484"/>
                    <a:pt x="12496" y="3755"/>
                    <a:pt x="12880" y="3926"/>
                  </a:cubicBezTo>
                  <a:cubicBezTo>
                    <a:pt x="13397" y="4153"/>
                    <a:pt x="14161" y="4073"/>
                    <a:pt x="14446" y="4651"/>
                  </a:cubicBezTo>
                  <a:cubicBezTo>
                    <a:pt x="14457" y="4669"/>
                    <a:pt x="14475" y="4677"/>
                    <a:pt x="14492" y="4677"/>
                  </a:cubicBezTo>
                  <a:cubicBezTo>
                    <a:pt x="14517" y="4677"/>
                    <a:pt x="14541" y="4659"/>
                    <a:pt x="14541" y="4628"/>
                  </a:cubicBezTo>
                  <a:cubicBezTo>
                    <a:pt x="14503" y="4125"/>
                    <a:pt x="14104" y="4006"/>
                    <a:pt x="13663" y="3892"/>
                  </a:cubicBezTo>
                  <a:cubicBezTo>
                    <a:pt x="13284" y="3793"/>
                    <a:pt x="12909" y="3703"/>
                    <a:pt x="12610" y="3432"/>
                  </a:cubicBezTo>
                  <a:cubicBezTo>
                    <a:pt x="12387" y="3228"/>
                    <a:pt x="12302" y="2887"/>
                    <a:pt x="12221" y="2574"/>
                  </a:cubicBezTo>
                  <a:lnTo>
                    <a:pt x="12221" y="2574"/>
                  </a:lnTo>
                  <a:cubicBezTo>
                    <a:pt x="12354" y="2692"/>
                    <a:pt x="12525" y="2773"/>
                    <a:pt x="12705" y="2797"/>
                  </a:cubicBezTo>
                  <a:cubicBezTo>
                    <a:pt x="12975" y="2835"/>
                    <a:pt x="13255" y="2844"/>
                    <a:pt x="13525" y="2882"/>
                  </a:cubicBezTo>
                  <a:cubicBezTo>
                    <a:pt x="13786" y="2920"/>
                    <a:pt x="13957" y="2835"/>
                    <a:pt x="14128" y="3086"/>
                  </a:cubicBezTo>
                  <a:cubicBezTo>
                    <a:pt x="14135" y="3096"/>
                    <a:pt x="14146" y="3101"/>
                    <a:pt x="14157" y="3101"/>
                  </a:cubicBezTo>
                  <a:cubicBezTo>
                    <a:pt x="14176" y="3101"/>
                    <a:pt x="14194" y="3086"/>
                    <a:pt x="14185" y="3062"/>
                  </a:cubicBezTo>
                  <a:cubicBezTo>
                    <a:pt x="14109" y="2863"/>
                    <a:pt x="14019" y="2782"/>
                    <a:pt x="13801" y="2759"/>
                  </a:cubicBezTo>
                  <a:cubicBezTo>
                    <a:pt x="13516" y="2730"/>
                    <a:pt x="13227" y="2697"/>
                    <a:pt x="12942" y="2673"/>
                  </a:cubicBezTo>
                  <a:cubicBezTo>
                    <a:pt x="12615" y="2650"/>
                    <a:pt x="12401" y="2545"/>
                    <a:pt x="12159" y="2374"/>
                  </a:cubicBezTo>
                  <a:cubicBezTo>
                    <a:pt x="12145" y="2332"/>
                    <a:pt x="12136" y="2289"/>
                    <a:pt x="12117" y="2256"/>
                  </a:cubicBezTo>
                  <a:cubicBezTo>
                    <a:pt x="11771" y="1359"/>
                    <a:pt x="10774" y="1137"/>
                    <a:pt x="9814" y="1137"/>
                  </a:cubicBezTo>
                  <a:cubicBezTo>
                    <a:pt x="9352" y="1137"/>
                    <a:pt x="8899" y="1188"/>
                    <a:pt x="8530" y="1241"/>
                  </a:cubicBezTo>
                  <a:cubicBezTo>
                    <a:pt x="8326" y="1269"/>
                    <a:pt x="8122" y="1317"/>
                    <a:pt x="7928" y="1378"/>
                  </a:cubicBezTo>
                  <a:cubicBezTo>
                    <a:pt x="8084" y="1241"/>
                    <a:pt x="8241" y="1103"/>
                    <a:pt x="8407" y="975"/>
                  </a:cubicBezTo>
                  <a:cubicBezTo>
                    <a:pt x="8488" y="913"/>
                    <a:pt x="8625" y="800"/>
                    <a:pt x="8786" y="686"/>
                  </a:cubicBezTo>
                  <a:cubicBezTo>
                    <a:pt x="8993" y="695"/>
                    <a:pt x="9213" y="747"/>
                    <a:pt x="9426" y="747"/>
                  </a:cubicBezTo>
                  <a:cubicBezTo>
                    <a:pt x="9545" y="747"/>
                    <a:pt x="9662" y="730"/>
                    <a:pt x="9773" y="681"/>
                  </a:cubicBezTo>
                  <a:cubicBezTo>
                    <a:pt x="10048" y="562"/>
                    <a:pt x="10229" y="339"/>
                    <a:pt x="10433" y="135"/>
                  </a:cubicBezTo>
                  <a:cubicBezTo>
                    <a:pt x="10447" y="131"/>
                    <a:pt x="10466" y="131"/>
                    <a:pt x="10480" y="121"/>
                  </a:cubicBezTo>
                  <a:cubicBezTo>
                    <a:pt x="10541" y="95"/>
                    <a:pt x="10506" y="0"/>
                    <a:pt x="10444" y="0"/>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 name="Textfeld 41">
            <a:extLst>
              <a:ext uri="{FF2B5EF4-FFF2-40B4-BE49-F238E27FC236}">
                <a16:creationId xmlns:a16="http://schemas.microsoft.com/office/drawing/2014/main" id="{66704D4D-998F-4084-7041-4DC6937C56C0}"/>
              </a:ext>
            </a:extLst>
          </p:cNvPr>
          <p:cNvSpPr txBox="1"/>
          <p:nvPr/>
        </p:nvSpPr>
        <p:spPr>
          <a:xfrm>
            <a:off x="167640" y="4709160"/>
            <a:ext cx="8808720" cy="307777"/>
          </a:xfrm>
          <a:prstGeom prst="rect">
            <a:avLst/>
          </a:prstGeom>
          <a:noFill/>
        </p:spPr>
        <p:txBody>
          <a:bodyPr wrap="square" rtlCol="0">
            <a:spAutoFit/>
          </a:bodyPr>
          <a:lstStyle/>
          <a:p>
            <a:r>
              <a:rPr lang="de-DE" dirty="0"/>
              <a:t>7                                                                    Gruppe Möbelmarkt </a:t>
            </a:r>
          </a:p>
        </p:txBody>
      </p:sp>
      <p:pic>
        <p:nvPicPr>
          <p:cNvPr id="43" name="Grafik 42" descr="Ein Bild, das Screenshot, Design enthält.">
            <a:extLst>
              <a:ext uri="{FF2B5EF4-FFF2-40B4-BE49-F238E27FC236}">
                <a16:creationId xmlns:a16="http://schemas.microsoft.com/office/drawing/2014/main" id="{E94C7F01-BB39-3D7D-2513-F8834C8E310A}"/>
              </a:ext>
            </a:extLst>
          </p:cNvPr>
          <p:cNvPicPr>
            <a:picLocks noChangeAspect="1"/>
          </p:cNvPicPr>
          <p:nvPr/>
        </p:nvPicPr>
        <p:blipFill rotWithShape="1">
          <a:blip r:embed="rId2"/>
          <a:srcRect l="7546"/>
          <a:stretch/>
        </p:blipFill>
        <p:spPr>
          <a:xfrm>
            <a:off x="8573275" y="4648205"/>
            <a:ext cx="877826" cy="737463"/>
          </a:xfrm>
          <a:prstGeom prst="rect">
            <a:avLst/>
          </a:prstGeom>
        </p:spPr>
      </p:pic>
    </p:spTree>
    <p:extLst>
      <p:ext uri="{BB962C8B-B14F-4D97-AF65-F5344CB8AC3E}">
        <p14:creationId xmlns:p14="http://schemas.microsoft.com/office/powerpoint/2010/main" val="1753396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Screenshot, Design enthält.">
            <a:extLst>
              <a:ext uri="{FF2B5EF4-FFF2-40B4-BE49-F238E27FC236}">
                <a16:creationId xmlns:a16="http://schemas.microsoft.com/office/drawing/2014/main" id="{05C3A075-6650-070B-E7AF-15817B32D2E0}"/>
              </a:ext>
            </a:extLst>
          </p:cNvPr>
          <p:cNvPicPr>
            <a:picLocks noChangeAspect="1"/>
          </p:cNvPicPr>
          <p:nvPr/>
        </p:nvPicPr>
        <p:blipFill rotWithShape="1">
          <a:blip r:embed="rId2"/>
          <a:srcRect l="18928" t="38646" r="45618" b="40670"/>
          <a:stretch/>
        </p:blipFill>
        <p:spPr>
          <a:xfrm>
            <a:off x="3379752" y="2012041"/>
            <a:ext cx="2329848" cy="1055690"/>
          </a:xfrm>
          <a:prstGeom prst="rect">
            <a:avLst/>
          </a:prstGeom>
        </p:spPr>
      </p:pic>
      <p:sp>
        <p:nvSpPr>
          <p:cNvPr id="5" name="Pfeil: nach rechts 4">
            <a:extLst>
              <a:ext uri="{FF2B5EF4-FFF2-40B4-BE49-F238E27FC236}">
                <a16:creationId xmlns:a16="http://schemas.microsoft.com/office/drawing/2014/main" id="{E04C7DAC-C875-009E-9535-CB3B49F00034}"/>
              </a:ext>
            </a:extLst>
          </p:cNvPr>
          <p:cNvSpPr/>
          <p:nvPr/>
        </p:nvSpPr>
        <p:spPr>
          <a:xfrm rot="972761">
            <a:off x="2758275" y="2009407"/>
            <a:ext cx="734400" cy="31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Pfeil: nach rechts 5">
            <a:extLst>
              <a:ext uri="{FF2B5EF4-FFF2-40B4-BE49-F238E27FC236}">
                <a16:creationId xmlns:a16="http://schemas.microsoft.com/office/drawing/2014/main" id="{B8F9E36F-9062-B96B-89C3-75EE8734DFE3}"/>
              </a:ext>
            </a:extLst>
          </p:cNvPr>
          <p:cNvSpPr/>
          <p:nvPr/>
        </p:nvSpPr>
        <p:spPr>
          <a:xfrm rot="10218318">
            <a:off x="5576781" y="2071615"/>
            <a:ext cx="734400" cy="31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Geschweifte Klammer links 7">
            <a:extLst>
              <a:ext uri="{FF2B5EF4-FFF2-40B4-BE49-F238E27FC236}">
                <a16:creationId xmlns:a16="http://schemas.microsoft.com/office/drawing/2014/main" id="{543D6E33-F58B-FAFB-ED5A-45CF0CB4939D}"/>
              </a:ext>
            </a:extLst>
          </p:cNvPr>
          <p:cNvSpPr/>
          <p:nvPr/>
        </p:nvSpPr>
        <p:spPr>
          <a:xfrm rot="16200000">
            <a:off x="4233938" y="2125757"/>
            <a:ext cx="618525" cy="2318400"/>
          </a:xfrm>
          <a:prstGeom prst="leftBrace">
            <a:avLst>
              <a:gd name="adj1" fmla="val 51403"/>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dirty="0"/>
          </a:p>
        </p:txBody>
      </p:sp>
      <p:sp>
        <p:nvSpPr>
          <p:cNvPr id="9" name="Textfeld 8">
            <a:extLst>
              <a:ext uri="{FF2B5EF4-FFF2-40B4-BE49-F238E27FC236}">
                <a16:creationId xmlns:a16="http://schemas.microsoft.com/office/drawing/2014/main" id="{B322087A-CF1F-3429-B880-99B17448D993}"/>
              </a:ext>
            </a:extLst>
          </p:cNvPr>
          <p:cNvSpPr txBox="1"/>
          <p:nvPr/>
        </p:nvSpPr>
        <p:spPr>
          <a:xfrm>
            <a:off x="3319200" y="3703779"/>
            <a:ext cx="2390400" cy="369332"/>
          </a:xfrm>
          <a:prstGeom prst="rect">
            <a:avLst/>
          </a:prstGeom>
          <a:noFill/>
        </p:spPr>
        <p:txBody>
          <a:bodyPr wrap="square" rtlCol="0">
            <a:spAutoFit/>
          </a:bodyPr>
          <a:lstStyle/>
          <a:p>
            <a:pPr marL="285750" indent="-285750">
              <a:buFont typeface="Arial" panose="020B0604020202020204" pitchFamily="34" charset="0"/>
              <a:buChar char="•"/>
            </a:pPr>
            <a:r>
              <a:rPr lang="de-DE" sz="1800" dirty="0"/>
              <a:t>Marketing-Slogan</a:t>
            </a:r>
          </a:p>
        </p:txBody>
      </p:sp>
      <p:sp>
        <p:nvSpPr>
          <p:cNvPr id="2" name="Textfeld 1">
            <a:extLst>
              <a:ext uri="{FF2B5EF4-FFF2-40B4-BE49-F238E27FC236}">
                <a16:creationId xmlns:a16="http://schemas.microsoft.com/office/drawing/2014/main" id="{815C5893-871D-CCF9-B509-2D5ED8BF8A18}"/>
              </a:ext>
            </a:extLst>
          </p:cNvPr>
          <p:cNvSpPr txBox="1"/>
          <p:nvPr/>
        </p:nvSpPr>
        <p:spPr>
          <a:xfrm>
            <a:off x="964248" y="1244477"/>
            <a:ext cx="2758152" cy="923330"/>
          </a:xfrm>
          <a:prstGeom prst="rect">
            <a:avLst/>
          </a:prstGeom>
          <a:noFill/>
        </p:spPr>
        <p:txBody>
          <a:bodyPr wrap="square" rtlCol="0">
            <a:spAutoFit/>
          </a:bodyPr>
          <a:lstStyle/>
          <a:p>
            <a:pPr marL="285750" indent="-285750">
              <a:buFont typeface="Arial" panose="020B0604020202020204" pitchFamily="34" charset="0"/>
              <a:buChar char="•"/>
            </a:pPr>
            <a:r>
              <a:rPr lang="de-DE" sz="1800" dirty="0"/>
              <a:t>"Bald-" </a:t>
            </a:r>
          </a:p>
          <a:p>
            <a:r>
              <a:rPr lang="de-DE" sz="1800" dirty="0">
                <a:sym typeface="Wingdings" panose="05000000000000000000" pitchFamily="2" charset="2"/>
              </a:rPr>
              <a:t>        </a:t>
            </a:r>
            <a:r>
              <a:rPr lang="de-DE" sz="1800" dirty="0"/>
              <a:t>(</a:t>
            </a:r>
            <a:r>
              <a:rPr lang="de-DE" sz="1800" dirty="0" err="1"/>
              <a:t>Baldai</a:t>
            </a:r>
            <a:r>
              <a:rPr lang="de-DE" sz="1800" dirty="0"/>
              <a:t>) litauisch   </a:t>
            </a:r>
          </a:p>
          <a:p>
            <a:r>
              <a:rPr lang="de-DE" sz="1800" dirty="0"/>
              <a:t>         für „Möbel“</a:t>
            </a:r>
          </a:p>
        </p:txBody>
      </p:sp>
      <p:sp>
        <p:nvSpPr>
          <p:cNvPr id="10" name="Textfeld 9">
            <a:extLst>
              <a:ext uri="{FF2B5EF4-FFF2-40B4-BE49-F238E27FC236}">
                <a16:creationId xmlns:a16="http://schemas.microsoft.com/office/drawing/2014/main" id="{02E49BB6-B2F3-6850-8DE2-1A1DFE9B9500}"/>
              </a:ext>
            </a:extLst>
          </p:cNvPr>
          <p:cNvSpPr txBox="1"/>
          <p:nvPr/>
        </p:nvSpPr>
        <p:spPr>
          <a:xfrm>
            <a:off x="6019349" y="1758200"/>
            <a:ext cx="2019451" cy="646331"/>
          </a:xfrm>
          <a:prstGeom prst="rect">
            <a:avLst/>
          </a:prstGeom>
          <a:noFill/>
        </p:spPr>
        <p:txBody>
          <a:bodyPr wrap="square" rtlCol="0">
            <a:spAutoFit/>
          </a:bodyPr>
          <a:lstStyle/>
          <a:p>
            <a:pPr marL="285750" indent="-285750">
              <a:buFont typeface="Arial" panose="020B0604020202020204" pitchFamily="34" charset="0"/>
              <a:buChar char="•"/>
            </a:pPr>
            <a:r>
              <a:rPr lang="de-DE" sz="1800" dirty="0"/>
              <a:t>"Heim" für</a:t>
            </a:r>
          </a:p>
          <a:p>
            <a:r>
              <a:rPr lang="de-DE" sz="1800" dirty="0"/>
              <a:t>     heimisch</a:t>
            </a:r>
          </a:p>
        </p:txBody>
      </p:sp>
      <p:sp>
        <p:nvSpPr>
          <p:cNvPr id="11" name="Textfeld 10">
            <a:extLst>
              <a:ext uri="{FF2B5EF4-FFF2-40B4-BE49-F238E27FC236}">
                <a16:creationId xmlns:a16="http://schemas.microsoft.com/office/drawing/2014/main" id="{614F615D-147F-3162-5A45-34CC0D56D2D0}"/>
              </a:ext>
            </a:extLst>
          </p:cNvPr>
          <p:cNvSpPr txBox="1"/>
          <p:nvPr/>
        </p:nvSpPr>
        <p:spPr>
          <a:xfrm>
            <a:off x="0" y="129600"/>
            <a:ext cx="9144000" cy="707886"/>
          </a:xfrm>
          <a:prstGeom prst="rect">
            <a:avLst/>
          </a:prstGeom>
          <a:noFill/>
        </p:spPr>
        <p:txBody>
          <a:bodyPr wrap="square" rtlCol="0">
            <a:spAutoFit/>
          </a:bodyPr>
          <a:lstStyle/>
          <a:p>
            <a:pPr algn="ctr"/>
            <a:r>
              <a:rPr lang="de-DE" sz="4000" dirty="0"/>
              <a:t>Namensgestaltung</a:t>
            </a:r>
          </a:p>
        </p:txBody>
      </p:sp>
      <p:grpSp>
        <p:nvGrpSpPr>
          <p:cNvPr id="12" name="Google Shape;450;p38">
            <a:extLst>
              <a:ext uri="{FF2B5EF4-FFF2-40B4-BE49-F238E27FC236}">
                <a16:creationId xmlns:a16="http://schemas.microsoft.com/office/drawing/2014/main" id="{FB9D1B75-D392-4C08-3238-3FE55398C3DA}"/>
              </a:ext>
            </a:extLst>
          </p:cNvPr>
          <p:cNvGrpSpPr/>
          <p:nvPr/>
        </p:nvGrpSpPr>
        <p:grpSpPr>
          <a:xfrm>
            <a:off x="107793" y="2433151"/>
            <a:ext cx="1478007" cy="2663865"/>
            <a:chOff x="5490200" y="2806925"/>
            <a:chExt cx="382725" cy="733100"/>
          </a:xfrm>
        </p:grpSpPr>
        <p:sp>
          <p:nvSpPr>
            <p:cNvPr id="13" name="Google Shape;451;p38">
              <a:extLst>
                <a:ext uri="{FF2B5EF4-FFF2-40B4-BE49-F238E27FC236}">
                  <a16:creationId xmlns:a16="http://schemas.microsoft.com/office/drawing/2014/main" id="{B02478EC-8896-9F11-0DA7-2A2A419263B9}"/>
                </a:ext>
              </a:extLst>
            </p:cNvPr>
            <p:cNvSpPr/>
            <p:nvPr/>
          </p:nvSpPr>
          <p:spPr>
            <a:xfrm>
              <a:off x="5586775" y="3348175"/>
              <a:ext cx="139100" cy="191850"/>
            </a:xfrm>
            <a:custGeom>
              <a:avLst/>
              <a:gdLst/>
              <a:ahLst/>
              <a:cxnLst/>
              <a:rect l="l" t="t" r="r" b="b"/>
              <a:pathLst>
                <a:path w="5564" h="7674" extrusionOk="0">
                  <a:moveTo>
                    <a:pt x="240" y="0"/>
                  </a:moveTo>
                  <a:lnTo>
                    <a:pt x="0" y="168"/>
                  </a:lnTo>
                  <a:lnTo>
                    <a:pt x="5326" y="7673"/>
                  </a:lnTo>
                  <a:lnTo>
                    <a:pt x="5563" y="7505"/>
                  </a:lnTo>
                  <a:lnTo>
                    <a:pt x="240"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p38">
              <a:extLst>
                <a:ext uri="{FF2B5EF4-FFF2-40B4-BE49-F238E27FC236}">
                  <a16:creationId xmlns:a16="http://schemas.microsoft.com/office/drawing/2014/main" id="{4AFE79A6-68B3-DA91-6779-9C1A6BB68972}"/>
                </a:ext>
              </a:extLst>
            </p:cNvPr>
            <p:cNvSpPr/>
            <p:nvPr/>
          </p:nvSpPr>
          <p:spPr>
            <a:xfrm>
              <a:off x="5586625" y="3347900"/>
              <a:ext cx="138975" cy="191950"/>
            </a:xfrm>
            <a:custGeom>
              <a:avLst/>
              <a:gdLst/>
              <a:ahLst/>
              <a:cxnLst/>
              <a:rect l="l" t="t" r="r" b="b"/>
              <a:pathLst>
                <a:path w="5559" h="7678" extrusionOk="0">
                  <a:moveTo>
                    <a:pt x="5321" y="1"/>
                  </a:moveTo>
                  <a:lnTo>
                    <a:pt x="0" y="7508"/>
                  </a:lnTo>
                  <a:lnTo>
                    <a:pt x="240" y="7678"/>
                  </a:lnTo>
                  <a:lnTo>
                    <a:pt x="5559" y="169"/>
                  </a:lnTo>
                  <a:lnTo>
                    <a:pt x="5321"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3;p38">
              <a:extLst>
                <a:ext uri="{FF2B5EF4-FFF2-40B4-BE49-F238E27FC236}">
                  <a16:creationId xmlns:a16="http://schemas.microsoft.com/office/drawing/2014/main" id="{540D1BF4-3A2F-9BE3-4D42-698870444A99}"/>
                </a:ext>
              </a:extLst>
            </p:cNvPr>
            <p:cNvSpPr/>
            <p:nvPr/>
          </p:nvSpPr>
          <p:spPr>
            <a:xfrm>
              <a:off x="5563800" y="3343800"/>
              <a:ext cx="184350" cy="13125"/>
            </a:xfrm>
            <a:custGeom>
              <a:avLst/>
              <a:gdLst/>
              <a:ahLst/>
              <a:cxnLst/>
              <a:rect l="l" t="t" r="r" b="b"/>
              <a:pathLst>
                <a:path w="7374" h="525" extrusionOk="0">
                  <a:moveTo>
                    <a:pt x="1" y="1"/>
                  </a:moveTo>
                  <a:lnTo>
                    <a:pt x="1" y="524"/>
                  </a:lnTo>
                  <a:lnTo>
                    <a:pt x="7373" y="524"/>
                  </a:lnTo>
                  <a:lnTo>
                    <a:pt x="7373"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4;p38">
              <a:extLst>
                <a:ext uri="{FF2B5EF4-FFF2-40B4-BE49-F238E27FC236}">
                  <a16:creationId xmlns:a16="http://schemas.microsoft.com/office/drawing/2014/main" id="{D3B3C419-6B24-FB88-6BDA-C5BE93460AC7}"/>
                </a:ext>
              </a:extLst>
            </p:cNvPr>
            <p:cNvSpPr/>
            <p:nvPr/>
          </p:nvSpPr>
          <p:spPr>
            <a:xfrm>
              <a:off x="5646675" y="3158925"/>
              <a:ext cx="27125" cy="51725"/>
            </a:xfrm>
            <a:custGeom>
              <a:avLst/>
              <a:gdLst/>
              <a:ahLst/>
              <a:cxnLst/>
              <a:rect l="l" t="t" r="r" b="b"/>
              <a:pathLst>
                <a:path w="1085" h="2069" extrusionOk="0">
                  <a:moveTo>
                    <a:pt x="1011" y="1"/>
                  </a:moveTo>
                  <a:cubicBezTo>
                    <a:pt x="1007" y="13"/>
                    <a:pt x="969" y="62"/>
                    <a:pt x="929" y="112"/>
                  </a:cubicBezTo>
                  <a:cubicBezTo>
                    <a:pt x="675" y="438"/>
                    <a:pt x="0" y="1301"/>
                    <a:pt x="124" y="2069"/>
                  </a:cubicBezTo>
                  <a:lnTo>
                    <a:pt x="198" y="2056"/>
                  </a:lnTo>
                  <a:cubicBezTo>
                    <a:pt x="78" y="1322"/>
                    <a:pt x="740" y="476"/>
                    <a:pt x="988" y="158"/>
                  </a:cubicBezTo>
                  <a:cubicBezTo>
                    <a:pt x="1057" y="68"/>
                    <a:pt x="1078" y="41"/>
                    <a:pt x="1084" y="22"/>
                  </a:cubicBezTo>
                  <a:lnTo>
                    <a:pt x="1011"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p38">
              <a:extLst>
                <a:ext uri="{FF2B5EF4-FFF2-40B4-BE49-F238E27FC236}">
                  <a16:creationId xmlns:a16="http://schemas.microsoft.com/office/drawing/2014/main" id="{81D0010A-F419-BABD-3F88-CA495716918F}"/>
                </a:ext>
              </a:extLst>
            </p:cNvPr>
            <p:cNvSpPr/>
            <p:nvPr/>
          </p:nvSpPr>
          <p:spPr>
            <a:xfrm>
              <a:off x="5687025" y="2806925"/>
              <a:ext cx="185900" cy="246250"/>
            </a:xfrm>
            <a:custGeom>
              <a:avLst/>
              <a:gdLst/>
              <a:ahLst/>
              <a:cxnLst/>
              <a:rect l="l" t="t" r="r" b="b"/>
              <a:pathLst>
                <a:path w="7436" h="9850" extrusionOk="0">
                  <a:moveTo>
                    <a:pt x="7435" y="0"/>
                  </a:moveTo>
                  <a:lnTo>
                    <a:pt x="7435" y="0"/>
                  </a:lnTo>
                  <a:cubicBezTo>
                    <a:pt x="5353" y="700"/>
                    <a:pt x="3222" y="2587"/>
                    <a:pt x="1793" y="4277"/>
                  </a:cubicBezTo>
                  <a:cubicBezTo>
                    <a:pt x="1709" y="4376"/>
                    <a:pt x="1622" y="4481"/>
                    <a:pt x="1536" y="4586"/>
                  </a:cubicBezTo>
                  <a:cubicBezTo>
                    <a:pt x="1515" y="5080"/>
                    <a:pt x="1452" y="5553"/>
                    <a:pt x="1250" y="5956"/>
                  </a:cubicBezTo>
                  <a:cubicBezTo>
                    <a:pt x="1250" y="5651"/>
                    <a:pt x="1223" y="5347"/>
                    <a:pt x="1173" y="5046"/>
                  </a:cubicBezTo>
                  <a:cubicBezTo>
                    <a:pt x="874" y="5441"/>
                    <a:pt x="601" y="5864"/>
                    <a:pt x="437" y="6280"/>
                  </a:cubicBezTo>
                  <a:cubicBezTo>
                    <a:pt x="0" y="7383"/>
                    <a:pt x="1097" y="8806"/>
                    <a:pt x="511" y="9804"/>
                  </a:cubicBezTo>
                  <a:cubicBezTo>
                    <a:pt x="534" y="9835"/>
                    <a:pt x="563" y="9849"/>
                    <a:pt x="598" y="9849"/>
                  </a:cubicBezTo>
                  <a:cubicBezTo>
                    <a:pt x="790" y="9849"/>
                    <a:pt x="1158" y="9406"/>
                    <a:pt x="1646" y="8768"/>
                  </a:cubicBezTo>
                  <a:cubicBezTo>
                    <a:pt x="2268" y="7950"/>
                    <a:pt x="2673" y="6944"/>
                    <a:pt x="3100" y="6004"/>
                  </a:cubicBezTo>
                  <a:cubicBezTo>
                    <a:pt x="4077" y="3861"/>
                    <a:pt x="5279" y="1219"/>
                    <a:pt x="7435"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6;p38">
              <a:extLst>
                <a:ext uri="{FF2B5EF4-FFF2-40B4-BE49-F238E27FC236}">
                  <a16:creationId xmlns:a16="http://schemas.microsoft.com/office/drawing/2014/main" id="{30A1953C-AFBC-4CD8-7A65-8A1450B89068}"/>
                </a:ext>
              </a:extLst>
            </p:cNvPr>
            <p:cNvSpPr/>
            <p:nvPr/>
          </p:nvSpPr>
          <p:spPr>
            <a:xfrm>
              <a:off x="5699725" y="2806925"/>
              <a:ext cx="173200" cy="245050"/>
            </a:xfrm>
            <a:custGeom>
              <a:avLst/>
              <a:gdLst/>
              <a:ahLst/>
              <a:cxnLst/>
              <a:rect l="l" t="t" r="r" b="b"/>
              <a:pathLst>
                <a:path w="6928" h="9802" extrusionOk="0">
                  <a:moveTo>
                    <a:pt x="6927" y="0"/>
                  </a:moveTo>
                  <a:cubicBezTo>
                    <a:pt x="6085" y="292"/>
                    <a:pt x="5236" y="793"/>
                    <a:pt x="4431" y="1396"/>
                  </a:cubicBezTo>
                  <a:cubicBezTo>
                    <a:pt x="4208" y="1642"/>
                    <a:pt x="3994" y="1894"/>
                    <a:pt x="3777" y="2142"/>
                  </a:cubicBezTo>
                  <a:cubicBezTo>
                    <a:pt x="3701" y="2228"/>
                    <a:pt x="3626" y="2314"/>
                    <a:pt x="3550" y="2398"/>
                  </a:cubicBezTo>
                  <a:cubicBezTo>
                    <a:pt x="3527" y="2921"/>
                    <a:pt x="3382" y="3329"/>
                    <a:pt x="3111" y="3735"/>
                  </a:cubicBezTo>
                  <a:cubicBezTo>
                    <a:pt x="3159" y="3445"/>
                    <a:pt x="3142" y="3167"/>
                    <a:pt x="3100" y="2898"/>
                  </a:cubicBezTo>
                  <a:cubicBezTo>
                    <a:pt x="2457" y="3607"/>
                    <a:pt x="1825" y="4319"/>
                    <a:pt x="1362" y="5176"/>
                  </a:cubicBezTo>
                  <a:cubicBezTo>
                    <a:pt x="764" y="6286"/>
                    <a:pt x="749" y="7412"/>
                    <a:pt x="509" y="8621"/>
                  </a:cubicBezTo>
                  <a:cubicBezTo>
                    <a:pt x="417" y="9083"/>
                    <a:pt x="247" y="9464"/>
                    <a:pt x="1" y="9777"/>
                  </a:cubicBezTo>
                  <a:cubicBezTo>
                    <a:pt x="23" y="9793"/>
                    <a:pt x="52" y="9801"/>
                    <a:pt x="87" y="9801"/>
                  </a:cubicBezTo>
                  <a:cubicBezTo>
                    <a:pt x="331" y="9801"/>
                    <a:pt x="850" y="9398"/>
                    <a:pt x="1314" y="8768"/>
                  </a:cubicBezTo>
                  <a:cubicBezTo>
                    <a:pt x="1917" y="7952"/>
                    <a:pt x="2310" y="6944"/>
                    <a:pt x="2724" y="6004"/>
                  </a:cubicBezTo>
                  <a:cubicBezTo>
                    <a:pt x="3672" y="3861"/>
                    <a:pt x="4836" y="1219"/>
                    <a:pt x="6927"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7;p38">
              <a:extLst>
                <a:ext uri="{FF2B5EF4-FFF2-40B4-BE49-F238E27FC236}">
                  <a16:creationId xmlns:a16="http://schemas.microsoft.com/office/drawing/2014/main" id="{3B84944B-5B3A-E698-8E1F-B5B2DEEE856B}"/>
                </a:ext>
              </a:extLst>
            </p:cNvPr>
            <p:cNvSpPr/>
            <p:nvPr/>
          </p:nvSpPr>
          <p:spPr>
            <a:xfrm>
              <a:off x="5490200" y="3057125"/>
              <a:ext cx="160850" cy="183000"/>
            </a:xfrm>
            <a:custGeom>
              <a:avLst/>
              <a:gdLst/>
              <a:ahLst/>
              <a:cxnLst/>
              <a:rect l="l" t="t" r="r" b="b"/>
              <a:pathLst>
                <a:path w="6434" h="7320" extrusionOk="0">
                  <a:moveTo>
                    <a:pt x="5277" y="0"/>
                  </a:moveTo>
                  <a:cubicBezTo>
                    <a:pt x="5079" y="0"/>
                    <a:pt x="4795" y="134"/>
                    <a:pt x="4359" y="452"/>
                  </a:cubicBezTo>
                  <a:cubicBezTo>
                    <a:pt x="4061" y="668"/>
                    <a:pt x="3765" y="733"/>
                    <a:pt x="3399" y="767"/>
                  </a:cubicBezTo>
                  <a:cubicBezTo>
                    <a:pt x="3379" y="769"/>
                    <a:pt x="3358" y="770"/>
                    <a:pt x="3337" y="770"/>
                  </a:cubicBezTo>
                  <a:cubicBezTo>
                    <a:pt x="3098" y="770"/>
                    <a:pt x="2808" y="656"/>
                    <a:pt x="2543" y="656"/>
                  </a:cubicBezTo>
                  <a:cubicBezTo>
                    <a:pt x="2453" y="656"/>
                    <a:pt x="2366" y="669"/>
                    <a:pt x="2285" y="704"/>
                  </a:cubicBezTo>
                  <a:cubicBezTo>
                    <a:pt x="1404" y="1084"/>
                    <a:pt x="1762" y="1996"/>
                    <a:pt x="1493" y="2633"/>
                  </a:cubicBezTo>
                  <a:cubicBezTo>
                    <a:pt x="1346" y="2984"/>
                    <a:pt x="873" y="3167"/>
                    <a:pt x="658" y="3503"/>
                  </a:cubicBezTo>
                  <a:cubicBezTo>
                    <a:pt x="358" y="3974"/>
                    <a:pt x="410" y="4300"/>
                    <a:pt x="434" y="4808"/>
                  </a:cubicBezTo>
                  <a:cubicBezTo>
                    <a:pt x="478" y="5815"/>
                    <a:pt x="610" y="6454"/>
                    <a:pt x="1" y="7319"/>
                  </a:cubicBezTo>
                  <a:cubicBezTo>
                    <a:pt x="587" y="7141"/>
                    <a:pt x="1106" y="6452"/>
                    <a:pt x="1320" y="5901"/>
                  </a:cubicBezTo>
                  <a:cubicBezTo>
                    <a:pt x="1587" y="5210"/>
                    <a:pt x="1535" y="4512"/>
                    <a:pt x="2037" y="3835"/>
                  </a:cubicBezTo>
                  <a:cubicBezTo>
                    <a:pt x="2552" y="3142"/>
                    <a:pt x="3687" y="3032"/>
                    <a:pt x="4139" y="2393"/>
                  </a:cubicBezTo>
                  <a:cubicBezTo>
                    <a:pt x="4479" y="1912"/>
                    <a:pt x="4269" y="1130"/>
                    <a:pt x="4952" y="912"/>
                  </a:cubicBezTo>
                  <a:cubicBezTo>
                    <a:pt x="5032" y="886"/>
                    <a:pt x="5104" y="874"/>
                    <a:pt x="5170" y="874"/>
                  </a:cubicBezTo>
                  <a:cubicBezTo>
                    <a:pt x="5784" y="874"/>
                    <a:pt x="5832" y="1905"/>
                    <a:pt x="6434" y="2173"/>
                  </a:cubicBezTo>
                  <a:cubicBezTo>
                    <a:pt x="5699" y="1131"/>
                    <a:pt x="5851" y="0"/>
                    <a:pt x="5277"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8;p38">
              <a:extLst>
                <a:ext uri="{FF2B5EF4-FFF2-40B4-BE49-F238E27FC236}">
                  <a16:creationId xmlns:a16="http://schemas.microsoft.com/office/drawing/2014/main" id="{A12B2048-7F26-1758-187D-4BBFFFC0033E}"/>
                </a:ext>
              </a:extLst>
            </p:cNvPr>
            <p:cNvSpPr/>
            <p:nvPr/>
          </p:nvSpPr>
          <p:spPr>
            <a:xfrm>
              <a:off x="5597650" y="3049400"/>
              <a:ext cx="70950" cy="109175"/>
            </a:xfrm>
            <a:custGeom>
              <a:avLst/>
              <a:gdLst/>
              <a:ahLst/>
              <a:cxnLst/>
              <a:rect l="l" t="t" r="r" b="b"/>
              <a:pathLst>
                <a:path w="2838" h="4367" extrusionOk="0">
                  <a:moveTo>
                    <a:pt x="1347" y="1"/>
                  </a:moveTo>
                  <a:cubicBezTo>
                    <a:pt x="545" y="1"/>
                    <a:pt x="228" y="1549"/>
                    <a:pt x="89" y="1925"/>
                  </a:cubicBezTo>
                  <a:cubicBezTo>
                    <a:pt x="0" y="2438"/>
                    <a:pt x="1060" y="2581"/>
                    <a:pt x="1450" y="2868"/>
                  </a:cubicBezTo>
                  <a:cubicBezTo>
                    <a:pt x="1955" y="3240"/>
                    <a:pt x="1818" y="3831"/>
                    <a:pt x="2060" y="4367"/>
                  </a:cubicBezTo>
                  <a:cubicBezTo>
                    <a:pt x="2045" y="3501"/>
                    <a:pt x="2837" y="704"/>
                    <a:pt x="1728" y="107"/>
                  </a:cubicBezTo>
                  <a:cubicBezTo>
                    <a:pt x="1590" y="34"/>
                    <a:pt x="1464" y="1"/>
                    <a:pt x="1347"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9;p38">
              <a:extLst>
                <a:ext uri="{FF2B5EF4-FFF2-40B4-BE49-F238E27FC236}">
                  <a16:creationId xmlns:a16="http://schemas.microsoft.com/office/drawing/2014/main" id="{12ECD215-F4DC-8E83-FD81-EBD857BEDC6D}"/>
                </a:ext>
              </a:extLst>
            </p:cNvPr>
            <p:cNvSpPr/>
            <p:nvPr/>
          </p:nvSpPr>
          <p:spPr>
            <a:xfrm>
              <a:off x="5643250" y="3046550"/>
              <a:ext cx="65325" cy="182650"/>
            </a:xfrm>
            <a:custGeom>
              <a:avLst/>
              <a:gdLst/>
              <a:ahLst/>
              <a:cxnLst/>
              <a:rect l="l" t="t" r="r" b="b"/>
              <a:pathLst>
                <a:path w="2613" h="7306" extrusionOk="0">
                  <a:moveTo>
                    <a:pt x="2575" y="0"/>
                  </a:moveTo>
                  <a:cubicBezTo>
                    <a:pt x="2548" y="15"/>
                    <a:pt x="1900" y="387"/>
                    <a:pt x="1280" y="1478"/>
                  </a:cubicBezTo>
                  <a:cubicBezTo>
                    <a:pt x="709" y="2480"/>
                    <a:pt x="59" y="4304"/>
                    <a:pt x="209" y="7305"/>
                  </a:cubicBezTo>
                  <a:lnTo>
                    <a:pt x="284" y="7301"/>
                  </a:lnTo>
                  <a:cubicBezTo>
                    <a:pt x="0" y="1606"/>
                    <a:pt x="2587" y="80"/>
                    <a:pt x="2613" y="66"/>
                  </a:cubicBezTo>
                  <a:lnTo>
                    <a:pt x="2575"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0;p38">
              <a:extLst>
                <a:ext uri="{FF2B5EF4-FFF2-40B4-BE49-F238E27FC236}">
                  <a16:creationId xmlns:a16="http://schemas.microsoft.com/office/drawing/2014/main" id="{C1DDE505-C070-DCA5-E0D3-46949DDAE82A}"/>
                </a:ext>
              </a:extLst>
            </p:cNvPr>
            <p:cNvSpPr/>
            <p:nvPr/>
          </p:nvSpPr>
          <p:spPr>
            <a:xfrm>
              <a:off x="5641925" y="3122425"/>
              <a:ext cx="21950" cy="133725"/>
            </a:xfrm>
            <a:custGeom>
              <a:avLst/>
              <a:gdLst/>
              <a:ahLst/>
              <a:cxnLst/>
              <a:rect l="l" t="t" r="r" b="b"/>
              <a:pathLst>
                <a:path w="878" h="5349" extrusionOk="0">
                  <a:moveTo>
                    <a:pt x="327" y="0"/>
                  </a:moveTo>
                  <a:lnTo>
                    <a:pt x="327" y="0"/>
                  </a:lnTo>
                  <a:cubicBezTo>
                    <a:pt x="322" y="38"/>
                    <a:pt x="1" y="3840"/>
                    <a:pt x="812" y="5348"/>
                  </a:cubicBezTo>
                  <a:lnTo>
                    <a:pt x="877" y="5313"/>
                  </a:lnTo>
                  <a:cubicBezTo>
                    <a:pt x="79" y="3825"/>
                    <a:pt x="398" y="44"/>
                    <a:pt x="402" y="6"/>
                  </a:cubicBezTo>
                  <a:lnTo>
                    <a:pt x="327"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1;p38">
              <a:extLst>
                <a:ext uri="{FF2B5EF4-FFF2-40B4-BE49-F238E27FC236}">
                  <a16:creationId xmlns:a16="http://schemas.microsoft.com/office/drawing/2014/main" id="{7F6B74A3-C59B-829B-B94A-9135853E6570}"/>
                </a:ext>
              </a:extLst>
            </p:cNvPr>
            <p:cNvSpPr/>
            <p:nvPr/>
          </p:nvSpPr>
          <p:spPr>
            <a:xfrm>
              <a:off x="5657425" y="3104000"/>
              <a:ext cx="129550" cy="162500"/>
            </a:xfrm>
            <a:custGeom>
              <a:avLst/>
              <a:gdLst/>
              <a:ahLst/>
              <a:cxnLst/>
              <a:rect l="l" t="t" r="r" b="b"/>
              <a:pathLst>
                <a:path w="5182" h="6500" extrusionOk="0">
                  <a:moveTo>
                    <a:pt x="188" y="1"/>
                  </a:moveTo>
                  <a:cubicBezTo>
                    <a:pt x="126" y="1"/>
                    <a:pt x="64" y="4"/>
                    <a:pt x="1" y="10"/>
                  </a:cubicBezTo>
                  <a:cubicBezTo>
                    <a:pt x="5" y="924"/>
                    <a:pt x="457" y="1399"/>
                    <a:pt x="684" y="2084"/>
                  </a:cubicBezTo>
                  <a:cubicBezTo>
                    <a:pt x="876" y="1766"/>
                    <a:pt x="1228" y="1456"/>
                    <a:pt x="1564" y="1456"/>
                  </a:cubicBezTo>
                  <a:cubicBezTo>
                    <a:pt x="1577" y="1456"/>
                    <a:pt x="1589" y="1457"/>
                    <a:pt x="1602" y="1458"/>
                  </a:cubicBezTo>
                  <a:cubicBezTo>
                    <a:pt x="1647" y="1374"/>
                    <a:pt x="1742" y="1353"/>
                    <a:pt x="1833" y="1353"/>
                  </a:cubicBezTo>
                  <a:cubicBezTo>
                    <a:pt x="1925" y="1353"/>
                    <a:pt x="2015" y="1374"/>
                    <a:pt x="2052" y="1374"/>
                  </a:cubicBezTo>
                  <a:cubicBezTo>
                    <a:pt x="2422" y="1374"/>
                    <a:pt x="2199" y="2145"/>
                    <a:pt x="2254" y="2582"/>
                  </a:cubicBezTo>
                  <a:cubicBezTo>
                    <a:pt x="2390" y="3177"/>
                    <a:pt x="2617" y="3746"/>
                    <a:pt x="2924" y="4274"/>
                  </a:cubicBezTo>
                  <a:cubicBezTo>
                    <a:pt x="3225" y="4789"/>
                    <a:pt x="3529" y="6399"/>
                    <a:pt x="4296" y="6499"/>
                  </a:cubicBezTo>
                  <a:cubicBezTo>
                    <a:pt x="3924" y="5610"/>
                    <a:pt x="5181" y="4066"/>
                    <a:pt x="4080" y="3372"/>
                  </a:cubicBezTo>
                  <a:cubicBezTo>
                    <a:pt x="4242" y="2937"/>
                    <a:pt x="4748" y="1748"/>
                    <a:pt x="3855" y="1723"/>
                  </a:cubicBezTo>
                  <a:cubicBezTo>
                    <a:pt x="4189" y="1054"/>
                    <a:pt x="3786" y="674"/>
                    <a:pt x="3677" y="18"/>
                  </a:cubicBezTo>
                  <a:cubicBezTo>
                    <a:pt x="3280" y="16"/>
                    <a:pt x="2806" y="3"/>
                    <a:pt x="2344" y="3"/>
                  </a:cubicBezTo>
                  <a:cubicBezTo>
                    <a:pt x="1842" y="3"/>
                    <a:pt x="1355" y="19"/>
                    <a:pt x="1001" y="83"/>
                  </a:cubicBezTo>
                  <a:cubicBezTo>
                    <a:pt x="689" y="45"/>
                    <a:pt x="437" y="1"/>
                    <a:pt x="188" y="1"/>
                  </a:cubicBez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2;p38">
              <a:extLst>
                <a:ext uri="{FF2B5EF4-FFF2-40B4-BE49-F238E27FC236}">
                  <a16:creationId xmlns:a16="http://schemas.microsoft.com/office/drawing/2014/main" id="{387F231B-F02F-3F3D-8145-5FC635227E11}"/>
                </a:ext>
              </a:extLst>
            </p:cNvPr>
            <p:cNvSpPr/>
            <p:nvPr/>
          </p:nvSpPr>
          <p:spPr>
            <a:xfrm>
              <a:off x="5647775" y="3102650"/>
              <a:ext cx="61700" cy="67275"/>
            </a:xfrm>
            <a:custGeom>
              <a:avLst/>
              <a:gdLst/>
              <a:ahLst/>
              <a:cxnLst/>
              <a:rect l="l" t="t" r="r" b="b"/>
              <a:pathLst>
                <a:path w="2468" h="2691" extrusionOk="0">
                  <a:moveTo>
                    <a:pt x="427" y="0"/>
                  </a:moveTo>
                  <a:cubicBezTo>
                    <a:pt x="256" y="0"/>
                    <a:pt x="121" y="89"/>
                    <a:pt x="76" y="337"/>
                  </a:cubicBezTo>
                  <a:cubicBezTo>
                    <a:pt x="0" y="741"/>
                    <a:pt x="397" y="1140"/>
                    <a:pt x="582" y="1464"/>
                  </a:cubicBezTo>
                  <a:cubicBezTo>
                    <a:pt x="778" y="1810"/>
                    <a:pt x="980" y="2300"/>
                    <a:pt x="771" y="2691"/>
                  </a:cubicBezTo>
                  <a:cubicBezTo>
                    <a:pt x="1019" y="2411"/>
                    <a:pt x="1011" y="2203"/>
                    <a:pt x="1478" y="2027"/>
                  </a:cubicBezTo>
                  <a:cubicBezTo>
                    <a:pt x="1837" y="1892"/>
                    <a:pt x="2035" y="1655"/>
                    <a:pt x="2467" y="1340"/>
                  </a:cubicBezTo>
                  <a:lnTo>
                    <a:pt x="2467" y="1340"/>
                  </a:lnTo>
                  <a:cubicBezTo>
                    <a:pt x="2428" y="1343"/>
                    <a:pt x="2391" y="1344"/>
                    <a:pt x="2355" y="1344"/>
                  </a:cubicBezTo>
                  <a:cubicBezTo>
                    <a:pt x="1512" y="1344"/>
                    <a:pt x="1551" y="451"/>
                    <a:pt x="851" y="121"/>
                  </a:cubicBezTo>
                  <a:cubicBezTo>
                    <a:pt x="704" y="50"/>
                    <a:pt x="555" y="0"/>
                    <a:pt x="427"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3;p38">
              <a:extLst>
                <a:ext uri="{FF2B5EF4-FFF2-40B4-BE49-F238E27FC236}">
                  <a16:creationId xmlns:a16="http://schemas.microsoft.com/office/drawing/2014/main" id="{EEA49D5B-0215-E4F1-14D5-A2842A12F3C0}"/>
                </a:ext>
              </a:extLst>
            </p:cNvPr>
            <p:cNvSpPr/>
            <p:nvPr/>
          </p:nvSpPr>
          <p:spPr>
            <a:xfrm>
              <a:off x="5593550" y="3191250"/>
              <a:ext cx="114825" cy="154750"/>
            </a:xfrm>
            <a:custGeom>
              <a:avLst/>
              <a:gdLst/>
              <a:ahLst/>
              <a:cxnLst/>
              <a:rect l="l" t="t" r="r" b="b"/>
              <a:pathLst>
                <a:path w="4593" h="6190" extrusionOk="0">
                  <a:moveTo>
                    <a:pt x="1822" y="0"/>
                  </a:moveTo>
                  <a:lnTo>
                    <a:pt x="2028" y="385"/>
                  </a:lnTo>
                  <a:cubicBezTo>
                    <a:pt x="2068" y="477"/>
                    <a:pt x="2098" y="576"/>
                    <a:pt x="2112" y="677"/>
                  </a:cubicBezTo>
                  <a:lnTo>
                    <a:pt x="2180" y="1049"/>
                  </a:lnTo>
                  <a:cubicBezTo>
                    <a:pt x="0" y="2427"/>
                    <a:pt x="236" y="6189"/>
                    <a:pt x="236" y="6189"/>
                  </a:cubicBezTo>
                  <a:lnTo>
                    <a:pt x="4357" y="6189"/>
                  </a:lnTo>
                  <a:cubicBezTo>
                    <a:pt x="4357" y="6189"/>
                    <a:pt x="4592" y="2427"/>
                    <a:pt x="2415" y="1049"/>
                  </a:cubicBezTo>
                  <a:lnTo>
                    <a:pt x="2482" y="677"/>
                  </a:lnTo>
                  <a:cubicBezTo>
                    <a:pt x="2495" y="576"/>
                    <a:pt x="2524" y="477"/>
                    <a:pt x="2566" y="385"/>
                  </a:cubicBezTo>
                  <a:lnTo>
                    <a:pt x="2770" y="0"/>
                  </a:lnTo>
                  <a:close/>
                </a:path>
              </a:pathLst>
            </a:custGeom>
            <a:solidFill>
              <a:schemeClr val="lt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Textfeld 25">
            <a:extLst>
              <a:ext uri="{FF2B5EF4-FFF2-40B4-BE49-F238E27FC236}">
                <a16:creationId xmlns:a16="http://schemas.microsoft.com/office/drawing/2014/main" id="{596DE12E-E213-6ADE-2CD7-A214B2AA33CA}"/>
              </a:ext>
            </a:extLst>
          </p:cNvPr>
          <p:cNvSpPr txBox="1"/>
          <p:nvPr/>
        </p:nvSpPr>
        <p:spPr>
          <a:xfrm>
            <a:off x="167640" y="4709160"/>
            <a:ext cx="8808720" cy="307777"/>
          </a:xfrm>
          <a:prstGeom prst="rect">
            <a:avLst/>
          </a:prstGeom>
          <a:noFill/>
        </p:spPr>
        <p:txBody>
          <a:bodyPr wrap="square" rtlCol="0">
            <a:spAutoFit/>
          </a:bodyPr>
          <a:lstStyle/>
          <a:p>
            <a:r>
              <a:rPr lang="de-DE" dirty="0"/>
              <a:t>8                                                                    Gruppe Möbelmarkt </a:t>
            </a:r>
          </a:p>
        </p:txBody>
      </p:sp>
      <p:pic>
        <p:nvPicPr>
          <p:cNvPr id="27" name="Grafik 26" descr="Ein Bild, das Screenshot, Design enthält.">
            <a:extLst>
              <a:ext uri="{FF2B5EF4-FFF2-40B4-BE49-F238E27FC236}">
                <a16:creationId xmlns:a16="http://schemas.microsoft.com/office/drawing/2014/main" id="{D68A27C4-FCEB-6C4C-4A1D-B3687B2F14F5}"/>
              </a:ext>
            </a:extLst>
          </p:cNvPr>
          <p:cNvPicPr>
            <a:picLocks noChangeAspect="1"/>
          </p:cNvPicPr>
          <p:nvPr/>
        </p:nvPicPr>
        <p:blipFill rotWithShape="1">
          <a:blip r:embed="rId2"/>
          <a:srcRect l="10140"/>
          <a:stretch/>
        </p:blipFill>
        <p:spPr>
          <a:xfrm>
            <a:off x="8597899" y="4648205"/>
            <a:ext cx="853201" cy="737463"/>
          </a:xfrm>
          <a:prstGeom prst="rect">
            <a:avLst/>
          </a:prstGeom>
        </p:spPr>
      </p:pic>
    </p:spTree>
    <p:extLst>
      <p:ext uri="{BB962C8B-B14F-4D97-AF65-F5344CB8AC3E}">
        <p14:creationId xmlns:p14="http://schemas.microsoft.com/office/powerpoint/2010/main" val="3054372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2"/>
          <p:cNvSpPr txBox="1">
            <a:spLocks noGrp="1"/>
          </p:cNvSpPr>
          <p:nvPr>
            <p:ph type="title" idx="6"/>
          </p:nvPr>
        </p:nvSpPr>
        <p:spPr>
          <a:xfrm>
            <a:off x="1" y="301182"/>
            <a:ext cx="9144000" cy="7817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4000" dirty="0">
                <a:latin typeface="+mj-lt"/>
              </a:rPr>
              <a:t>Designauswahl</a:t>
            </a:r>
            <a:endParaRPr sz="4000" dirty="0">
              <a:latin typeface="+mj-lt"/>
            </a:endParaRPr>
          </a:p>
        </p:txBody>
      </p:sp>
      <p:sp>
        <p:nvSpPr>
          <p:cNvPr id="552" name="Google Shape;552;p42"/>
          <p:cNvSpPr/>
          <p:nvPr/>
        </p:nvSpPr>
        <p:spPr>
          <a:xfrm>
            <a:off x="3536723" y="1604767"/>
            <a:ext cx="1455728" cy="1537183"/>
          </a:xfrm>
          <a:custGeom>
            <a:avLst/>
            <a:gdLst/>
            <a:ahLst/>
            <a:cxnLst/>
            <a:rect l="l" t="t" r="r" b="b"/>
            <a:pathLst>
              <a:path w="85230" h="89999" extrusionOk="0">
                <a:moveTo>
                  <a:pt x="30790" y="1"/>
                </a:moveTo>
                <a:cubicBezTo>
                  <a:pt x="26683" y="1"/>
                  <a:pt x="22383" y="776"/>
                  <a:pt x="18149" y="2158"/>
                </a:cubicBezTo>
                <a:lnTo>
                  <a:pt x="17902" y="2225"/>
                </a:lnTo>
                <a:cubicBezTo>
                  <a:pt x="12588" y="4004"/>
                  <a:pt x="7679" y="7427"/>
                  <a:pt x="4999" y="12313"/>
                </a:cubicBezTo>
                <a:cubicBezTo>
                  <a:pt x="0" y="21433"/>
                  <a:pt x="2995" y="31881"/>
                  <a:pt x="4233" y="41541"/>
                </a:cubicBezTo>
                <a:cubicBezTo>
                  <a:pt x="4796" y="45910"/>
                  <a:pt x="5179" y="50391"/>
                  <a:pt x="4391" y="54759"/>
                </a:cubicBezTo>
                <a:cubicBezTo>
                  <a:pt x="3490" y="59735"/>
                  <a:pt x="811" y="64419"/>
                  <a:pt x="1419" y="69598"/>
                </a:cubicBezTo>
                <a:cubicBezTo>
                  <a:pt x="2184" y="76061"/>
                  <a:pt x="7949" y="80767"/>
                  <a:pt x="13758" y="83739"/>
                </a:cubicBezTo>
                <a:cubicBezTo>
                  <a:pt x="21656" y="87766"/>
                  <a:pt x="31145" y="89998"/>
                  <a:pt x="40596" y="89998"/>
                </a:cubicBezTo>
                <a:cubicBezTo>
                  <a:pt x="54238" y="89998"/>
                  <a:pt x="67800" y="85348"/>
                  <a:pt x="76380" y="74732"/>
                </a:cubicBezTo>
                <a:cubicBezTo>
                  <a:pt x="83428" y="65995"/>
                  <a:pt x="85229" y="52552"/>
                  <a:pt x="78497" y="43568"/>
                </a:cubicBezTo>
                <a:cubicBezTo>
                  <a:pt x="74646" y="38434"/>
                  <a:pt x="68837" y="35506"/>
                  <a:pt x="63928" y="31588"/>
                </a:cubicBezTo>
                <a:cubicBezTo>
                  <a:pt x="57758" y="26702"/>
                  <a:pt x="55821" y="20870"/>
                  <a:pt x="52736" y="13844"/>
                </a:cubicBezTo>
                <a:cubicBezTo>
                  <a:pt x="48381" y="3963"/>
                  <a:pt x="40075" y="1"/>
                  <a:pt x="30790" y="1"/>
                </a:cubicBezTo>
                <a:close/>
              </a:path>
            </a:pathLst>
          </a:custGeom>
          <a:gradFill>
            <a:gsLst>
              <a:gs pos="0">
                <a:schemeClr val="accent1"/>
              </a:gs>
              <a:gs pos="68000">
                <a:schemeClr val="lt1"/>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42"/>
          <p:cNvSpPr/>
          <p:nvPr/>
        </p:nvSpPr>
        <p:spPr>
          <a:xfrm>
            <a:off x="730787" y="1726026"/>
            <a:ext cx="1668326" cy="1388886"/>
          </a:xfrm>
          <a:custGeom>
            <a:avLst/>
            <a:gdLst/>
            <a:ahLst/>
            <a:cxnLst/>
            <a:rect l="l" t="t" r="r" b="b"/>
            <a:pathLst>
              <a:path w="78408" h="69116" extrusionOk="0">
                <a:moveTo>
                  <a:pt x="43489" y="0"/>
                </a:moveTo>
                <a:cubicBezTo>
                  <a:pt x="35019" y="0"/>
                  <a:pt x="26940" y="4311"/>
                  <a:pt x="18983" y="7707"/>
                </a:cubicBezTo>
                <a:cubicBezTo>
                  <a:pt x="12115" y="10634"/>
                  <a:pt x="5360" y="14980"/>
                  <a:pt x="2253" y="21780"/>
                </a:cubicBezTo>
                <a:cubicBezTo>
                  <a:pt x="339" y="25969"/>
                  <a:pt x="1" y="30787"/>
                  <a:pt x="564" y="35359"/>
                </a:cubicBezTo>
                <a:cubicBezTo>
                  <a:pt x="1600" y="43510"/>
                  <a:pt x="5360" y="51076"/>
                  <a:pt x="11215" y="56863"/>
                </a:cubicBezTo>
                <a:cubicBezTo>
                  <a:pt x="16439" y="61997"/>
                  <a:pt x="23171" y="65487"/>
                  <a:pt x="30242" y="67446"/>
                </a:cubicBezTo>
                <a:cubicBezTo>
                  <a:pt x="34210" y="68549"/>
                  <a:pt x="38394" y="69115"/>
                  <a:pt x="42583" y="69115"/>
                </a:cubicBezTo>
                <a:cubicBezTo>
                  <a:pt x="54821" y="69115"/>
                  <a:pt x="67094" y="64280"/>
                  <a:pt x="74106" y="53846"/>
                </a:cubicBezTo>
                <a:cubicBezTo>
                  <a:pt x="76628" y="50108"/>
                  <a:pt x="78407" y="45537"/>
                  <a:pt x="77439" y="41123"/>
                </a:cubicBezTo>
                <a:cubicBezTo>
                  <a:pt x="76178" y="35291"/>
                  <a:pt x="70909" y="31868"/>
                  <a:pt x="66901" y="27950"/>
                </a:cubicBezTo>
                <a:cubicBezTo>
                  <a:pt x="60438" y="21645"/>
                  <a:pt x="62149" y="17097"/>
                  <a:pt x="59650" y="9170"/>
                </a:cubicBezTo>
                <a:cubicBezTo>
                  <a:pt x="58434" y="5297"/>
                  <a:pt x="54876" y="2550"/>
                  <a:pt x="51048" y="1244"/>
                </a:cubicBezTo>
                <a:cubicBezTo>
                  <a:pt x="48490" y="371"/>
                  <a:pt x="45973" y="0"/>
                  <a:pt x="43489" y="0"/>
                </a:cubicBezTo>
                <a:close/>
              </a:path>
            </a:pathLst>
          </a:custGeom>
          <a:gradFill>
            <a:gsLst>
              <a:gs pos="0">
                <a:schemeClr val="accent1"/>
              </a:gs>
              <a:gs pos="78000">
                <a:schemeClr val="lt1"/>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42"/>
          <p:cNvSpPr txBox="1">
            <a:spLocks noGrp="1"/>
          </p:cNvSpPr>
          <p:nvPr>
            <p:ph type="ctrTitle"/>
          </p:nvPr>
        </p:nvSpPr>
        <p:spPr>
          <a:xfrm flipH="1">
            <a:off x="3257728" y="3278596"/>
            <a:ext cx="240094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Furniture and Product Design Portfolio</a:t>
            </a:r>
            <a:endParaRPr dirty="0"/>
          </a:p>
        </p:txBody>
      </p:sp>
      <p:sp>
        <p:nvSpPr>
          <p:cNvPr id="555" name="Google Shape;555;p42"/>
          <p:cNvSpPr txBox="1">
            <a:spLocks noGrp="1"/>
          </p:cNvSpPr>
          <p:nvPr>
            <p:ph type="subTitle" idx="1"/>
          </p:nvPr>
        </p:nvSpPr>
        <p:spPr>
          <a:xfrm flipH="1">
            <a:off x="3540235" y="3988522"/>
            <a:ext cx="1851300" cy="8754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de-DE" dirty="0"/>
              <a:t>Farben passend zum Logo</a:t>
            </a:r>
          </a:p>
          <a:p>
            <a:pPr marL="285750" lvl="0" indent="-285750" algn="ctr" rtl="0">
              <a:spcBef>
                <a:spcPts val="0"/>
              </a:spcBef>
              <a:spcAft>
                <a:spcPts val="0"/>
              </a:spcAft>
              <a:buFont typeface="Arial" panose="020B0604020202020204" pitchFamily="34" charset="0"/>
              <a:buChar char="•"/>
            </a:pPr>
            <a:r>
              <a:rPr lang="de-DE" dirty="0"/>
              <a:t>schöne Designs</a:t>
            </a:r>
            <a:endParaRPr dirty="0"/>
          </a:p>
        </p:txBody>
      </p:sp>
      <p:sp>
        <p:nvSpPr>
          <p:cNvPr id="556" name="Google Shape;556;p42"/>
          <p:cNvSpPr txBox="1">
            <a:spLocks noGrp="1"/>
          </p:cNvSpPr>
          <p:nvPr>
            <p:ph type="ctrTitle" idx="2"/>
          </p:nvPr>
        </p:nvSpPr>
        <p:spPr>
          <a:xfrm flipH="1">
            <a:off x="6006657" y="3480082"/>
            <a:ext cx="2543223"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Furniture Delivery and Assembly Business Plan Presentation</a:t>
            </a:r>
            <a:endParaRPr lang="de-DE" dirty="0"/>
          </a:p>
        </p:txBody>
      </p:sp>
      <p:sp>
        <p:nvSpPr>
          <p:cNvPr id="557" name="Google Shape;557;p42"/>
          <p:cNvSpPr txBox="1">
            <a:spLocks noGrp="1"/>
          </p:cNvSpPr>
          <p:nvPr>
            <p:ph type="subTitle" idx="3"/>
          </p:nvPr>
        </p:nvSpPr>
        <p:spPr>
          <a:xfrm flipH="1">
            <a:off x="6244695" y="3993036"/>
            <a:ext cx="1934100" cy="8754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de-DE" dirty="0"/>
              <a:t>minimalistisch</a:t>
            </a:r>
          </a:p>
          <a:p>
            <a:pPr marL="285750" lvl="0" indent="-285750" algn="ctr" rtl="0">
              <a:spcBef>
                <a:spcPts val="0"/>
              </a:spcBef>
              <a:spcAft>
                <a:spcPts val="0"/>
              </a:spcAft>
              <a:buFont typeface="Arial" panose="020B0604020202020204" pitchFamily="34" charset="0"/>
              <a:buChar char="•"/>
            </a:pPr>
            <a:r>
              <a:rPr lang="de-DE" dirty="0"/>
              <a:t>angenehme Farben</a:t>
            </a:r>
            <a:endParaRPr dirty="0"/>
          </a:p>
        </p:txBody>
      </p:sp>
      <p:sp>
        <p:nvSpPr>
          <p:cNvPr id="558" name="Google Shape;558;p42"/>
          <p:cNvSpPr txBox="1">
            <a:spLocks noGrp="1"/>
          </p:cNvSpPr>
          <p:nvPr>
            <p:ph type="ctrTitle" idx="4"/>
          </p:nvPr>
        </p:nvSpPr>
        <p:spPr>
          <a:xfrm flipH="1">
            <a:off x="279565" y="3256294"/>
            <a:ext cx="2558949"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IDEA Furniture Factory Company Profile</a:t>
            </a:r>
            <a:endParaRPr dirty="0"/>
          </a:p>
        </p:txBody>
      </p:sp>
      <p:sp>
        <p:nvSpPr>
          <p:cNvPr id="559" name="Google Shape;559;p42"/>
          <p:cNvSpPr txBox="1">
            <a:spLocks noGrp="1"/>
          </p:cNvSpPr>
          <p:nvPr>
            <p:ph type="subTitle" idx="5"/>
          </p:nvPr>
        </p:nvSpPr>
        <p:spPr>
          <a:xfrm flipH="1">
            <a:off x="568143" y="3934350"/>
            <a:ext cx="1942367" cy="8754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de-DE" dirty="0"/>
              <a:t>angenehme Farben</a:t>
            </a:r>
          </a:p>
          <a:p>
            <a:pPr marL="285750" lvl="0" indent="-285750" algn="ctr" rtl="0">
              <a:spcBef>
                <a:spcPts val="0"/>
              </a:spcBef>
              <a:spcAft>
                <a:spcPts val="0"/>
              </a:spcAft>
              <a:buFont typeface="Arial" panose="020B0604020202020204" pitchFamily="34" charset="0"/>
              <a:buChar char="•"/>
            </a:pPr>
            <a:r>
              <a:rPr lang="de-DE" dirty="0"/>
              <a:t>schöne Designs</a:t>
            </a:r>
            <a:endParaRPr dirty="0"/>
          </a:p>
        </p:txBody>
      </p:sp>
      <p:sp>
        <p:nvSpPr>
          <p:cNvPr id="594" name="Google Shape;594;p42"/>
          <p:cNvSpPr txBox="1">
            <a:spLocks noGrp="1"/>
          </p:cNvSpPr>
          <p:nvPr>
            <p:ph type="ctrTitle"/>
          </p:nvPr>
        </p:nvSpPr>
        <p:spPr>
          <a:xfrm flipH="1">
            <a:off x="2803578" y="1260367"/>
            <a:ext cx="6759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t>02</a:t>
            </a:r>
            <a:endParaRPr sz="2400" dirty="0"/>
          </a:p>
        </p:txBody>
      </p:sp>
      <p:sp>
        <p:nvSpPr>
          <p:cNvPr id="595" name="Google Shape;595;p42"/>
          <p:cNvSpPr txBox="1">
            <a:spLocks noGrp="1"/>
          </p:cNvSpPr>
          <p:nvPr>
            <p:ph type="ctrTitle" idx="2"/>
          </p:nvPr>
        </p:nvSpPr>
        <p:spPr>
          <a:xfrm flipH="1">
            <a:off x="5807366" y="1303630"/>
            <a:ext cx="5934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t>03</a:t>
            </a:r>
            <a:endParaRPr sz="2400" dirty="0"/>
          </a:p>
        </p:txBody>
      </p:sp>
      <p:sp>
        <p:nvSpPr>
          <p:cNvPr id="596" name="Google Shape;596;p42"/>
          <p:cNvSpPr txBox="1">
            <a:spLocks noGrp="1"/>
          </p:cNvSpPr>
          <p:nvPr>
            <p:ph type="ctrTitle" idx="4"/>
          </p:nvPr>
        </p:nvSpPr>
        <p:spPr>
          <a:xfrm flipH="1">
            <a:off x="148110" y="1196827"/>
            <a:ext cx="546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t>01</a:t>
            </a:r>
            <a:endParaRPr sz="2400" dirty="0"/>
          </a:p>
        </p:txBody>
      </p:sp>
      <p:pic>
        <p:nvPicPr>
          <p:cNvPr id="3" name="Grafik 2" descr="Ein Bild, das Text, Screenshot, Design enthält.">
            <a:extLst>
              <a:ext uri="{FF2B5EF4-FFF2-40B4-BE49-F238E27FC236}">
                <a16:creationId xmlns:a16="http://schemas.microsoft.com/office/drawing/2014/main" id="{6DD804DA-4E95-2675-65D4-D22ED3DB6774}"/>
              </a:ext>
            </a:extLst>
          </p:cNvPr>
          <p:cNvPicPr>
            <a:picLocks noChangeAspect="1"/>
          </p:cNvPicPr>
          <p:nvPr/>
        </p:nvPicPr>
        <p:blipFill>
          <a:blip r:embed="rId3"/>
          <a:stretch>
            <a:fillRect/>
          </a:stretch>
        </p:blipFill>
        <p:spPr>
          <a:xfrm>
            <a:off x="285475" y="1716116"/>
            <a:ext cx="2558949" cy="1408705"/>
          </a:xfrm>
          <a:prstGeom prst="rect">
            <a:avLst/>
          </a:prstGeom>
        </p:spPr>
      </p:pic>
      <p:pic>
        <p:nvPicPr>
          <p:cNvPr id="5" name="Grafik 4" descr="Ein Bild, das Text, Design enthält.">
            <a:extLst>
              <a:ext uri="{FF2B5EF4-FFF2-40B4-BE49-F238E27FC236}">
                <a16:creationId xmlns:a16="http://schemas.microsoft.com/office/drawing/2014/main" id="{CE0042EA-7D17-2200-7E26-001FC3C6D5AC}"/>
              </a:ext>
            </a:extLst>
          </p:cNvPr>
          <p:cNvPicPr>
            <a:picLocks noChangeAspect="1"/>
          </p:cNvPicPr>
          <p:nvPr/>
        </p:nvPicPr>
        <p:blipFill>
          <a:blip r:embed="rId4"/>
          <a:stretch>
            <a:fillRect/>
          </a:stretch>
        </p:blipFill>
        <p:spPr>
          <a:xfrm>
            <a:off x="3099720" y="1714494"/>
            <a:ext cx="2558949" cy="1411947"/>
          </a:xfrm>
          <a:prstGeom prst="rect">
            <a:avLst/>
          </a:prstGeom>
        </p:spPr>
      </p:pic>
      <p:pic>
        <p:nvPicPr>
          <p:cNvPr id="7" name="Grafik 6" descr="Ein Bild, das Text, Mobiliar, Design, Stuhl enthält.">
            <a:extLst>
              <a:ext uri="{FF2B5EF4-FFF2-40B4-BE49-F238E27FC236}">
                <a16:creationId xmlns:a16="http://schemas.microsoft.com/office/drawing/2014/main" id="{B61BD964-8356-F0D9-D11C-0F9A96BE1E11}"/>
              </a:ext>
            </a:extLst>
          </p:cNvPr>
          <p:cNvPicPr>
            <a:picLocks noChangeAspect="1"/>
          </p:cNvPicPr>
          <p:nvPr/>
        </p:nvPicPr>
        <p:blipFill>
          <a:blip r:embed="rId5"/>
          <a:stretch>
            <a:fillRect/>
          </a:stretch>
        </p:blipFill>
        <p:spPr>
          <a:xfrm>
            <a:off x="6006658" y="1734206"/>
            <a:ext cx="2558949" cy="1411947"/>
          </a:xfrm>
          <a:prstGeom prst="rect">
            <a:avLst/>
          </a:prstGeom>
        </p:spPr>
      </p:pic>
      <p:pic>
        <p:nvPicPr>
          <p:cNvPr id="9" name="Grafik 8" descr="Krone mit einfarbiger Füllung">
            <a:extLst>
              <a:ext uri="{FF2B5EF4-FFF2-40B4-BE49-F238E27FC236}">
                <a16:creationId xmlns:a16="http://schemas.microsoft.com/office/drawing/2014/main" id="{C4B1F630-A733-7773-9932-05AC4C7A3E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0998" y="923767"/>
            <a:ext cx="914400" cy="914400"/>
          </a:xfrm>
          <a:prstGeom prst="rect">
            <a:avLst/>
          </a:prstGeom>
        </p:spPr>
      </p:pic>
      <p:sp>
        <p:nvSpPr>
          <p:cNvPr id="10" name="Textfeld 9">
            <a:extLst>
              <a:ext uri="{FF2B5EF4-FFF2-40B4-BE49-F238E27FC236}">
                <a16:creationId xmlns:a16="http://schemas.microsoft.com/office/drawing/2014/main" id="{0BAC9E07-AD9E-056F-F225-DAF588DDCC46}"/>
              </a:ext>
            </a:extLst>
          </p:cNvPr>
          <p:cNvSpPr txBox="1"/>
          <p:nvPr/>
        </p:nvSpPr>
        <p:spPr>
          <a:xfrm>
            <a:off x="167640" y="4709160"/>
            <a:ext cx="8808720" cy="307777"/>
          </a:xfrm>
          <a:prstGeom prst="rect">
            <a:avLst/>
          </a:prstGeom>
          <a:noFill/>
        </p:spPr>
        <p:txBody>
          <a:bodyPr wrap="square" rtlCol="0">
            <a:spAutoFit/>
          </a:bodyPr>
          <a:lstStyle/>
          <a:p>
            <a:r>
              <a:rPr lang="de-DE" dirty="0"/>
              <a:t>9                                                                    Gruppe Möbelmarkt </a:t>
            </a:r>
          </a:p>
        </p:txBody>
      </p:sp>
      <p:pic>
        <p:nvPicPr>
          <p:cNvPr id="11" name="Grafik 10" descr="Ein Bild, das Screenshot, Design enthält.">
            <a:extLst>
              <a:ext uri="{FF2B5EF4-FFF2-40B4-BE49-F238E27FC236}">
                <a16:creationId xmlns:a16="http://schemas.microsoft.com/office/drawing/2014/main" id="{FBAD7361-FEE6-789D-E197-E0EED9036677}"/>
              </a:ext>
            </a:extLst>
          </p:cNvPr>
          <p:cNvPicPr>
            <a:picLocks noChangeAspect="1"/>
          </p:cNvPicPr>
          <p:nvPr/>
        </p:nvPicPr>
        <p:blipFill rotWithShape="1">
          <a:blip r:embed="rId8"/>
          <a:srcRect l="9052"/>
          <a:stretch/>
        </p:blipFill>
        <p:spPr>
          <a:xfrm>
            <a:off x="8587565" y="4648205"/>
            <a:ext cx="863536" cy="7374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53"/>
                                        </p:tgtEl>
                                      </p:cBhvr>
                                    </p:animEffect>
                                    <p:set>
                                      <p:cBhvr>
                                        <p:cTn id="7" dur="1" fill="hold">
                                          <p:stCondLst>
                                            <p:cond delay="499"/>
                                          </p:stCondLst>
                                        </p:cTn>
                                        <p:tgtEl>
                                          <p:spTgt spid="55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58"/>
                                        </p:tgtEl>
                                      </p:cBhvr>
                                    </p:animEffect>
                                    <p:set>
                                      <p:cBhvr>
                                        <p:cTn id="10" dur="1" fill="hold">
                                          <p:stCondLst>
                                            <p:cond delay="499"/>
                                          </p:stCondLst>
                                        </p:cTn>
                                        <p:tgtEl>
                                          <p:spTgt spid="55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59">
                                            <p:txEl>
                                              <p:pRg st="0" end="0"/>
                                            </p:txEl>
                                          </p:spTgt>
                                        </p:tgtEl>
                                      </p:cBhvr>
                                    </p:animEffect>
                                    <p:set>
                                      <p:cBhvr>
                                        <p:cTn id="13" dur="1" fill="hold">
                                          <p:stCondLst>
                                            <p:cond delay="499"/>
                                          </p:stCondLst>
                                        </p:cTn>
                                        <p:tgtEl>
                                          <p:spTgt spid="559">
                                            <p:txEl>
                                              <p:pRg st="0" end="0"/>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59">
                                            <p:txEl>
                                              <p:pRg st="1" end="1"/>
                                            </p:txEl>
                                          </p:spTgt>
                                        </p:tgtEl>
                                      </p:cBhvr>
                                    </p:animEffect>
                                    <p:set>
                                      <p:cBhvr>
                                        <p:cTn id="16" dur="1" fill="hold">
                                          <p:stCondLst>
                                            <p:cond delay="499"/>
                                          </p:stCondLst>
                                        </p:cTn>
                                        <p:tgtEl>
                                          <p:spTgt spid="559">
                                            <p:txEl>
                                              <p:pRg st="1" end="1"/>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96"/>
                                        </p:tgtEl>
                                      </p:cBhvr>
                                    </p:animEffect>
                                    <p:set>
                                      <p:cBhvr>
                                        <p:cTn id="19" dur="1" fill="hold">
                                          <p:stCondLst>
                                            <p:cond delay="499"/>
                                          </p:stCondLst>
                                        </p:cTn>
                                        <p:tgtEl>
                                          <p:spTgt spid="59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56"/>
                                        </p:tgtEl>
                                      </p:cBhvr>
                                    </p:animEffect>
                                    <p:set>
                                      <p:cBhvr>
                                        <p:cTn id="25" dur="1" fill="hold">
                                          <p:stCondLst>
                                            <p:cond delay="499"/>
                                          </p:stCondLst>
                                        </p:cTn>
                                        <p:tgtEl>
                                          <p:spTgt spid="55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57">
                                            <p:txEl>
                                              <p:pRg st="0" end="0"/>
                                            </p:txEl>
                                          </p:spTgt>
                                        </p:tgtEl>
                                      </p:cBhvr>
                                    </p:animEffect>
                                    <p:set>
                                      <p:cBhvr>
                                        <p:cTn id="28" dur="1" fill="hold">
                                          <p:stCondLst>
                                            <p:cond delay="499"/>
                                          </p:stCondLst>
                                        </p:cTn>
                                        <p:tgtEl>
                                          <p:spTgt spid="557">
                                            <p:txEl>
                                              <p:pRg st="0" end="0"/>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57">
                                            <p:txEl>
                                              <p:pRg st="1" end="1"/>
                                            </p:txEl>
                                          </p:spTgt>
                                        </p:tgtEl>
                                      </p:cBhvr>
                                    </p:animEffect>
                                    <p:set>
                                      <p:cBhvr>
                                        <p:cTn id="31" dur="1" fill="hold">
                                          <p:stCondLst>
                                            <p:cond delay="499"/>
                                          </p:stCondLst>
                                        </p:cTn>
                                        <p:tgtEl>
                                          <p:spTgt spid="557">
                                            <p:txEl>
                                              <p:pRg st="1" end="1"/>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95"/>
                                        </p:tgtEl>
                                      </p:cBhvr>
                                    </p:animEffect>
                                    <p:set>
                                      <p:cBhvr>
                                        <p:cTn id="34" dur="1" fill="hold">
                                          <p:stCondLst>
                                            <p:cond delay="499"/>
                                          </p:stCondLst>
                                        </p:cTn>
                                        <p:tgtEl>
                                          <p:spTgt spid="59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animBg="1"/>
      <p:bldP spid="556" grpId="0"/>
      <p:bldP spid="557" grpId="0" uiExpand="1" build="p"/>
      <p:bldP spid="558" grpId="0" uiExpand="1"/>
      <p:bldP spid="559" grpId="0" uiExpand="1" build="p"/>
      <p:bldP spid="595" grpId="0"/>
      <p:bldP spid="5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5"/>
          <p:cNvSpPr txBox="1">
            <a:spLocks noGrp="1"/>
          </p:cNvSpPr>
          <p:nvPr>
            <p:ph type="title"/>
          </p:nvPr>
        </p:nvSpPr>
        <p:spPr>
          <a:xfrm>
            <a:off x="176901" y="147058"/>
            <a:ext cx="875538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000" dirty="0">
                <a:latin typeface="+mj-lt"/>
              </a:rPr>
              <a:t>Erstellung theoriespezifischer Folien</a:t>
            </a:r>
            <a:endParaRPr sz="4000" dirty="0">
              <a:latin typeface="+mj-lt"/>
            </a:endParaRPr>
          </a:p>
        </p:txBody>
      </p:sp>
      <p:grpSp>
        <p:nvGrpSpPr>
          <p:cNvPr id="350" name="Google Shape;350;p35"/>
          <p:cNvGrpSpPr/>
          <p:nvPr/>
        </p:nvGrpSpPr>
        <p:grpSpPr>
          <a:xfrm rot="-2397709" flipH="1">
            <a:off x="3209047" y="1450076"/>
            <a:ext cx="2634561" cy="2575582"/>
            <a:chOff x="3254870" y="1449985"/>
            <a:chExt cx="2634467" cy="2575490"/>
          </a:xfrm>
        </p:grpSpPr>
        <p:sp>
          <p:nvSpPr>
            <p:cNvPr id="351" name="Google Shape;351;p35"/>
            <p:cNvSpPr/>
            <p:nvPr/>
          </p:nvSpPr>
          <p:spPr>
            <a:xfrm>
              <a:off x="3383247" y="1622475"/>
              <a:ext cx="2403000" cy="24030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352" name="Google Shape;352;p35"/>
            <p:cNvGrpSpPr/>
            <p:nvPr/>
          </p:nvGrpSpPr>
          <p:grpSpPr>
            <a:xfrm>
              <a:off x="3254870" y="1449985"/>
              <a:ext cx="2634467" cy="2292963"/>
              <a:chOff x="1706078" y="2092649"/>
              <a:chExt cx="660913" cy="575240"/>
            </a:xfrm>
          </p:grpSpPr>
          <p:sp>
            <p:nvSpPr>
              <p:cNvPr id="353" name="Google Shape;353;p35"/>
              <p:cNvSpPr/>
              <p:nvPr/>
            </p:nvSpPr>
            <p:spPr>
              <a:xfrm>
                <a:off x="1938891" y="2092649"/>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54" name="Google Shape;354;p35"/>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55" name="Google Shape;355;p35"/>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grpSp>
      <p:sp>
        <p:nvSpPr>
          <p:cNvPr id="356" name="Google Shape;356;p35"/>
          <p:cNvSpPr txBox="1">
            <a:spLocks noGrp="1"/>
          </p:cNvSpPr>
          <p:nvPr>
            <p:ph type="ctrTitle" idx="4294967295"/>
          </p:nvPr>
        </p:nvSpPr>
        <p:spPr>
          <a:xfrm>
            <a:off x="6502016" y="2205688"/>
            <a:ext cx="1824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latin typeface="+mn-lt"/>
              </a:rPr>
              <a:t>Frederic</a:t>
            </a:r>
            <a:endParaRPr sz="2000" dirty="0">
              <a:latin typeface="+mn-lt"/>
            </a:endParaRPr>
          </a:p>
        </p:txBody>
      </p:sp>
      <p:sp>
        <p:nvSpPr>
          <p:cNvPr id="357" name="Google Shape;357;p35"/>
          <p:cNvSpPr txBox="1">
            <a:spLocks noGrp="1"/>
          </p:cNvSpPr>
          <p:nvPr>
            <p:ph type="subTitle" idx="4294967295"/>
          </p:nvPr>
        </p:nvSpPr>
        <p:spPr>
          <a:xfrm>
            <a:off x="6502012" y="2635550"/>
            <a:ext cx="2321948" cy="634200"/>
          </a:xfrm>
          <a:prstGeom prst="rect">
            <a:avLst/>
          </a:prstGeom>
        </p:spPr>
        <p:txBody>
          <a:bodyPr spcFirstLastPara="1" wrap="square" lIns="91425" tIns="91425" rIns="91425" bIns="91425" anchor="t" anchorCtr="0">
            <a:noAutofit/>
          </a:bodyPr>
          <a:lstStyle/>
          <a:p>
            <a:pPr marL="285750" indent="-285750">
              <a:lnSpc>
                <a:spcPct val="100000"/>
              </a:lnSpc>
              <a:spcAft>
                <a:spcPts val="1600"/>
              </a:spcAft>
            </a:pPr>
            <a:r>
              <a:rPr lang="en" sz="1400" dirty="0">
                <a:latin typeface="+mn-lt"/>
              </a:rPr>
              <a:t>Gestaltung der Folien bzgl. Logo &amp; Namen</a:t>
            </a:r>
            <a:endParaRPr sz="1400" dirty="0">
              <a:solidFill>
                <a:schemeClr val="dk1"/>
              </a:solidFill>
              <a:latin typeface="+mn-lt"/>
            </a:endParaRPr>
          </a:p>
        </p:txBody>
      </p:sp>
      <p:sp>
        <p:nvSpPr>
          <p:cNvPr id="358" name="Google Shape;358;p35"/>
          <p:cNvSpPr txBox="1">
            <a:spLocks noGrp="1"/>
          </p:cNvSpPr>
          <p:nvPr>
            <p:ph type="ctrTitle" idx="4294967295"/>
          </p:nvPr>
        </p:nvSpPr>
        <p:spPr>
          <a:xfrm>
            <a:off x="808395" y="1394363"/>
            <a:ext cx="18240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dirty="0">
                <a:latin typeface="+mn-lt"/>
              </a:rPr>
              <a:t>Tom &amp; Sidney</a:t>
            </a:r>
            <a:endParaRPr sz="2000" dirty="0">
              <a:latin typeface="+mn-lt"/>
            </a:endParaRPr>
          </a:p>
        </p:txBody>
      </p:sp>
      <p:sp>
        <p:nvSpPr>
          <p:cNvPr id="359" name="Google Shape;359;p35"/>
          <p:cNvSpPr txBox="1">
            <a:spLocks noGrp="1"/>
          </p:cNvSpPr>
          <p:nvPr>
            <p:ph type="subTitle" idx="4294967295"/>
          </p:nvPr>
        </p:nvSpPr>
        <p:spPr>
          <a:xfrm>
            <a:off x="176901" y="1824225"/>
            <a:ext cx="2455494" cy="634200"/>
          </a:xfrm>
          <a:prstGeom prst="rect">
            <a:avLst/>
          </a:prstGeom>
        </p:spPr>
        <p:txBody>
          <a:bodyPr spcFirstLastPara="1" wrap="square" lIns="91425" tIns="91425" rIns="91425" bIns="91425" anchor="t" anchorCtr="0">
            <a:noAutofit/>
          </a:bodyPr>
          <a:lstStyle/>
          <a:p>
            <a:pPr marL="285750" indent="-285750" algn="r">
              <a:lnSpc>
                <a:spcPct val="100000"/>
              </a:lnSpc>
              <a:spcAft>
                <a:spcPts val="1600"/>
              </a:spcAft>
            </a:pPr>
            <a:r>
              <a:rPr lang="de-DE" sz="1400" dirty="0">
                <a:latin typeface="+mn-lt"/>
              </a:rPr>
              <a:t>Austausch über Programm-/GUI Folien</a:t>
            </a:r>
            <a:endParaRPr sz="1400" dirty="0">
              <a:latin typeface="+mn-lt"/>
            </a:endParaRPr>
          </a:p>
        </p:txBody>
      </p:sp>
      <p:sp>
        <p:nvSpPr>
          <p:cNvPr id="360" name="Google Shape;360;p35"/>
          <p:cNvSpPr txBox="1">
            <a:spLocks noGrp="1"/>
          </p:cNvSpPr>
          <p:nvPr>
            <p:ph type="ctrTitle" idx="4294967295"/>
          </p:nvPr>
        </p:nvSpPr>
        <p:spPr>
          <a:xfrm>
            <a:off x="381000" y="3170213"/>
            <a:ext cx="225139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dirty="0">
                <a:latin typeface="+mn-lt"/>
              </a:rPr>
              <a:t>Frederic</a:t>
            </a:r>
            <a:endParaRPr sz="2000" dirty="0">
              <a:latin typeface="+mn-lt"/>
            </a:endParaRPr>
          </a:p>
        </p:txBody>
      </p:sp>
      <p:sp>
        <p:nvSpPr>
          <p:cNvPr id="361" name="Google Shape;361;p35"/>
          <p:cNvSpPr txBox="1">
            <a:spLocks noGrp="1"/>
          </p:cNvSpPr>
          <p:nvPr>
            <p:ph type="subTitle" idx="4294967295"/>
          </p:nvPr>
        </p:nvSpPr>
        <p:spPr>
          <a:xfrm>
            <a:off x="0" y="3600075"/>
            <a:ext cx="2632395" cy="634200"/>
          </a:xfrm>
          <a:prstGeom prst="rect">
            <a:avLst/>
          </a:prstGeom>
        </p:spPr>
        <p:txBody>
          <a:bodyPr spcFirstLastPara="1" wrap="square" lIns="91425" tIns="91425" rIns="91425" bIns="91425" anchor="t" anchorCtr="0">
            <a:noAutofit/>
          </a:bodyPr>
          <a:lstStyle/>
          <a:p>
            <a:pPr marL="285750" indent="-285750" algn="r">
              <a:lnSpc>
                <a:spcPct val="100000"/>
              </a:lnSpc>
              <a:spcAft>
                <a:spcPts val="1600"/>
              </a:spcAft>
            </a:pPr>
            <a:r>
              <a:rPr lang="en" sz="1400" dirty="0">
                <a:latin typeface="+mn-lt"/>
              </a:rPr>
              <a:t>Erstellen der Folien bzgl. </a:t>
            </a:r>
            <a:r>
              <a:rPr lang="de-DE" sz="1400" dirty="0">
                <a:latin typeface="+mn-lt"/>
              </a:rPr>
              <a:t>D</a:t>
            </a:r>
            <a:r>
              <a:rPr lang="en" sz="1400" dirty="0">
                <a:latin typeface="+mn-lt"/>
              </a:rPr>
              <a:t>er schriftl. Ausarbeitung</a:t>
            </a:r>
            <a:endParaRPr sz="1400" dirty="0">
              <a:latin typeface="+mn-lt"/>
            </a:endParaRPr>
          </a:p>
        </p:txBody>
      </p:sp>
      <p:sp>
        <p:nvSpPr>
          <p:cNvPr id="362" name="Google Shape;362;p35"/>
          <p:cNvSpPr txBox="1">
            <a:spLocks noGrp="1"/>
          </p:cNvSpPr>
          <p:nvPr>
            <p:ph type="ctrTitle" idx="4294967295"/>
          </p:nvPr>
        </p:nvSpPr>
        <p:spPr>
          <a:xfrm>
            <a:off x="3619685" y="1853275"/>
            <a:ext cx="627300" cy="3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mn-lt"/>
              </a:rPr>
              <a:t>01</a:t>
            </a:r>
            <a:endParaRPr sz="2400" dirty="0">
              <a:solidFill>
                <a:schemeClr val="lt1"/>
              </a:solidFill>
              <a:latin typeface="+mn-lt"/>
            </a:endParaRPr>
          </a:p>
        </p:txBody>
      </p:sp>
      <p:sp>
        <p:nvSpPr>
          <p:cNvPr id="363" name="Google Shape;363;p35"/>
          <p:cNvSpPr txBox="1">
            <a:spLocks noGrp="1"/>
          </p:cNvSpPr>
          <p:nvPr>
            <p:ph type="ctrTitle" idx="4294967295"/>
          </p:nvPr>
        </p:nvSpPr>
        <p:spPr>
          <a:xfrm>
            <a:off x="5334585" y="2467000"/>
            <a:ext cx="627300" cy="3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mn-lt"/>
              </a:rPr>
              <a:t>02</a:t>
            </a:r>
            <a:endParaRPr sz="2400" dirty="0">
              <a:solidFill>
                <a:schemeClr val="lt1"/>
              </a:solidFill>
              <a:latin typeface="+mn-lt"/>
            </a:endParaRPr>
          </a:p>
        </p:txBody>
      </p:sp>
      <p:sp>
        <p:nvSpPr>
          <p:cNvPr id="364" name="Google Shape;364;p35"/>
          <p:cNvSpPr txBox="1">
            <a:spLocks noGrp="1"/>
          </p:cNvSpPr>
          <p:nvPr>
            <p:ph type="ctrTitle" idx="4294967295"/>
          </p:nvPr>
        </p:nvSpPr>
        <p:spPr>
          <a:xfrm>
            <a:off x="3927291" y="3669725"/>
            <a:ext cx="627300" cy="3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mn-lt"/>
              </a:rPr>
              <a:t>03</a:t>
            </a:r>
            <a:endParaRPr sz="2400" dirty="0">
              <a:solidFill>
                <a:schemeClr val="lt1"/>
              </a:solidFill>
              <a:latin typeface="+mn-lt"/>
            </a:endParaRPr>
          </a:p>
        </p:txBody>
      </p:sp>
      <p:sp>
        <p:nvSpPr>
          <p:cNvPr id="365" name="Google Shape;365;p35"/>
          <p:cNvSpPr txBox="1">
            <a:spLocks noGrp="1"/>
          </p:cNvSpPr>
          <p:nvPr>
            <p:ph type="ctrTitle" idx="4294967295"/>
          </p:nvPr>
        </p:nvSpPr>
        <p:spPr>
          <a:xfrm>
            <a:off x="755889" y="1161032"/>
            <a:ext cx="1876500" cy="31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chemeClr val="lt2"/>
                </a:solidFill>
                <a:latin typeface="+mn-lt"/>
              </a:rPr>
              <a:t>Treffen 01</a:t>
            </a:r>
            <a:endParaRPr sz="2400" dirty="0">
              <a:solidFill>
                <a:schemeClr val="lt2"/>
              </a:solidFill>
              <a:latin typeface="+mn-lt"/>
            </a:endParaRPr>
          </a:p>
        </p:txBody>
      </p:sp>
      <p:sp>
        <p:nvSpPr>
          <p:cNvPr id="366" name="Google Shape;366;p35"/>
          <p:cNvSpPr txBox="1">
            <a:spLocks noGrp="1"/>
          </p:cNvSpPr>
          <p:nvPr>
            <p:ph type="ctrTitle" idx="4294967295"/>
          </p:nvPr>
        </p:nvSpPr>
        <p:spPr>
          <a:xfrm>
            <a:off x="1051560" y="2964757"/>
            <a:ext cx="1580829" cy="31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chemeClr val="accent4"/>
                </a:solidFill>
                <a:latin typeface="+mn-lt"/>
              </a:rPr>
              <a:t>Treffen 03</a:t>
            </a:r>
            <a:endParaRPr sz="2400" dirty="0">
              <a:solidFill>
                <a:schemeClr val="accent4"/>
              </a:solidFill>
              <a:latin typeface="+mn-lt"/>
            </a:endParaRPr>
          </a:p>
        </p:txBody>
      </p:sp>
      <p:sp>
        <p:nvSpPr>
          <p:cNvPr id="367" name="Google Shape;367;p35"/>
          <p:cNvSpPr txBox="1">
            <a:spLocks noGrp="1"/>
          </p:cNvSpPr>
          <p:nvPr>
            <p:ph type="ctrTitle" idx="4294967295"/>
          </p:nvPr>
        </p:nvSpPr>
        <p:spPr>
          <a:xfrm>
            <a:off x="6502010" y="2014832"/>
            <a:ext cx="1659010" cy="31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1"/>
                </a:solidFill>
                <a:latin typeface="+mn-lt"/>
              </a:rPr>
              <a:t>Treffen 02</a:t>
            </a:r>
            <a:endParaRPr sz="2400" dirty="0">
              <a:solidFill>
                <a:schemeClr val="accent1"/>
              </a:solidFill>
              <a:latin typeface="+mn-lt"/>
            </a:endParaRPr>
          </a:p>
        </p:txBody>
      </p:sp>
      <p:sp>
        <p:nvSpPr>
          <p:cNvPr id="2" name="Textfeld 1">
            <a:extLst>
              <a:ext uri="{FF2B5EF4-FFF2-40B4-BE49-F238E27FC236}">
                <a16:creationId xmlns:a16="http://schemas.microsoft.com/office/drawing/2014/main" id="{9F04BC41-C73F-A763-A39B-AA3BBD28AE4A}"/>
              </a:ext>
            </a:extLst>
          </p:cNvPr>
          <p:cNvSpPr txBox="1"/>
          <p:nvPr/>
        </p:nvSpPr>
        <p:spPr>
          <a:xfrm>
            <a:off x="167640" y="4709160"/>
            <a:ext cx="8808720" cy="307777"/>
          </a:xfrm>
          <a:prstGeom prst="rect">
            <a:avLst/>
          </a:prstGeom>
          <a:noFill/>
        </p:spPr>
        <p:txBody>
          <a:bodyPr wrap="square" rtlCol="0">
            <a:spAutoFit/>
          </a:bodyPr>
          <a:lstStyle/>
          <a:p>
            <a:r>
              <a:rPr lang="de-DE" dirty="0"/>
              <a:t>10                                                                    Gruppe Möbelmarkt </a:t>
            </a:r>
          </a:p>
        </p:txBody>
      </p:sp>
      <p:pic>
        <p:nvPicPr>
          <p:cNvPr id="3" name="Grafik 2" descr="Ein Bild, das Screenshot, Design enthält.">
            <a:extLst>
              <a:ext uri="{FF2B5EF4-FFF2-40B4-BE49-F238E27FC236}">
                <a16:creationId xmlns:a16="http://schemas.microsoft.com/office/drawing/2014/main" id="{9B116DDA-7964-9A57-B21F-A9CC01144BA8}"/>
              </a:ext>
            </a:extLst>
          </p:cNvPr>
          <p:cNvPicPr>
            <a:picLocks noChangeAspect="1"/>
          </p:cNvPicPr>
          <p:nvPr/>
        </p:nvPicPr>
        <p:blipFill rotWithShape="1">
          <a:blip r:embed="rId3"/>
          <a:srcRect l="10140"/>
          <a:stretch/>
        </p:blipFill>
        <p:spPr>
          <a:xfrm>
            <a:off x="8597899" y="4648205"/>
            <a:ext cx="853201" cy="7374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A19DA-7C75-7093-0AA3-F68889910361}"/>
              </a:ext>
            </a:extLst>
          </p:cNvPr>
          <p:cNvSpPr>
            <a:spLocks noGrp="1"/>
          </p:cNvSpPr>
          <p:nvPr>
            <p:ph type="title"/>
          </p:nvPr>
        </p:nvSpPr>
        <p:spPr>
          <a:xfrm>
            <a:off x="1283755" y="347865"/>
            <a:ext cx="3830369" cy="719441"/>
          </a:xfrm>
        </p:spPr>
        <p:txBody>
          <a:bodyPr/>
          <a:lstStyle/>
          <a:p>
            <a:r>
              <a:rPr lang="de-DE" sz="4000" dirty="0">
                <a:latin typeface="+mj-lt"/>
              </a:rPr>
              <a:t>Anwendung:</a:t>
            </a:r>
          </a:p>
        </p:txBody>
      </p:sp>
      <p:sp>
        <p:nvSpPr>
          <p:cNvPr id="4" name="Textfeld 3">
            <a:extLst>
              <a:ext uri="{FF2B5EF4-FFF2-40B4-BE49-F238E27FC236}">
                <a16:creationId xmlns:a16="http://schemas.microsoft.com/office/drawing/2014/main" id="{69B474BB-F526-459E-2B55-1C3775C43F91}"/>
              </a:ext>
            </a:extLst>
          </p:cNvPr>
          <p:cNvSpPr txBox="1"/>
          <p:nvPr/>
        </p:nvSpPr>
        <p:spPr>
          <a:xfrm>
            <a:off x="2466322" y="2005732"/>
            <a:ext cx="5387340" cy="2062103"/>
          </a:xfrm>
          <a:prstGeom prst="rect">
            <a:avLst/>
          </a:prstGeom>
          <a:noFill/>
        </p:spPr>
        <p:txBody>
          <a:bodyPr wrap="square" rtlCol="0">
            <a:spAutoFit/>
          </a:bodyPr>
          <a:lstStyle/>
          <a:p>
            <a:pPr marL="285750" indent="-285750">
              <a:buFont typeface="Arial" panose="020B0604020202020204" pitchFamily="34" charset="0"/>
              <a:buChar char="•"/>
            </a:pPr>
            <a:r>
              <a:rPr lang="de-DE" sz="1600" dirty="0"/>
              <a:t>Verwendungsursprung: altbewährte Methode + Anwendung in der Praxisphase</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Eigenverantwortliche Aufteilung: Tickets wurden erstellt &amp; wurden in Eigenverantwortung verteilt</a:t>
            </a:r>
          </a:p>
          <a:p>
            <a:endParaRPr lang="de-DE" sz="1600" dirty="0"/>
          </a:p>
          <a:p>
            <a:pPr marL="285750" indent="-285750">
              <a:buFont typeface="Arial" panose="020B0604020202020204" pitchFamily="34" charset="0"/>
              <a:buChar char="•"/>
            </a:pPr>
            <a:r>
              <a:rPr lang="de-DE" sz="1600" dirty="0"/>
              <a:t>Erfolg auf ganzer Linie: Arbeitszweck von </a:t>
            </a:r>
            <a:r>
              <a:rPr lang="de-DE" sz="1600" dirty="0" err="1"/>
              <a:t>Git</a:t>
            </a:r>
            <a:r>
              <a:rPr lang="de-DE" sz="1600" dirty="0"/>
              <a:t> wurde vollends ausgenutzt &amp; auch so benutzt</a:t>
            </a:r>
          </a:p>
        </p:txBody>
      </p:sp>
      <p:pic>
        <p:nvPicPr>
          <p:cNvPr id="1026" name="Picture 2" descr="Git – Wikipedia">
            <a:extLst>
              <a:ext uri="{FF2B5EF4-FFF2-40B4-BE49-F238E27FC236}">
                <a16:creationId xmlns:a16="http://schemas.microsoft.com/office/drawing/2014/main" id="{B7E41544-457D-BC81-EADB-AB735D920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992" y="41322"/>
            <a:ext cx="3494049" cy="138499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064;p45">
            <a:extLst>
              <a:ext uri="{FF2B5EF4-FFF2-40B4-BE49-F238E27FC236}">
                <a16:creationId xmlns:a16="http://schemas.microsoft.com/office/drawing/2014/main" id="{AABF612E-84A7-0460-1183-6EA8A02FCECB}"/>
              </a:ext>
            </a:extLst>
          </p:cNvPr>
          <p:cNvSpPr/>
          <p:nvPr/>
        </p:nvSpPr>
        <p:spPr>
          <a:xfrm>
            <a:off x="4674" y="1668993"/>
            <a:ext cx="1808700" cy="237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065;p45">
            <a:extLst>
              <a:ext uri="{FF2B5EF4-FFF2-40B4-BE49-F238E27FC236}">
                <a16:creationId xmlns:a16="http://schemas.microsoft.com/office/drawing/2014/main" id="{6CD87CC9-269C-9FED-94BE-3047E3B9D5D5}"/>
              </a:ext>
            </a:extLst>
          </p:cNvPr>
          <p:cNvGrpSpPr/>
          <p:nvPr/>
        </p:nvGrpSpPr>
        <p:grpSpPr>
          <a:xfrm>
            <a:off x="1233811" y="927406"/>
            <a:ext cx="422407" cy="741587"/>
            <a:chOff x="5755400" y="3340825"/>
            <a:chExt cx="276825" cy="486000"/>
          </a:xfrm>
        </p:grpSpPr>
        <p:sp>
          <p:nvSpPr>
            <p:cNvPr id="6" name="Google Shape;1066;p45">
              <a:extLst>
                <a:ext uri="{FF2B5EF4-FFF2-40B4-BE49-F238E27FC236}">
                  <a16:creationId xmlns:a16="http://schemas.microsoft.com/office/drawing/2014/main" id="{4D517205-C09F-2475-6861-AAD9BC269059}"/>
                </a:ext>
              </a:extLst>
            </p:cNvPr>
            <p:cNvSpPr/>
            <p:nvPr/>
          </p:nvSpPr>
          <p:spPr>
            <a:xfrm>
              <a:off x="5755400" y="3386625"/>
              <a:ext cx="111375" cy="282025"/>
            </a:xfrm>
            <a:custGeom>
              <a:avLst/>
              <a:gdLst/>
              <a:ahLst/>
              <a:cxnLst/>
              <a:rect l="l" t="t" r="r" b="b"/>
              <a:pathLst>
                <a:path w="4455" h="11281" extrusionOk="0">
                  <a:moveTo>
                    <a:pt x="417" y="0"/>
                  </a:moveTo>
                  <a:lnTo>
                    <a:pt x="292" y="625"/>
                  </a:lnTo>
                  <a:lnTo>
                    <a:pt x="209" y="1249"/>
                  </a:lnTo>
                  <a:lnTo>
                    <a:pt x="42" y="2456"/>
                  </a:lnTo>
                  <a:lnTo>
                    <a:pt x="0" y="3622"/>
                  </a:lnTo>
                  <a:lnTo>
                    <a:pt x="42" y="4662"/>
                  </a:lnTo>
                  <a:lnTo>
                    <a:pt x="167" y="5661"/>
                  </a:lnTo>
                  <a:lnTo>
                    <a:pt x="333" y="6619"/>
                  </a:lnTo>
                  <a:lnTo>
                    <a:pt x="583" y="7451"/>
                  </a:lnTo>
                  <a:lnTo>
                    <a:pt x="833" y="8242"/>
                  </a:lnTo>
                  <a:lnTo>
                    <a:pt x="1083" y="8908"/>
                  </a:lnTo>
                  <a:lnTo>
                    <a:pt x="1374" y="9532"/>
                  </a:lnTo>
                  <a:lnTo>
                    <a:pt x="1624" y="10032"/>
                  </a:lnTo>
                  <a:lnTo>
                    <a:pt x="1874" y="10490"/>
                  </a:lnTo>
                  <a:lnTo>
                    <a:pt x="2248" y="11072"/>
                  </a:lnTo>
                  <a:lnTo>
                    <a:pt x="2415" y="11280"/>
                  </a:lnTo>
                  <a:lnTo>
                    <a:pt x="4454" y="10906"/>
                  </a:lnTo>
                  <a:lnTo>
                    <a:pt x="4080" y="10198"/>
                  </a:lnTo>
                  <a:lnTo>
                    <a:pt x="3622" y="9324"/>
                  </a:lnTo>
                  <a:lnTo>
                    <a:pt x="3122" y="8075"/>
                  </a:lnTo>
                  <a:lnTo>
                    <a:pt x="2498" y="6535"/>
                  </a:lnTo>
                  <a:lnTo>
                    <a:pt x="1832" y="4662"/>
                  </a:lnTo>
                  <a:lnTo>
                    <a:pt x="1124" y="2498"/>
                  </a:lnTo>
                  <a:lnTo>
                    <a:pt x="791" y="1291"/>
                  </a:lnTo>
                  <a:lnTo>
                    <a:pt x="4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7;p45">
              <a:extLst>
                <a:ext uri="{FF2B5EF4-FFF2-40B4-BE49-F238E27FC236}">
                  <a16:creationId xmlns:a16="http://schemas.microsoft.com/office/drawing/2014/main" id="{A10EA99C-7E95-D08B-C22A-6CAFE0E59BF3}"/>
                </a:ext>
              </a:extLst>
            </p:cNvPr>
            <p:cNvSpPr/>
            <p:nvPr/>
          </p:nvSpPr>
          <p:spPr>
            <a:xfrm>
              <a:off x="5921900" y="3386625"/>
              <a:ext cx="110325" cy="282025"/>
            </a:xfrm>
            <a:custGeom>
              <a:avLst/>
              <a:gdLst/>
              <a:ahLst/>
              <a:cxnLst/>
              <a:rect l="l" t="t" r="r" b="b"/>
              <a:pathLst>
                <a:path w="4413" h="11281" extrusionOk="0">
                  <a:moveTo>
                    <a:pt x="3996" y="0"/>
                  </a:moveTo>
                  <a:lnTo>
                    <a:pt x="3663" y="1291"/>
                  </a:lnTo>
                  <a:lnTo>
                    <a:pt x="3330" y="2498"/>
                  </a:lnTo>
                  <a:lnTo>
                    <a:pt x="2623" y="4662"/>
                  </a:lnTo>
                  <a:lnTo>
                    <a:pt x="1957" y="6535"/>
                  </a:lnTo>
                  <a:lnTo>
                    <a:pt x="1332" y="8075"/>
                  </a:lnTo>
                  <a:lnTo>
                    <a:pt x="791" y="9324"/>
                  </a:lnTo>
                  <a:lnTo>
                    <a:pt x="375" y="10198"/>
                  </a:lnTo>
                  <a:lnTo>
                    <a:pt x="0" y="10906"/>
                  </a:lnTo>
                  <a:lnTo>
                    <a:pt x="2040" y="11280"/>
                  </a:lnTo>
                  <a:lnTo>
                    <a:pt x="2165" y="11072"/>
                  </a:lnTo>
                  <a:lnTo>
                    <a:pt x="2581" y="10490"/>
                  </a:lnTo>
                  <a:lnTo>
                    <a:pt x="2831" y="10032"/>
                  </a:lnTo>
                  <a:lnTo>
                    <a:pt x="3080" y="9532"/>
                  </a:lnTo>
                  <a:lnTo>
                    <a:pt x="3372" y="8908"/>
                  </a:lnTo>
                  <a:lnTo>
                    <a:pt x="3622" y="8242"/>
                  </a:lnTo>
                  <a:lnTo>
                    <a:pt x="3871" y="7451"/>
                  </a:lnTo>
                  <a:lnTo>
                    <a:pt x="4079" y="6619"/>
                  </a:lnTo>
                  <a:lnTo>
                    <a:pt x="4246" y="5661"/>
                  </a:lnTo>
                  <a:lnTo>
                    <a:pt x="4371" y="4662"/>
                  </a:lnTo>
                  <a:lnTo>
                    <a:pt x="4412" y="3622"/>
                  </a:lnTo>
                  <a:lnTo>
                    <a:pt x="4371" y="2456"/>
                  </a:lnTo>
                  <a:lnTo>
                    <a:pt x="4246" y="1249"/>
                  </a:lnTo>
                  <a:lnTo>
                    <a:pt x="4121" y="625"/>
                  </a:lnTo>
                  <a:lnTo>
                    <a:pt x="39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68;p45">
              <a:extLst>
                <a:ext uri="{FF2B5EF4-FFF2-40B4-BE49-F238E27FC236}">
                  <a16:creationId xmlns:a16="http://schemas.microsoft.com/office/drawing/2014/main" id="{389C0DA1-4193-D70C-3391-977D1C8A3BFD}"/>
                </a:ext>
              </a:extLst>
            </p:cNvPr>
            <p:cNvSpPr/>
            <p:nvPr/>
          </p:nvSpPr>
          <p:spPr>
            <a:xfrm>
              <a:off x="5902125" y="3420950"/>
              <a:ext cx="91600" cy="244575"/>
            </a:xfrm>
            <a:custGeom>
              <a:avLst/>
              <a:gdLst/>
              <a:ahLst/>
              <a:cxnLst/>
              <a:rect l="l" t="t" r="r" b="b"/>
              <a:pathLst>
                <a:path w="3664" h="9783" extrusionOk="0">
                  <a:moveTo>
                    <a:pt x="2748" y="1"/>
                  </a:moveTo>
                  <a:lnTo>
                    <a:pt x="2748" y="251"/>
                  </a:lnTo>
                  <a:lnTo>
                    <a:pt x="2706" y="1000"/>
                  </a:lnTo>
                  <a:lnTo>
                    <a:pt x="2623" y="2082"/>
                  </a:lnTo>
                  <a:lnTo>
                    <a:pt x="2415" y="3456"/>
                  </a:lnTo>
                  <a:lnTo>
                    <a:pt x="2290" y="4205"/>
                  </a:lnTo>
                  <a:lnTo>
                    <a:pt x="2082" y="4954"/>
                  </a:lnTo>
                  <a:lnTo>
                    <a:pt x="1874" y="5787"/>
                  </a:lnTo>
                  <a:lnTo>
                    <a:pt x="1624" y="6577"/>
                  </a:lnTo>
                  <a:lnTo>
                    <a:pt x="1291" y="7410"/>
                  </a:lnTo>
                  <a:lnTo>
                    <a:pt x="916" y="8201"/>
                  </a:lnTo>
                  <a:lnTo>
                    <a:pt x="500" y="8950"/>
                  </a:lnTo>
                  <a:lnTo>
                    <a:pt x="0" y="9658"/>
                  </a:lnTo>
                  <a:lnTo>
                    <a:pt x="583" y="9741"/>
                  </a:lnTo>
                  <a:lnTo>
                    <a:pt x="1083" y="9783"/>
                  </a:lnTo>
                  <a:lnTo>
                    <a:pt x="1874" y="9783"/>
                  </a:lnTo>
                  <a:lnTo>
                    <a:pt x="2331" y="9699"/>
                  </a:lnTo>
                  <a:lnTo>
                    <a:pt x="2498" y="9658"/>
                  </a:lnTo>
                  <a:lnTo>
                    <a:pt x="2623" y="9491"/>
                  </a:lnTo>
                  <a:lnTo>
                    <a:pt x="2872" y="9033"/>
                  </a:lnTo>
                  <a:lnTo>
                    <a:pt x="2997" y="8700"/>
                  </a:lnTo>
                  <a:lnTo>
                    <a:pt x="3164" y="8284"/>
                  </a:lnTo>
                  <a:lnTo>
                    <a:pt x="3330" y="7785"/>
                  </a:lnTo>
                  <a:lnTo>
                    <a:pt x="3455" y="7202"/>
                  </a:lnTo>
                  <a:lnTo>
                    <a:pt x="3580" y="6577"/>
                  </a:lnTo>
                  <a:lnTo>
                    <a:pt x="3622" y="5870"/>
                  </a:lnTo>
                  <a:lnTo>
                    <a:pt x="3663" y="5079"/>
                  </a:lnTo>
                  <a:lnTo>
                    <a:pt x="3622" y="4205"/>
                  </a:lnTo>
                  <a:lnTo>
                    <a:pt x="3538" y="3248"/>
                  </a:lnTo>
                  <a:lnTo>
                    <a:pt x="3372" y="2249"/>
                  </a:lnTo>
                  <a:lnTo>
                    <a:pt x="3122" y="1166"/>
                  </a:lnTo>
                  <a:lnTo>
                    <a:pt x="2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9;p45">
              <a:extLst>
                <a:ext uri="{FF2B5EF4-FFF2-40B4-BE49-F238E27FC236}">
                  <a16:creationId xmlns:a16="http://schemas.microsoft.com/office/drawing/2014/main" id="{E999BDA5-2FAD-4624-AE16-A20D4A016BB4}"/>
                </a:ext>
              </a:extLst>
            </p:cNvPr>
            <p:cNvSpPr/>
            <p:nvPr/>
          </p:nvSpPr>
          <p:spPr>
            <a:xfrm>
              <a:off x="5805350" y="3351250"/>
              <a:ext cx="79100" cy="317400"/>
            </a:xfrm>
            <a:custGeom>
              <a:avLst/>
              <a:gdLst/>
              <a:ahLst/>
              <a:cxnLst/>
              <a:rect l="l" t="t" r="r" b="b"/>
              <a:pathLst>
                <a:path w="3164" h="12696" extrusionOk="0">
                  <a:moveTo>
                    <a:pt x="1124" y="0"/>
                  </a:moveTo>
                  <a:lnTo>
                    <a:pt x="999" y="333"/>
                  </a:lnTo>
                  <a:lnTo>
                    <a:pt x="750" y="1207"/>
                  </a:lnTo>
                  <a:lnTo>
                    <a:pt x="458" y="2539"/>
                  </a:lnTo>
                  <a:lnTo>
                    <a:pt x="292" y="3330"/>
                  </a:lnTo>
                  <a:lnTo>
                    <a:pt x="167" y="4246"/>
                  </a:lnTo>
                  <a:lnTo>
                    <a:pt x="42" y="5161"/>
                  </a:lnTo>
                  <a:lnTo>
                    <a:pt x="0" y="6202"/>
                  </a:lnTo>
                  <a:lnTo>
                    <a:pt x="0" y="7243"/>
                  </a:lnTo>
                  <a:lnTo>
                    <a:pt x="42" y="8325"/>
                  </a:lnTo>
                  <a:lnTo>
                    <a:pt x="167" y="9407"/>
                  </a:lnTo>
                  <a:lnTo>
                    <a:pt x="375" y="10531"/>
                  </a:lnTo>
                  <a:lnTo>
                    <a:pt x="541" y="11072"/>
                  </a:lnTo>
                  <a:lnTo>
                    <a:pt x="708" y="11613"/>
                  </a:lnTo>
                  <a:lnTo>
                    <a:pt x="916" y="12154"/>
                  </a:lnTo>
                  <a:lnTo>
                    <a:pt x="1124" y="12695"/>
                  </a:lnTo>
                  <a:lnTo>
                    <a:pt x="3164" y="12695"/>
                  </a:lnTo>
                  <a:lnTo>
                    <a:pt x="2831" y="11613"/>
                  </a:lnTo>
                  <a:lnTo>
                    <a:pt x="2498" y="10406"/>
                  </a:lnTo>
                  <a:lnTo>
                    <a:pt x="2123" y="8783"/>
                  </a:lnTo>
                  <a:lnTo>
                    <a:pt x="1749" y="6868"/>
                  </a:lnTo>
                  <a:lnTo>
                    <a:pt x="1582" y="5827"/>
                  </a:lnTo>
                  <a:lnTo>
                    <a:pt x="1457" y="4745"/>
                  </a:lnTo>
                  <a:lnTo>
                    <a:pt x="1291" y="3580"/>
                  </a:lnTo>
                  <a:lnTo>
                    <a:pt x="1207" y="2414"/>
                  </a:lnTo>
                  <a:lnTo>
                    <a:pt x="1166" y="1249"/>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70;p45">
              <a:extLst>
                <a:ext uri="{FF2B5EF4-FFF2-40B4-BE49-F238E27FC236}">
                  <a16:creationId xmlns:a16="http://schemas.microsoft.com/office/drawing/2014/main" id="{8A53EE19-1167-29AF-8993-E4F7FF973487}"/>
                </a:ext>
              </a:extLst>
            </p:cNvPr>
            <p:cNvSpPr/>
            <p:nvPr/>
          </p:nvSpPr>
          <p:spPr>
            <a:xfrm>
              <a:off x="5846975" y="3379325"/>
              <a:ext cx="95750" cy="289325"/>
            </a:xfrm>
            <a:custGeom>
              <a:avLst/>
              <a:gdLst/>
              <a:ahLst/>
              <a:cxnLst/>
              <a:rect l="l" t="t" r="r" b="b"/>
              <a:pathLst>
                <a:path w="3830" h="11573" extrusionOk="0">
                  <a:moveTo>
                    <a:pt x="1124" y="1"/>
                  </a:moveTo>
                  <a:lnTo>
                    <a:pt x="1041" y="251"/>
                  </a:lnTo>
                  <a:lnTo>
                    <a:pt x="791" y="1083"/>
                  </a:lnTo>
                  <a:lnTo>
                    <a:pt x="500" y="2290"/>
                  </a:lnTo>
                  <a:lnTo>
                    <a:pt x="375" y="2998"/>
                  </a:lnTo>
                  <a:lnTo>
                    <a:pt x="250" y="3830"/>
                  </a:lnTo>
                  <a:lnTo>
                    <a:pt x="125" y="4704"/>
                  </a:lnTo>
                  <a:lnTo>
                    <a:pt x="42" y="5620"/>
                  </a:lnTo>
                  <a:lnTo>
                    <a:pt x="0" y="6578"/>
                  </a:lnTo>
                  <a:lnTo>
                    <a:pt x="42" y="7577"/>
                  </a:lnTo>
                  <a:lnTo>
                    <a:pt x="84" y="8575"/>
                  </a:lnTo>
                  <a:lnTo>
                    <a:pt x="250" y="9574"/>
                  </a:lnTo>
                  <a:lnTo>
                    <a:pt x="458" y="10573"/>
                  </a:lnTo>
                  <a:lnTo>
                    <a:pt x="791" y="11572"/>
                  </a:lnTo>
                  <a:lnTo>
                    <a:pt x="3830" y="11572"/>
                  </a:lnTo>
                  <a:lnTo>
                    <a:pt x="3663" y="11364"/>
                  </a:lnTo>
                  <a:lnTo>
                    <a:pt x="3330" y="10740"/>
                  </a:lnTo>
                  <a:lnTo>
                    <a:pt x="2872" y="9741"/>
                  </a:lnTo>
                  <a:lnTo>
                    <a:pt x="2581" y="9117"/>
                  </a:lnTo>
                  <a:lnTo>
                    <a:pt x="2331" y="8409"/>
                  </a:lnTo>
                  <a:lnTo>
                    <a:pt x="2040" y="7618"/>
                  </a:lnTo>
                  <a:lnTo>
                    <a:pt x="1790" y="6744"/>
                  </a:lnTo>
                  <a:lnTo>
                    <a:pt x="1582" y="5787"/>
                  </a:lnTo>
                  <a:lnTo>
                    <a:pt x="1374" y="4746"/>
                  </a:lnTo>
                  <a:lnTo>
                    <a:pt x="1207" y="3664"/>
                  </a:lnTo>
                  <a:lnTo>
                    <a:pt x="1124" y="2498"/>
                  </a:lnTo>
                  <a:lnTo>
                    <a:pt x="1083" y="1291"/>
                  </a:lnTo>
                  <a:lnTo>
                    <a:pt x="11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1;p45">
              <a:extLst>
                <a:ext uri="{FF2B5EF4-FFF2-40B4-BE49-F238E27FC236}">
                  <a16:creationId xmlns:a16="http://schemas.microsoft.com/office/drawing/2014/main" id="{A5455CEC-9BB2-0463-DEA7-42DCC7826C39}"/>
                </a:ext>
              </a:extLst>
            </p:cNvPr>
            <p:cNvSpPr/>
            <p:nvPr/>
          </p:nvSpPr>
          <p:spPr>
            <a:xfrm>
              <a:off x="5886525" y="3340825"/>
              <a:ext cx="70775" cy="314300"/>
            </a:xfrm>
            <a:custGeom>
              <a:avLst/>
              <a:gdLst/>
              <a:ahLst/>
              <a:cxnLst/>
              <a:rect l="l" t="t" r="r" b="b"/>
              <a:pathLst>
                <a:path w="2831" h="12572" extrusionOk="0">
                  <a:moveTo>
                    <a:pt x="666" y="1"/>
                  </a:moveTo>
                  <a:lnTo>
                    <a:pt x="666" y="1541"/>
                  </a:lnTo>
                  <a:lnTo>
                    <a:pt x="666" y="3164"/>
                  </a:lnTo>
                  <a:lnTo>
                    <a:pt x="624" y="5162"/>
                  </a:lnTo>
                  <a:lnTo>
                    <a:pt x="541" y="7243"/>
                  </a:lnTo>
                  <a:lnTo>
                    <a:pt x="416" y="9325"/>
                  </a:lnTo>
                  <a:lnTo>
                    <a:pt x="333" y="10282"/>
                  </a:lnTo>
                  <a:lnTo>
                    <a:pt x="250" y="11156"/>
                  </a:lnTo>
                  <a:lnTo>
                    <a:pt x="125" y="11947"/>
                  </a:lnTo>
                  <a:lnTo>
                    <a:pt x="0" y="12571"/>
                  </a:lnTo>
                  <a:lnTo>
                    <a:pt x="2414" y="12571"/>
                  </a:lnTo>
                  <a:lnTo>
                    <a:pt x="2456" y="12238"/>
                  </a:lnTo>
                  <a:lnTo>
                    <a:pt x="2622" y="11364"/>
                  </a:lnTo>
                  <a:lnTo>
                    <a:pt x="2747" y="10032"/>
                  </a:lnTo>
                  <a:lnTo>
                    <a:pt x="2831" y="9200"/>
                  </a:lnTo>
                  <a:lnTo>
                    <a:pt x="2831" y="8284"/>
                  </a:lnTo>
                  <a:lnTo>
                    <a:pt x="2831" y="7368"/>
                  </a:lnTo>
                  <a:lnTo>
                    <a:pt x="2747" y="6328"/>
                  </a:lnTo>
                  <a:lnTo>
                    <a:pt x="2622" y="5287"/>
                  </a:lnTo>
                  <a:lnTo>
                    <a:pt x="2414" y="4247"/>
                  </a:lnTo>
                  <a:lnTo>
                    <a:pt x="2123" y="3164"/>
                  </a:lnTo>
                  <a:lnTo>
                    <a:pt x="1748" y="2082"/>
                  </a:lnTo>
                  <a:lnTo>
                    <a:pt x="1499" y="1541"/>
                  </a:lnTo>
                  <a:lnTo>
                    <a:pt x="1249" y="1041"/>
                  </a:lnTo>
                  <a:lnTo>
                    <a:pt x="999" y="500"/>
                  </a:lnTo>
                  <a:lnTo>
                    <a:pt x="6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2;p45">
              <a:extLst>
                <a:ext uri="{FF2B5EF4-FFF2-40B4-BE49-F238E27FC236}">
                  <a16:creationId xmlns:a16="http://schemas.microsoft.com/office/drawing/2014/main" id="{D81397A5-A8DA-ED84-6F1D-BEA396213E86}"/>
                </a:ext>
              </a:extLst>
            </p:cNvPr>
            <p:cNvSpPr/>
            <p:nvPr/>
          </p:nvSpPr>
          <p:spPr>
            <a:xfrm>
              <a:off x="5783500" y="3641575"/>
              <a:ext cx="220625" cy="185250"/>
            </a:xfrm>
            <a:custGeom>
              <a:avLst/>
              <a:gdLst/>
              <a:ahLst/>
              <a:cxnLst/>
              <a:rect l="l" t="t" r="r" b="b"/>
              <a:pathLst>
                <a:path w="8825" h="7410" extrusionOk="0">
                  <a:moveTo>
                    <a:pt x="0" y="0"/>
                  </a:moveTo>
                  <a:lnTo>
                    <a:pt x="0" y="6369"/>
                  </a:lnTo>
                  <a:lnTo>
                    <a:pt x="42" y="6577"/>
                  </a:lnTo>
                  <a:lnTo>
                    <a:pt x="84" y="6785"/>
                  </a:lnTo>
                  <a:lnTo>
                    <a:pt x="208" y="6951"/>
                  </a:lnTo>
                  <a:lnTo>
                    <a:pt x="333" y="7118"/>
                  </a:lnTo>
                  <a:lnTo>
                    <a:pt x="500" y="7243"/>
                  </a:lnTo>
                  <a:lnTo>
                    <a:pt x="666" y="7326"/>
                  </a:lnTo>
                  <a:lnTo>
                    <a:pt x="874" y="7409"/>
                  </a:lnTo>
                  <a:lnTo>
                    <a:pt x="7992" y="7409"/>
                  </a:lnTo>
                  <a:lnTo>
                    <a:pt x="8200" y="7326"/>
                  </a:lnTo>
                  <a:lnTo>
                    <a:pt x="8367" y="7243"/>
                  </a:lnTo>
                  <a:lnTo>
                    <a:pt x="8533" y="7118"/>
                  </a:lnTo>
                  <a:lnTo>
                    <a:pt x="8658" y="6951"/>
                  </a:lnTo>
                  <a:lnTo>
                    <a:pt x="8741" y="6785"/>
                  </a:lnTo>
                  <a:lnTo>
                    <a:pt x="8825" y="6577"/>
                  </a:lnTo>
                  <a:lnTo>
                    <a:pt x="8825" y="6369"/>
                  </a:lnTo>
                  <a:lnTo>
                    <a:pt x="8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3;p45">
              <a:extLst>
                <a:ext uri="{FF2B5EF4-FFF2-40B4-BE49-F238E27FC236}">
                  <a16:creationId xmlns:a16="http://schemas.microsoft.com/office/drawing/2014/main" id="{CFC020CC-6DF5-EF48-E11E-EE0A73348883}"/>
                </a:ext>
              </a:extLst>
            </p:cNvPr>
            <p:cNvSpPr/>
            <p:nvPr/>
          </p:nvSpPr>
          <p:spPr>
            <a:xfrm>
              <a:off x="5783500" y="3641575"/>
              <a:ext cx="220625" cy="18750"/>
            </a:xfrm>
            <a:custGeom>
              <a:avLst/>
              <a:gdLst/>
              <a:ahLst/>
              <a:cxnLst/>
              <a:rect l="l" t="t" r="r" b="b"/>
              <a:pathLst>
                <a:path w="8825" h="750" extrusionOk="0">
                  <a:moveTo>
                    <a:pt x="0" y="0"/>
                  </a:moveTo>
                  <a:lnTo>
                    <a:pt x="0" y="749"/>
                  </a:lnTo>
                  <a:lnTo>
                    <a:pt x="8825" y="749"/>
                  </a:lnTo>
                  <a:lnTo>
                    <a:pt x="8825" y="0"/>
                  </a:lnTo>
                  <a:close/>
                </a:path>
              </a:pathLst>
            </a:custGeom>
            <a:solidFill>
              <a:srgbClr val="B97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074;p45">
            <a:extLst>
              <a:ext uri="{FF2B5EF4-FFF2-40B4-BE49-F238E27FC236}">
                <a16:creationId xmlns:a16="http://schemas.microsoft.com/office/drawing/2014/main" id="{3F472B31-EE80-3C35-E31B-272D8A0A009C}"/>
              </a:ext>
            </a:extLst>
          </p:cNvPr>
          <p:cNvGrpSpPr/>
          <p:nvPr/>
        </p:nvGrpSpPr>
        <p:grpSpPr>
          <a:xfrm>
            <a:off x="548011" y="927406"/>
            <a:ext cx="422407" cy="741587"/>
            <a:chOff x="5755400" y="3340825"/>
            <a:chExt cx="276825" cy="486000"/>
          </a:xfrm>
        </p:grpSpPr>
        <p:sp>
          <p:nvSpPr>
            <p:cNvPr id="15" name="Google Shape;1075;p45">
              <a:extLst>
                <a:ext uri="{FF2B5EF4-FFF2-40B4-BE49-F238E27FC236}">
                  <a16:creationId xmlns:a16="http://schemas.microsoft.com/office/drawing/2014/main" id="{EEF0C6AA-FC80-B3DE-C926-8950E1117283}"/>
                </a:ext>
              </a:extLst>
            </p:cNvPr>
            <p:cNvSpPr/>
            <p:nvPr/>
          </p:nvSpPr>
          <p:spPr>
            <a:xfrm>
              <a:off x="5755400" y="3386625"/>
              <a:ext cx="111375" cy="282025"/>
            </a:xfrm>
            <a:custGeom>
              <a:avLst/>
              <a:gdLst/>
              <a:ahLst/>
              <a:cxnLst/>
              <a:rect l="l" t="t" r="r" b="b"/>
              <a:pathLst>
                <a:path w="4455" h="11281" extrusionOk="0">
                  <a:moveTo>
                    <a:pt x="417" y="0"/>
                  </a:moveTo>
                  <a:lnTo>
                    <a:pt x="292" y="625"/>
                  </a:lnTo>
                  <a:lnTo>
                    <a:pt x="209" y="1249"/>
                  </a:lnTo>
                  <a:lnTo>
                    <a:pt x="42" y="2456"/>
                  </a:lnTo>
                  <a:lnTo>
                    <a:pt x="0" y="3622"/>
                  </a:lnTo>
                  <a:lnTo>
                    <a:pt x="42" y="4662"/>
                  </a:lnTo>
                  <a:lnTo>
                    <a:pt x="167" y="5661"/>
                  </a:lnTo>
                  <a:lnTo>
                    <a:pt x="333" y="6619"/>
                  </a:lnTo>
                  <a:lnTo>
                    <a:pt x="583" y="7451"/>
                  </a:lnTo>
                  <a:lnTo>
                    <a:pt x="833" y="8242"/>
                  </a:lnTo>
                  <a:lnTo>
                    <a:pt x="1083" y="8908"/>
                  </a:lnTo>
                  <a:lnTo>
                    <a:pt x="1374" y="9532"/>
                  </a:lnTo>
                  <a:lnTo>
                    <a:pt x="1624" y="10032"/>
                  </a:lnTo>
                  <a:lnTo>
                    <a:pt x="1874" y="10490"/>
                  </a:lnTo>
                  <a:lnTo>
                    <a:pt x="2248" y="11072"/>
                  </a:lnTo>
                  <a:lnTo>
                    <a:pt x="2415" y="11280"/>
                  </a:lnTo>
                  <a:lnTo>
                    <a:pt x="4454" y="10906"/>
                  </a:lnTo>
                  <a:lnTo>
                    <a:pt x="4080" y="10198"/>
                  </a:lnTo>
                  <a:lnTo>
                    <a:pt x="3622" y="9324"/>
                  </a:lnTo>
                  <a:lnTo>
                    <a:pt x="3122" y="8075"/>
                  </a:lnTo>
                  <a:lnTo>
                    <a:pt x="2498" y="6535"/>
                  </a:lnTo>
                  <a:lnTo>
                    <a:pt x="1832" y="4662"/>
                  </a:lnTo>
                  <a:lnTo>
                    <a:pt x="1124" y="2498"/>
                  </a:lnTo>
                  <a:lnTo>
                    <a:pt x="791" y="1291"/>
                  </a:lnTo>
                  <a:lnTo>
                    <a:pt x="4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6;p45">
              <a:extLst>
                <a:ext uri="{FF2B5EF4-FFF2-40B4-BE49-F238E27FC236}">
                  <a16:creationId xmlns:a16="http://schemas.microsoft.com/office/drawing/2014/main" id="{1315381F-DD62-0848-1B8F-89D7F72D4973}"/>
                </a:ext>
              </a:extLst>
            </p:cNvPr>
            <p:cNvSpPr/>
            <p:nvPr/>
          </p:nvSpPr>
          <p:spPr>
            <a:xfrm>
              <a:off x="5921900" y="3386625"/>
              <a:ext cx="110325" cy="282025"/>
            </a:xfrm>
            <a:custGeom>
              <a:avLst/>
              <a:gdLst/>
              <a:ahLst/>
              <a:cxnLst/>
              <a:rect l="l" t="t" r="r" b="b"/>
              <a:pathLst>
                <a:path w="4413" h="11281" extrusionOk="0">
                  <a:moveTo>
                    <a:pt x="3996" y="0"/>
                  </a:moveTo>
                  <a:lnTo>
                    <a:pt x="3663" y="1291"/>
                  </a:lnTo>
                  <a:lnTo>
                    <a:pt x="3330" y="2498"/>
                  </a:lnTo>
                  <a:lnTo>
                    <a:pt x="2623" y="4662"/>
                  </a:lnTo>
                  <a:lnTo>
                    <a:pt x="1957" y="6535"/>
                  </a:lnTo>
                  <a:lnTo>
                    <a:pt x="1332" y="8075"/>
                  </a:lnTo>
                  <a:lnTo>
                    <a:pt x="791" y="9324"/>
                  </a:lnTo>
                  <a:lnTo>
                    <a:pt x="375" y="10198"/>
                  </a:lnTo>
                  <a:lnTo>
                    <a:pt x="0" y="10906"/>
                  </a:lnTo>
                  <a:lnTo>
                    <a:pt x="2040" y="11280"/>
                  </a:lnTo>
                  <a:lnTo>
                    <a:pt x="2165" y="11072"/>
                  </a:lnTo>
                  <a:lnTo>
                    <a:pt x="2581" y="10490"/>
                  </a:lnTo>
                  <a:lnTo>
                    <a:pt x="2831" y="10032"/>
                  </a:lnTo>
                  <a:lnTo>
                    <a:pt x="3080" y="9532"/>
                  </a:lnTo>
                  <a:lnTo>
                    <a:pt x="3372" y="8908"/>
                  </a:lnTo>
                  <a:lnTo>
                    <a:pt x="3622" y="8242"/>
                  </a:lnTo>
                  <a:lnTo>
                    <a:pt x="3871" y="7451"/>
                  </a:lnTo>
                  <a:lnTo>
                    <a:pt x="4079" y="6619"/>
                  </a:lnTo>
                  <a:lnTo>
                    <a:pt x="4246" y="5661"/>
                  </a:lnTo>
                  <a:lnTo>
                    <a:pt x="4371" y="4662"/>
                  </a:lnTo>
                  <a:lnTo>
                    <a:pt x="4412" y="3622"/>
                  </a:lnTo>
                  <a:lnTo>
                    <a:pt x="4371" y="2456"/>
                  </a:lnTo>
                  <a:lnTo>
                    <a:pt x="4246" y="1249"/>
                  </a:lnTo>
                  <a:lnTo>
                    <a:pt x="4121" y="625"/>
                  </a:lnTo>
                  <a:lnTo>
                    <a:pt x="39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7;p45">
              <a:extLst>
                <a:ext uri="{FF2B5EF4-FFF2-40B4-BE49-F238E27FC236}">
                  <a16:creationId xmlns:a16="http://schemas.microsoft.com/office/drawing/2014/main" id="{5EE3E198-2DA6-E43B-7B37-A79A87F387BC}"/>
                </a:ext>
              </a:extLst>
            </p:cNvPr>
            <p:cNvSpPr/>
            <p:nvPr/>
          </p:nvSpPr>
          <p:spPr>
            <a:xfrm>
              <a:off x="5902125" y="3420950"/>
              <a:ext cx="91600" cy="244575"/>
            </a:xfrm>
            <a:custGeom>
              <a:avLst/>
              <a:gdLst/>
              <a:ahLst/>
              <a:cxnLst/>
              <a:rect l="l" t="t" r="r" b="b"/>
              <a:pathLst>
                <a:path w="3664" h="9783" extrusionOk="0">
                  <a:moveTo>
                    <a:pt x="2748" y="1"/>
                  </a:moveTo>
                  <a:lnTo>
                    <a:pt x="2748" y="251"/>
                  </a:lnTo>
                  <a:lnTo>
                    <a:pt x="2706" y="1000"/>
                  </a:lnTo>
                  <a:lnTo>
                    <a:pt x="2623" y="2082"/>
                  </a:lnTo>
                  <a:lnTo>
                    <a:pt x="2415" y="3456"/>
                  </a:lnTo>
                  <a:lnTo>
                    <a:pt x="2290" y="4205"/>
                  </a:lnTo>
                  <a:lnTo>
                    <a:pt x="2082" y="4954"/>
                  </a:lnTo>
                  <a:lnTo>
                    <a:pt x="1874" y="5787"/>
                  </a:lnTo>
                  <a:lnTo>
                    <a:pt x="1624" y="6577"/>
                  </a:lnTo>
                  <a:lnTo>
                    <a:pt x="1291" y="7410"/>
                  </a:lnTo>
                  <a:lnTo>
                    <a:pt x="916" y="8201"/>
                  </a:lnTo>
                  <a:lnTo>
                    <a:pt x="500" y="8950"/>
                  </a:lnTo>
                  <a:lnTo>
                    <a:pt x="0" y="9658"/>
                  </a:lnTo>
                  <a:lnTo>
                    <a:pt x="583" y="9741"/>
                  </a:lnTo>
                  <a:lnTo>
                    <a:pt x="1083" y="9783"/>
                  </a:lnTo>
                  <a:lnTo>
                    <a:pt x="1874" y="9783"/>
                  </a:lnTo>
                  <a:lnTo>
                    <a:pt x="2331" y="9699"/>
                  </a:lnTo>
                  <a:lnTo>
                    <a:pt x="2498" y="9658"/>
                  </a:lnTo>
                  <a:lnTo>
                    <a:pt x="2623" y="9491"/>
                  </a:lnTo>
                  <a:lnTo>
                    <a:pt x="2872" y="9033"/>
                  </a:lnTo>
                  <a:lnTo>
                    <a:pt x="2997" y="8700"/>
                  </a:lnTo>
                  <a:lnTo>
                    <a:pt x="3164" y="8284"/>
                  </a:lnTo>
                  <a:lnTo>
                    <a:pt x="3330" y="7785"/>
                  </a:lnTo>
                  <a:lnTo>
                    <a:pt x="3455" y="7202"/>
                  </a:lnTo>
                  <a:lnTo>
                    <a:pt x="3580" y="6577"/>
                  </a:lnTo>
                  <a:lnTo>
                    <a:pt x="3622" y="5870"/>
                  </a:lnTo>
                  <a:lnTo>
                    <a:pt x="3663" y="5079"/>
                  </a:lnTo>
                  <a:lnTo>
                    <a:pt x="3622" y="4205"/>
                  </a:lnTo>
                  <a:lnTo>
                    <a:pt x="3538" y="3248"/>
                  </a:lnTo>
                  <a:lnTo>
                    <a:pt x="3372" y="2249"/>
                  </a:lnTo>
                  <a:lnTo>
                    <a:pt x="3122" y="1166"/>
                  </a:lnTo>
                  <a:lnTo>
                    <a:pt x="2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8;p45">
              <a:extLst>
                <a:ext uri="{FF2B5EF4-FFF2-40B4-BE49-F238E27FC236}">
                  <a16:creationId xmlns:a16="http://schemas.microsoft.com/office/drawing/2014/main" id="{76C43EDD-F45C-8E25-A3C4-9110DF61CB66}"/>
                </a:ext>
              </a:extLst>
            </p:cNvPr>
            <p:cNvSpPr/>
            <p:nvPr/>
          </p:nvSpPr>
          <p:spPr>
            <a:xfrm>
              <a:off x="5805350" y="3351250"/>
              <a:ext cx="79100" cy="317400"/>
            </a:xfrm>
            <a:custGeom>
              <a:avLst/>
              <a:gdLst/>
              <a:ahLst/>
              <a:cxnLst/>
              <a:rect l="l" t="t" r="r" b="b"/>
              <a:pathLst>
                <a:path w="3164" h="12696" extrusionOk="0">
                  <a:moveTo>
                    <a:pt x="1124" y="0"/>
                  </a:moveTo>
                  <a:lnTo>
                    <a:pt x="999" y="333"/>
                  </a:lnTo>
                  <a:lnTo>
                    <a:pt x="750" y="1207"/>
                  </a:lnTo>
                  <a:lnTo>
                    <a:pt x="458" y="2539"/>
                  </a:lnTo>
                  <a:lnTo>
                    <a:pt x="292" y="3330"/>
                  </a:lnTo>
                  <a:lnTo>
                    <a:pt x="167" y="4246"/>
                  </a:lnTo>
                  <a:lnTo>
                    <a:pt x="42" y="5161"/>
                  </a:lnTo>
                  <a:lnTo>
                    <a:pt x="0" y="6202"/>
                  </a:lnTo>
                  <a:lnTo>
                    <a:pt x="0" y="7243"/>
                  </a:lnTo>
                  <a:lnTo>
                    <a:pt x="42" y="8325"/>
                  </a:lnTo>
                  <a:lnTo>
                    <a:pt x="167" y="9407"/>
                  </a:lnTo>
                  <a:lnTo>
                    <a:pt x="375" y="10531"/>
                  </a:lnTo>
                  <a:lnTo>
                    <a:pt x="541" y="11072"/>
                  </a:lnTo>
                  <a:lnTo>
                    <a:pt x="708" y="11613"/>
                  </a:lnTo>
                  <a:lnTo>
                    <a:pt x="916" y="12154"/>
                  </a:lnTo>
                  <a:lnTo>
                    <a:pt x="1124" y="12695"/>
                  </a:lnTo>
                  <a:lnTo>
                    <a:pt x="3164" y="12695"/>
                  </a:lnTo>
                  <a:lnTo>
                    <a:pt x="2831" y="11613"/>
                  </a:lnTo>
                  <a:lnTo>
                    <a:pt x="2498" y="10406"/>
                  </a:lnTo>
                  <a:lnTo>
                    <a:pt x="2123" y="8783"/>
                  </a:lnTo>
                  <a:lnTo>
                    <a:pt x="1749" y="6868"/>
                  </a:lnTo>
                  <a:lnTo>
                    <a:pt x="1582" y="5827"/>
                  </a:lnTo>
                  <a:lnTo>
                    <a:pt x="1457" y="4745"/>
                  </a:lnTo>
                  <a:lnTo>
                    <a:pt x="1291" y="3580"/>
                  </a:lnTo>
                  <a:lnTo>
                    <a:pt x="1207" y="2414"/>
                  </a:lnTo>
                  <a:lnTo>
                    <a:pt x="1166" y="1249"/>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9;p45">
              <a:extLst>
                <a:ext uri="{FF2B5EF4-FFF2-40B4-BE49-F238E27FC236}">
                  <a16:creationId xmlns:a16="http://schemas.microsoft.com/office/drawing/2014/main" id="{0D9A908E-5B71-4AE7-640D-0C5539405FE0}"/>
                </a:ext>
              </a:extLst>
            </p:cNvPr>
            <p:cNvSpPr/>
            <p:nvPr/>
          </p:nvSpPr>
          <p:spPr>
            <a:xfrm>
              <a:off x="5846975" y="3379325"/>
              <a:ext cx="95750" cy="289325"/>
            </a:xfrm>
            <a:custGeom>
              <a:avLst/>
              <a:gdLst/>
              <a:ahLst/>
              <a:cxnLst/>
              <a:rect l="l" t="t" r="r" b="b"/>
              <a:pathLst>
                <a:path w="3830" h="11573" extrusionOk="0">
                  <a:moveTo>
                    <a:pt x="1124" y="1"/>
                  </a:moveTo>
                  <a:lnTo>
                    <a:pt x="1041" y="251"/>
                  </a:lnTo>
                  <a:lnTo>
                    <a:pt x="791" y="1083"/>
                  </a:lnTo>
                  <a:lnTo>
                    <a:pt x="500" y="2290"/>
                  </a:lnTo>
                  <a:lnTo>
                    <a:pt x="375" y="2998"/>
                  </a:lnTo>
                  <a:lnTo>
                    <a:pt x="250" y="3830"/>
                  </a:lnTo>
                  <a:lnTo>
                    <a:pt x="125" y="4704"/>
                  </a:lnTo>
                  <a:lnTo>
                    <a:pt x="42" y="5620"/>
                  </a:lnTo>
                  <a:lnTo>
                    <a:pt x="0" y="6578"/>
                  </a:lnTo>
                  <a:lnTo>
                    <a:pt x="42" y="7577"/>
                  </a:lnTo>
                  <a:lnTo>
                    <a:pt x="84" y="8575"/>
                  </a:lnTo>
                  <a:lnTo>
                    <a:pt x="250" y="9574"/>
                  </a:lnTo>
                  <a:lnTo>
                    <a:pt x="458" y="10573"/>
                  </a:lnTo>
                  <a:lnTo>
                    <a:pt x="791" y="11572"/>
                  </a:lnTo>
                  <a:lnTo>
                    <a:pt x="3830" y="11572"/>
                  </a:lnTo>
                  <a:lnTo>
                    <a:pt x="3663" y="11364"/>
                  </a:lnTo>
                  <a:lnTo>
                    <a:pt x="3330" y="10740"/>
                  </a:lnTo>
                  <a:lnTo>
                    <a:pt x="2872" y="9741"/>
                  </a:lnTo>
                  <a:lnTo>
                    <a:pt x="2581" y="9117"/>
                  </a:lnTo>
                  <a:lnTo>
                    <a:pt x="2331" y="8409"/>
                  </a:lnTo>
                  <a:lnTo>
                    <a:pt x="2040" y="7618"/>
                  </a:lnTo>
                  <a:lnTo>
                    <a:pt x="1790" y="6744"/>
                  </a:lnTo>
                  <a:lnTo>
                    <a:pt x="1582" y="5787"/>
                  </a:lnTo>
                  <a:lnTo>
                    <a:pt x="1374" y="4746"/>
                  </a:lnTo>
                  <a:lnTo>
                    <a:pt x="1207" y="3664"/>
                  </a:lnTo>
                  <a:lnTo>
                    <a:pt x="1124" y="2498"/>
                  </a:lnTo>
                  <a:lnTo>
                    <a:pt x="1083" y="1291"/>
                  </a:lnTo>
                  <a:lnTo>
                    <a:pt x="11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0;p45">
              <a:extLst>
                <a:ext uri="{FF2B5EF4-FFF2-40B4-BE49-F238E27FC236}">
                  <a16:creationId xmlns:a16="http://schemas.microsoft.com/office/drawing/2014/main" id="{C90F6302-7E1E-1312-9BC9-FED8137EC168}"/>
                </a:ext>
              </a:extLst>
            </p:cNvPr>
            <p:cNvSpPr/>
            <p:nvPr/>
          </p:nvSpPr>
          <p:spPr>
            <a:xfrm>
              <a:off x="5886525" y="3340825"/>
              <a:ext cx="70775" cy="314300"/>
            </a:xfrm>
            <a:custGeom>
              <a:avLst/>
              <a:gdLst/>
              <a:ahLst/>
              <a:cxnLst/>
              <a:rect l="l" t="t" r="r" b="b"/>
              <a:pathLst>
                <a:path w="2831" h="12572" extrusionOk="0">
                  <a:moveTo>
                    <a:pt x="666" y="1"/>
                  </a:moveTo>
                  <a:lnTo>
                    <a:pt x="666" y="1541"/>
                  </a:lnTo>
                  <a:lnTo>
                    <a:pt x="666" y="3164"/>
                  </a:lnTo>
                  <a:lnTo>
                    <a:pt x="624" y="5162"/>
                  </a:lnTo>
                  <a:lnTo>
                    <a:pt x="541" y="7243"/>
                  </a:lnTo>
                  <a:lnTo>
                    <a:pt x="416" y="9325"/>
                  </a:lnTo>
                  <a:lnTo>
                    <a:pt x="333" y="10282"/>
                  </a:lnTo>
                  <a:lnTo>
                    <a:pt x="250" y="11156"/>
                  </a:lnTo>
                  <a:lnTo>
                    <a:pt x="125" y="11947"/>
                  </a:lnTo>
                  <a:lnTo>
                    <a:pt x="0" y="12571"/>
                  </a:lnTo>
                  <a:lnTo>
                    <a:pt x="2414" y="12571"/>
                  </a:lnTo>
                  <a:lnTo>
                    <a:pt x="2456" y="12238"/>
                  </a:lnTo>
                  <a:lnTo>
                    <a:pt x="2622" y="11364"/>
                  </a:lnTo>
                  <a:lnTo>
                    <a:pt x="2747" y="10032"/>
                  </a:lnTo>
                  <a:lnTo>
                    <a:pt x="2831" y="9200"/>
                  </a:lnTo>
                  <a:lnTo>
                    <a:pt x="2831" y="8284"/>
                  </a:lnTo>
                  <a:lnTo>
                    <a:pt x="2831" y="7368"/>
                  </a:lnTo>
                  <a:lnTo>
                    <a:pt x="2747" y="6328"/>
                  </a:lnTo>
                  <a:lnTo>
                    <a:pt x="2622" y="5287"/>
                  </a:lnTo>
                  <a:lnTo>
                    <a:pt x="2414" y="4247"/>
                  </a:lnTo>
                  <a:lnTo>
                    <a:pt x="2123" y="3164"/>
                  </a:lnTo>
                  <a:lnTo>
                    <a:pt x="1748" y="2082"/>
                  </a:lnTo>
                  <a:lnTo>
                    <a:pt x="1499" y="1541"/>
                  </a:lnTo>
                  <a:lnTo>
                    <a:pt x="1249" y="1041"/>
                  </a:lnTo>
                  <a:lnTo>
                    <a:pt x="999" y="500"/>
                  </a:lnTo>
                  <a:lnTo>
                    <a:pt x="6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1;p45">
              <a:extLst>
                <a:ext uri="{FF2B5EF4-FFF2-40B4-BE49-F238E27FC236}">
                  <a16:creationId xmlns:a16="http://schemas.microsoft.com/office/drawing/2014/main" id="{451A1F47-BB41-CD3D-0DF6-912A37F2F84E}"/>
                </a:ext>
              </a:extLst>
            </p:cNvPr>
            <p:cNvSpPr/>
            <p:nvPr/>
          </p:nvSpPr>
          <p:spPr>
            <a:xfrm>
              <a:off x="5783500" y="3641575"/>
              <a:ext cx="220625" cy="185250"/>
            </a:xfrm>
            <a:custGeom>
              <a:avLst/>
              <a:gdLst/>
              <a:ahLst/>
              <a:cxnLst/>
              <a:rect l="l" t="t" r="r" b="b"/>
              <a:pathLst>
                <a:path w="8825" h="7410" extrusionOk="0">
                  <a:moveTo>
                    <a:pt x="0" y="0"/>
                  </a:moveTo>
                  <a:lnTo>
                    <a:pt x="0" y="6369"/>
                  </a:lnTo>
                  <a:lnTo>
                    <a:pt x="42" y="6577"/>
                  </a:lnTo>
                  <a:lnTo>
                    <a:pt x="84" y="6785"/>
                  </a:lnTo>
                  <a:lnTo>
                    <a:pt x="208" y="6951"/>
                  </a:lnTo>
                  <a:lnTo>
                    <a:pt x="333" y="7118"/>
                  </a:lnTo>
                  <a:lnTo>
                    <a:pt x="500" y="7243"/>
                  </a:lnTo>
                  <a:lnTo>
                    <a:pt x="666" y="7326"/>
                  </a:lnTo>
                  <a:lnTo>
                    <a:pt x="874" y="7409"/>
                  </a:lnTo>
                  <a:lnTo>
                    <a:pt x="7992" y="7409"/>
                  </a:lnTo>
                  <a:lnTo>
                    <a:pt x="8200" y="7326"/>
                  </a:lnTo>
                  <a:lnTo>
                    <a:pt x="8367" y="7243"/>
                  </a:lnTo>
                  <a:lnTo>
                    <a:pt x="8533" y="7118"/>
                  </a:lnTo>
                  <a:lnTo>
                    <a:pt x="8658" y="6951"/>
                  </a:lnTo>
                  <a:lnTo>
                    <a:pt x="8741" y="6785"/>
                  </a:lnTo>
                  <a:lnTo>
                    <a:pt x="8825" y="6577"/>
                  </a:lnTo>
                  <a:lnTo>
                    <a:pt x="8825" y="6369"/>
                  </a:lnTo>
                  <a:lnTo>
                    <a:pt x="8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82;p45">
              <a:extLst>
                <a:ext uri="{FF2B5EF4-FFF2-40B4-BE49-F238E27FC236}">
                  <a16:creationId xmlns:a16="http://schemas.microsoft.com/office/drawing/2014/main" id="{8C24F195-B1F1-4C70-7B51-42C5BB6D25FB}"/>
                </a:ext>
              </a:extLst>
            </p:cNvPr>
            <p:cNvSpPr/>
            <p:nvPr/>
          </p:nvSpPr>
          <p:spPr>
            <a:xfrm>
              <a:off x="5783500" y="3641575"/>
              <a:ext cx="220625" cy="18750"/>
            </a:xfrm>
            <a:custGeom>
              <a:avLst/>
              <a:gdLst/>
              <a:ahLst/>
              <a:cxnLst/>
              <a:rect l="l" t="t" r="r" b="b"/>
              <a:pathLst>
                <a:path w="8825" h="750" extrusionOk="0">
                  <a:moveTo>
                    <a:pt x="0" y="0"/>
                  </a:moveTo>
                  <a:lnTo>
                    <a:pt x="0" y="749"/>
                  </a:lnTo>
                  <a:lnTo>
                    <a:pt x="8825" y="749"/>
                  </a:lnTo>
                  <a:lnTo>
                    <a:pt x="8825" y="0"/>
                  </a:lnTo>
                  <a:close/>
                </a:path>
              </a:pathLst>
            </a:custGeom>
            <a:solidFill>
              <a:srgbClr val="B97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194;p49">
            <a:extLst>
              <a:ext uri="{FF2B5EF4-FFF2-40B4-BE49-F238E27FC236}">
                <a16:creationId xmlns:a16="http://schemas.microsoft.com/office/drawing/2014/main" id="{5E66699C-9123-E0A0-B64C-6C2E1017E108}"/>
              </a:ext>
            </a:extLst>
          </p:cNvPr>
          <p:cNvGrpSpPr/>
          <p:nvPr/>
        </p:nvGrpSpPr>
        <p:grpSpPr>
          <a:xfrm>
            <a:off x="4674" y="2134091"/>
            <a:ext cx="2506816" cy="2570189"/>
            <a:chOff x="1704525" y="3251850"/>
            <a:chExt cx="1625475" cy="1401225"/>
          </a:xfrm>
        </p:grpSpPr>
        <p:sp>
          <p:nvSpPr>
            <p:cNvPr id="24" name="Google Shape;1195;p49">
              <a:extLst>
                <a:ext uri="{FF2B5EF4-FFF2-40B4-BE49-F238E27FC236}">
                  <a16:creationId xmlns:a16="http://schemas.microsoft.com/office/drawing/2014/main" id="{82D775B5-3677-8630-75B0-BD87D29C5802}"/>
                </a:ext>
              </a:extLst>
            </p:cNvPr>
            <p:cNvSpPr/>
            <p:nvPr/>
          </p:nvSpPr>
          <p:spPr>
            <a:xfrm>
              <a:off x="3120550" y="3769525"/>
              <a:ext cx="87175" cy="146125"/>
            </a:xfrm>
            <a:custGeom>
              <a:avLst/>
              <a:gdLst/>
              <a:ahLst/>
              <a:cxnLst/>
              <a:rect l="l" t="t" r="r" b="b"/>
              <a:pathLst>
                <a:path w="3487" h="5845" extrusionOk="0">
                  <a:moveTo>
                    <a:pt x="2293" y="2364"/>
                  </a:moveTo>
                  <a:cubicBezTo>
                    <a:pt x="2359" y="2364"/>
                    <a:pt x="2431" y="2441"/>
                    <a:pt x="2377" y="2505"/>
                  </a:cubicBezTo>
                  <a:cubicBezTo>
                    <a:pt x="2230" y="2690"/>
                    <a:pt x="2097" y="2894"/>
                    <a:pt x="1964" y="3089"/>
                  </a:cubicBezTo>
                  <a:cubicBezTo>
                    <a:pt x="1957" y="3095"/>
                    <a:pt x="1949" y="3098"/>
                    <a:pt x="1941" y="3098"/>
                  </a:cubicBezTo>
                  <a:cubicBezTo>
                    <a:pt x="1920" y="3098"/>
                    <a:pt x="1899" y="3079"/>
                    <a:pt x="1902" y="3055"/>
                  </a:cubicBezTo>
                  <a:cubicBezTo>
                    <a:pt x="1983" y="2823"/>
                    <a:pt x="2106" y="2619"/>
                    <a:pt x="2225" y="2405"/>
                  </a:cubicBezTo>
                  <a:cubicBezTo>
                    <a:pt x="2241" y="2376"/>
                    <a:pt x="2266" y="2364"/>
                    <a:pt x="2293" y="2364"/>
                  </a:cubicBezTo>
                  <a:close/>
                  <a:moveTo>
                    <a:pt x="1075" y="3198"/>
                  </a:moveTo>
                  <a:cubicBezTo>
                    <a:pt x="1085" y="3198"/>
                    <a:pt x="1095" y="3201"/>
                    <a:pt x="1105" y="3207"/>
                  </a:cubicBezTo>
                  <a:lnTo>
                    <a:pt x="1395" y="3373"/>
                  </a:lnTo>
                  <a:cubicBezTo>
                    <a:pt x="1480" y="3430"/>
                    <a:pt x="1570" y="3478"/>
                    <a:pt x="1660" y="3520"/>
                  </a:cubicBezTo>
                  <a:cubicBezTo>
                    <a:pt x="1793" y="3566"/>
                    <a:pt x="1717" y="3726"/>
                    <a:pt x="1620" y="3726"/>
                  </a:cubicBezTo>
                  <a:cubicBezTo>
                    <a:pt x="1596" y="3726"/>
                    <a:pt x="1571" y="3716"/>
                    <a:pt x="1547" y="3691"/>
                  </a:cubicBezTo>
                  <a:cubicBezTo>
                    <a:pt x="1461" y="3610"/>
                    <a:pt x="1371" y="3539"/>
                    <a:pt x="1276" y="3473"/>
                  </a:cubicBezTo>
                  <a:lnTo>
                    <a:pt x="1044" y="3297"/>
                  </a:lnTo>
                  <a:cubicBezTo>
                    <a:pt x="996" y="3266"/>
                    <a:pt x="1028" y="3198"/>
                    <a:pt x="1075" y="3198"/>
                  </a:cubicBezTo>
                  <a:close/>
                  <a:moveTo>
                    <a:pt x="1691" y="4623"/>
                  </a:moveTo>
                  <a:cubicBezTo>
                    <a:pt x="1766" y="4623"/>
                    <a:pt x="1817" y="4713"/>
                    <a:pt x="1770" y="4782"/>
                  </a:cubicBezTo>
                  <a:cubicBezTo>
                    <a:pt x="1713" y="4872"/>
                    <a:pt x="1566" y="4910"/>
                    <a:pt x="1471" y="4962"/>
                  </a:cubicBezTo>
                  <a:cubicBezTo>
                    <a:pt x="1357" y="5019"/>
                    <a:pt x="1252" y="5095"/>
                    <a:pt x="1162" y="5185"/>
                  </a:cubicBezTo>
                  <a:cubicBezTo>
                    <a:pt x="1154" y="5195"/>
                    <a:pt x="1145" y="5198"/>
                    <a:pt x="1136" y="5198"/>
                  </a:cubicBezTo>
                  <a:cubicBezTo>
                    <a:pt x="1108" y="5198"/>
                    <a:pt x="1083" y="5161"/>
                    <a:pt x="1101" y="5128"/>
                  </a:cubicBezTo>
                  <a:cubicBezTo>
                    <a:pt x="1162" y="5015"/>
                    <a:pt x="1248" y="4920"/>
                    <a:pt x="1347" y="4844"/>
                  </a:cubicBezTo>
                  <a:cubicBezTo>
                    <a:pt x="1438" y="4773"/>
                    <a:pt x="1556" y="4645"/>
                    <a:pt x="1670" y="4626"/>
                  </a:cubicBezTo>
                  <a:cubicBezTo>
                    <a:pt x="1677" y="4624"/>
                    <a:pt x="1684" y="4623"/>
                    <a:pt x="1691" y="4623"/>
                  </a:cubicBezTo>
                  <a:close/>
                  <a:moveTo>
                    <a:pt x="2246" y="4637"/>
                  </a:moveTo>
                  <a:cubicBezTo>
                    <a:pt x="2265" y="4637"/>
                    <a:pt x="2284" y="4646"/>
                    <a:pt x="2301" y="4668"/>
                  </a:cubicBezTo>
                  <a:cubicBezTo>
                    <a:pt x="2363" y="4758"/>
                    <a:pt x="2434" y="4839"/>
                    <a:pt x="2514" y="4910"/>
                  </a:cubicBezTo>
                  <a:cubicBezTo>
                    <a:pt x="2557" y="4948"/>
                    <a:pt x="2619" y="4977"/>
                    <a:pt x="2642" y="5029"/>
                  </a:cubicBezTo>
                  <a:cubicBezTo>
                    <a:pt x="2671" y="5086"/>
                    <a:pt x="2652" y="5157"/>
                    <a:pt x="2595" y="5190"/>
                  </a:cubicBezTo>
                  <a:cubicBezTo>
                    <a:pt x="2574" y="5204"/>
                    <a:pt x="2553" y="5209"/>
                    <a:pt x="2531" y="5209"/>
                  </a:cubicBezTo>
                  <a:cubicBezTo>
                    <a:pt x="2440" y="5209"/>
                    <a:pt x="2347" y="5104"/>
                    <a:pt x="2301" y="5038"/>
                  </a:cubicBezTo>
                  <a:cubicBezTo>
                    <a:pt x="2239" y="4953"/>
                    <a:pt x="2197" y="4858"/>
                    <a:pt x="2163" y="4758"/>
                  </a:cubicBezTo>
                  <a:cubicBezTo>
                    <a:pt x="2146" y="4703"/>
                    <a:pt x="2194" y="4637"/>
                    <a:pt x="2246" y="4637"/>
                  </a:cubicBezTo>
                  <a:close/>
                  <a:moveTo>
                    <a:pt x="1905" y="0"/>
                  </a:moveTo>
                  <a:cubicBezTo>
                    <a:pt x="1896" y="0"/>
                    <a:pt x="1888" y="0"/>
                    <a:pt x="1879" y="0"/>
                  </a:cubicBezTo>
                  <a:cubicBezTo>
                    <a:pt x="1864" y="114"/>
                    <a:pt x="1841" y="219"/>
                    <a:pt x="1808" y="328"/>
                  </a:cubicBezTo>
                  <a:cubicBezTo>
                    <a:pt x="1798" y="355"/>
                    <a:pt x="1773" y="367"/>
                    <a:pt x="1749" y="367"/>
                  </a:cubicBezTo>
                  <a:cubicBezTo>
                    <a:pt x="1715" y="367"/>
                    <a:pt x="1681" y="343"/>
                    <a:pt x="1689" y="304"/>
                  </a:cubicBezTo>
                  <a:cubicBezTo>
                    <a:pt x="1703" y="209"/>
                    <a:pt x="1713" y="114"/>
                    <a:pt x="1713" y="19"/>
                  </a:cubicBezTo>
                  <a:lnTo>
                    <a:pt x="1713" y="19"/>
                  </a:lnTo>
                  <a:cubicBezTo>
                    <a:pt x="1604" y="38"/>
                    <a:pt x="1494" y="72"/>
                    <a:pt x="1390" y="119"/>
                  </a:cubicBezTo>
                  <a:cubicBezTo>
                    <a:pt x="1314" y="152"/>
                    <a:pt x="1238" y="190"/>
                    <a:pt x="1172" y="238"/>
                  </a:cubicBezTo>
                  <a:cubicBezTo>
                    <a:pt x="1238" y="304"/>
                    <a:pt x="1305" y="375"/>
                    <a:pt x="1357" y="451"/>
                  </a:cubicBezTo>
                  <a:cubicBezTo>
                    <a:pt x="1414" y="461"/>
                    <a:pt x="1461" y="480"/>
                    <a:pt x="1509" y="508"/>
                  </a:cubicBezTo>
                  <a:cubicBezTo>
                    <a:pt x="1608" y="579"/>
                    <a:pt x="1684" y="683"/>
                    <a:pt x="1717" y="802"/>
                  </a:cubicBezTo>
                  <a:cubicBezTo>
                    <a:pt x="1779" y="1044"/>
                    <a:pt x="1641" y="1295"/>
                    <a:pt x="1404" y="1376"/>
                  </a:cubicBezTo>
                  <a:cubicBezTo>
                    <a:pt x="1409" y="1386"/>
                    <a:pt x="1414" y="1390"/>
                    <a:pt x="1423" y="1400"/>
                  </a:cubicBezTo>
                  <a:cubicBezTo>
                    <a:pt x="1561" y="1566"/>
                    <a:pt x="1589" y="1765"/>
                    <a:pt x="1556" y="1974"/>
                  </a:cubicBezTo>
                  <a:cubicBezTo>
                    <a:pt x="1589" y="1998"/>
                    <a:pt x="1623" y="2021"/>
                    <a:pt x="1656" y="2040"/>
                  </a:cubicBezTo>
                  <a:cubicBezTo>
                    <a:pt x="1698" y="2069"/>
                    <a:pt x="1675" y="2135"/>
                    <a:pt x="1623" y="2135"/>
                  </a:cubicBezTo>
                  <a:cubicBezTo>
                    <a:pt x="1585" y="2126"/>
                    <a:pt x="1547" y="2116"/>
                    <a:pt x="1509" y="2102"/>
                  </a:cubicBezTo>
                  <a:cubicBezTo>
                    <a:pt x="1475" y="2154"/>
                    <a:pt x="1423" y="2183"/>
                    <a:pt x="1362" y="2192"/>
                  </a:cubicBezTo>
                  <a:cubicBezTo>
                    <a:pt x="1336" y="2194"/>
                    <a:pt x="1310" y="2195"/>
                    <a:pt x="1284" y="2195"/>
                  </a:cubicBezTo>
                  <a:cubicBezTo>
                    <a:pt x="1101" y="2195"/>
                    <a:pt x="934" y="2145"/>
                    <a:pt x="830" y="1974"/>
                  </a:cubicBezTo>
                  <a:cubicBezTo>
                    <a:pt x="783" y="1884"/>
                    <a:pt x="754" y="1789"/>
                    <a:pt x="750" y="1684"/>
                  </a:cubicBezTo>
                  <a:cubicBezTo>
                    <a:pt x="721" y="1732"/>
                    <a:pt x="688" y="1779"/>
                    <a:pt x="650" y="1822"/>
                  </a:cubicBezTo>
                  <a:cubicBezTo>
                    <a:pt x="541" y="1964"/>
                    <a:pt x="403" y="2073"/>
                    <a:pt x="247" y="2145"/>
                  </a:cubicBezTo>
                  <a:cubicBezTo>
                    <a:pt x="233" y="2154"/>
                    <a:pt x="218" y="2159"/>
                    <a:pt x="204" y="2159"/>
                  </a:cubicBezTo>
                  <a:cubicBezTo>
                    <a:pt x="204" y="2173"/>
                    <a:pt x="199" y="2183"/>
                    <a:pt x="195" y="2192"/>
                  </a:cubicBezTo>
                  <a:cubicBezTo>
                    <a:pt x="337" y="2235"/>
                    <a:pt x="470" y="2306"/>
                    <a:pt x="579" y="2401"/>
                  </a:cubicBezTo>
                  <a:cubicBezTo>
                    <a:pt x="629" y="2446"/>
                    <a:pt x="581" y="2525"/>
                    <a:pt x="523" y="2525"/>
                  </a:cubicBezTo>
                  <a:cubicBezTo>
                    <a:pt x="515" y="2525"/>
                    <a:pt x="507" y="2523"/>
                    <a:pt x="498" y="2519"/>
                  </a:cubicBezTo>
                  <a:cubicBezTo>
                    <a:pt x="399" y="2477"/>
                    <a:pt x="313" y="2401"/>
                    <a:pt x="214" y="2349"/>
                  </a:cubicBezTo>
                  <a:cubicBezTo>
                    <a:pt x="199" y="2339"/>
                    <a:pt x="185" y="2334"/>
                    <a:pt x="171" y="2325"/>
                  </a:cubicBezTo>
                  <a:cubicBezTo>
                    <a:pt x="123" y="2619"/>
                    <a:pt x="90" y="2894"/>
                    <a:pt x="62" y="3127"/>
                  </a:cubicBezTo>
                  <a:cubicBezTo>
                    <a:pt x="48" y="3269"/>
                    <a:pt x="33" y="3406"/>
                    <a:pt x="24" y="3544"/>
                  </a:cubicBezTo>
                  <a:cubicBezTo>
                    <a:pt x="147" y="3558"/>
                    <a:pt x="261" y="3591"/>
                    <a:pt x="375" y="3639"/>
                  </a:cubicBezTo>
                  <a:cubicBezTo>
                    <a:pt x="464" y="3683"/>
                    <a:pt x="457" y="3845"/>
                    <a:pt x="354" y="3845"/>
                  </a:cubicBezTo>
                  <a:cubicBezTo>
                    <a:pt x="347" y="3845"/>
                    <a:pt x="340" y="3844"/>
                    <a:pt x="332" y="3843"/>
                  </a:cubicBezTo>
                  <a:cubicBezTo>
                    <a:pt x="223" y="3814"/>
                    <a:pt x="119" y="3786"/>
                    <a:pt x="14" y="3748"/>
                  </a:cubicBezTo>
                  <a:cubicBezTo>
                    <a:pt x="0" y="4042"/>
                    <a:pt x="0" y="4336"/>
                    <a:pt x="14" y="4630"/>
                  </a:cubicBezTo>
                  <a:cubicBezTo>
                    <a:pt x="166" y="4649"/>
                    <a:pt x="323" y="4664"/>
                    <a:pt x="475" y="4687"/>
                  </a:cubicBezTo>
                  <a:cubicBezTo>
                    <a:pt x="569" y="4706"/>
                    <a:pt x="593" y="4858"/>
                    <a:pt x="484" y="4877"/>
                  </a:cubicBezTo>
                  <a:cubicBezTo>
                    <a:pt x="450" y="4880"/>
                    <a:pt x="416" y="4882"/>
                    <a:pt x="382" y="4882"/>
                  </a:cubicBezTo>
                  <a:cubicBezTo>
                    <a:pt x="260" y="4882"/>
                    <a:pt x="139" y="4862"/>
                    <a:pt x="24" y="4825"/>
                  </a:cubicBezTo>
                  <a:lnTo>
                    <a:pt x="24" y="4825"/>
                  </a:lnTo>
                  <a:cubicBezTo>
                    <a:pt x="29" y="4929"/>
                    <a:pt x="38" y="5071"/>
                    <a:pt x="48" y="5176"/>
                  </a:cubicBezTo>
                  <a:cubicBezTo>
                    <a:pt x="67" y="5399"/>
                    <a:pt x="95" y="5622"/>
                    <a:pt x="138" y="5840"/>
                  </a:cubicBezTo>
                  <a:lnTo>
                    <a:pt x="1290" y="5840"/>
                  </a:lnTo>
                  <a:lnTo>
                    <a:pt x="1286" y="5845"/>
                  </a:lnTo>
                  <a:lnTo>
                    <a:pt x="3250" y="5845"/>
                  </a:lnTo>
                  <a:cubicBezTo>
                    <a:pt x="3302" y="5612"/>
                    <a:pt x="3340" y="5380"/>
                    <a:pt x="3363" y="5143"/>
                  </a:cubicBezTo>
                  <a:cubicBezTo>
                    <a:pt x="3188" y="5128"/>
                    <a:pt x="3017" y="5076"/>
                    <a:pt x="2846" y="5062"/>
                  </a:cubicBezTo>
                  <a:cubicBezTo>
                    <a:pt x="2813" y="5062"/>
                    <a:pt x="2789" y="5015"/>
                    <a:pt x="2789" y="4981"/>
                  </a:cubicBezTo>
                  <a:cubicBezTo>
                    <a:pt x="2780" y="4948"/>
                    <a:pt x="2804" y="4915"/>
                    <a:pt x="2837" y="4910"/>
                  </a:cubicBezTo>
                  <a:cubicBezTo>
                    <a:pt x="3017" y="4896"/>
                    <a:pt x="3202" y="4867"/>
                    <a:pt x="3387" y="4849"/>
                  </a:cubicBezTo>
                  <a:cubicBezTo>
                    <a:pt x="3397" y="4744"/>
                    <a:pt x="3406" y="4640"/>
                    <a:pt x="3416" y="4545"/>
                  </a:cubicBezTo>
                  <a:cubicBezTo>
                    <a:pt x="3420" y="4479"/>
                    <a:pt x="3425" y="4417"/>
                    <a:pt x="3435" y="4350"/>
                  </a:cubicBezTo>
                  <a:cubicBezTo>
                    <a:pt x="3378" y="4346"/>
                    <a:pt x="3321" y="4341"/>
                    <a:pt x="3269" y="4336"/>
                  </a:cubicBezTo>
                  <a:lnTo>
                    <a:pt x="2846" y="4293"/>
                  </a:lnTo>
                  <a:cubicBezTo>
                    <a:pt x="2832" y="4293"/>
                    <a:pt x="2818" y="4284"/>
                    <a:pt x="2804" y="4275"/>
                  </a:cubicBezTo>
                  <a:cubicBezTo>
                    <a:pt x="2799" y="4260"/>
                    <a:pt x="2789" y="4246"/>
                    <a:pt x="2789" y="4232"/>
                  </a:cubicBezTo>
                  <a:cubicBezTo>
                    <a:pt x="2785" y="4199"/>
                    <a:pt x="2808" y="4170"/>
                    <a:pt x="2842" y="4170"/>
                  </a:cubicBezTo>
                  <a:lnTo>
                    <a:pt x="3316" y="4127"/>
                  </a:lnTo>
                  <a:cubicBezTo>
                    <a:pt x="3359" y="4123"/>
                    <a:pt x="3406" y="4118"/>
                    <a:pt x="3454" y="4113"/>
                  </a:cubicBezTo>
                  <a:cubicBezTo>
                    <a:pt x="3477" y="3743"/>
                    <a:pt x="3487" y="3373"/>
                    <a:pt x="3477" y="3003"/>
                  </a:cubicBezTo>
                  <a:cubicBezTo>
                    <a:pt x="3416" y="3003"/>
                    <a:pt x="3359" y="2994"/>
                    <a:pt x="3297" y="2994"/>
                  </a:cubicBezTo>
                  <a:cubicBezTo>
                    <a:pt x="3155" y="2994"/>
                    <a:pt x="3008" y="3003"/>
                    <a:pt x="2865" y="3022"/>
                  </a:cubicBezTo>
                  <a:cubicBezTo>
                    <a:pt x="2859" y="3023"/>
                    <a:pt x="2853" y="3024"/>
                    <a:pt x="2848" y="3024"/>
                  </a:cubicBezTo>
                  <a:cubicBezTo>
                    <a:pt x="2759" y="3024"/>
                    <a:pt x="2743" y="2888"/>
                    <a:pt x="2837" y="2861"/>
                  </a:cubicBezTo>
                  <a:cubicBezTo>
                    <a:pt x="2984" y="2818"/>
                    <a:pt x="3136" y="2790"/>
                    <a:pt x="3283" y="2775"/>
                  </a:cubicBezTo>
                  <a:cubicBezTo>
                    <a:pt x="3349" y="2771"/>
                    <a:pt x="3411" y="2761"/>
                    <a:pt x="3468" y="2761"/>
                  </a:cubicBezTo>
                  <a:cubicBezTo>
                    <a:pt x="3458" y="2567"/>
                    <a:pt x="3444" y="2368"/>
                    <a:pt x="3420" y="2173"/>
                  </a:cubicBezTo>
                  <a:cubicBezTo>
                    <a:pt x="3401" y="1974"/>
                    <a:pt x="3363" y="1775"/>
                    <a:pt x="3316" y="1575"/>
                  </a:cubicBezTo>
                  <a:cubicBezTo>
                    <a:pt x="3231" y="1637"/>
                    <a:pt x="3131" y="1675"/>
                    <a:pt x="3027" y="1694"/>
                  </a:cubicBezTo>
                  <a:cubicBezTo>
                    <a:pt x="2894" y="1727"/>
                    <a:pt x="2756" y="1756"/>
                    <a:pt x="2619" y="1775"/>
                  </a:cubicBezTo>
                  <a:cubicBezTo>
                    <a:pt x="2616" y="1775"/>
                    <a:pt x="2613" y="1775"/>
                    <a:pt x="2610" y="1775"/>
                  </a:cubicBezTo>
                  <a:cubicBezTo>
                    <a:pt x="2549" y="1775"/>
                    <a:pt x="2517" y="1683"/>
                    <a:pt x="2581" y="1661"/>
                  </a:cubicBezTo>
                  <a:cubicBezTo>
                    <a:pt x="2714" y="1618"/>
                    <a:pt x="2842" y="1571"/>
                    <a:pt x="2970" y="1514"/>
                  </a:cubicBezTo>
                  <a:cubicBezTo>
                    <a:pt x="3060" y="1471"/>
                    <a:pt x="3155" y="1390"/>
                    <a:pt x="3259" y="1376"/>
                  </a:cubicBezTo>
                  <a:cubicBezTo>
                    <a:pt x="3117" y="921"/>
                    <a:pt x="2884" y="480"/>
                    <a:pt x="2552" y="223"/>
                  </a:cubicBezTo>
                  <a:cubicBezTo>
                    <a:pt x="2472" y="332"/>
                    <a:pt x="2377" y="432"/>
                    <a:pt x="2272" y="522"/>
                  </a:cubicBezTo>
                  <a:cubicBezTo>
                    <a:pt x="2263" y="530"/>
                    <a:pt x="2252" y="533"/>
                    <a:pt x="2242" y="533"/>
                  </a:cubicBezTo>
                  <a:cubicBezTo>
                    <a:pt x="2205" y="533"/>
                    <a:pt x="2172" y="495"/>
                    <a:pt x="2201" y="465"/>
                  </a:cubicBezTo>
                  <a:cubicBezTo>
                    <a:pt x="2282" y="361"/>
                    <a:pt x="2358" y="252"/>
                    <a:pt x="2429" y="138"/>
                  </a:cubicBezTo>
                  <a:cubicBezTo>
                    <a:pt x="2270" y="47"/>
                    <a:pt x="2090" y="0"/>
                    <a:pt x="1905" y="0"/>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49">
              <a:extLst>
                <a:ext uri="{FF2B5EF4-FFF2-40B4-BE49-F238E27FC236}">
                  <a16:creationId xmlns:a16="http://schemas.microsoft.com/office/drawing/2014/main" id="{C4FFFA79-D5BD-544F-90AB-7ADD0099DC26}"/>
                </a:ext>
              </a:extLst>
            </p:cNvPr>
            <p:cNvSpPr/>
            <p:nvPr/>
          </p:nvSpPr>
          <p:spPr>
            <a:xfrm>
              <a:off x="3137375" y="3778175"/>
              <a:ext cx="10950" cy="13675"/>
            </a:xfrm>
            <a:custGeom>
              <a:avLst/>
              <a:gdLst/>
              <a:ahLst/>
              <a:cxnLst/>
              <a:rect l="l" t="t" r="r" b="b"/>
              <a:pathLst>
                <a:path w="438" h="547" extrusionOk="0">
                  <a:moveTo>
                    <a:pt x="357" y="1"/>
                  </a:moveTo>
                  <a:cubicBezTo>
                    <a:pt x="219" y="129"/>
                    <a:pt x="96" y="276"/>
                    <a:pt x="1" y="442"/>
                  </a:cubicBezTo>
                  <a:cubicBezTo>
                    <a:pt x="15" y="475"/>
                    <a:pt x="29" y="508"/>
                    <a:pt x="39" y="546"/>
                  </a:cubicBezTo>
                  <a:cubicBezTo>
                    <a:pt x="43" y="527"/>
                    <a:pt x="53" y="508"/>
                    <a:pt x="62" y="489"/>
                  </a:cubicBezTo>
                  <a:cubicBezTo>
                    <a:pt x="77" y="466"/>
                    <a:pt x="86" y="447"/>
                    <a:pt x="100" y="423"/>
                  </a:cubicBezTo>
                  <a:cubicBezTo>
                    <a:pt x="148" y="337"/>
                    <a:pt x="214" y="262"/>
                    <a:pt x="295" y="205"/>
                  </a:cubicBezTo>
                  <a:cubicBezTo>
                    <a:pt x="338" y="171"/>
                    <a:pt x="385" y="148"/>
                    <a:pt x="437" y="129"/>
                  </a:cubicBezTo>
                  <a:cubicBezTo>
                    <a:pt x="413" y="86"/>
                    <a:pt x="385" y="43"/>
                    <a:pt x="357" y="1"/>
                  </a:cubicBez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49">
              <a:extLst>
                <a:ext uri="{FF2B5EF4-FFF2-40B4-BE49-F238E27FC236}">
                  <a16:creationId xmlns:a16="http://schemas.microsoft.com/office/drawing/2014/main" id="{A57C0768-1F2E-B80D-7C6C-FE45BD45290F}"/>
                </a:ext>
              </a:extLst>
            </p:cNvPr>
            <p:cNvSpPr/>
            <p:nvPr/>
          </p:nvSpPr>
          <p:spPr>
            <a:xfrm>
              <a:off x="3108800" y="3943975"/>
              <a:ext cx="106050" cy="85050"/>
            </a:xfrm>
            <a:custGeom>
              <a:avLst/>
              <a:gdLst/>
              <a:ahLst/>
              <a:cxnLst/>
              <a:rect l="l" t="t" r="r" b="b"/>
              <a:pathLst>
                <a:path w="4242" h="3402" extrusionOk="0">
                  <a:moveTo>
                    <a:pt x="1" y="0"/>
                  </a:moveTo>
                  <a:lnTo>
                    <a:pt x="698" y="3402"/>
                  </a:lnTo>
                  <a:lnTo>
                    <a:pt x="3544" y="3402"/>
                  </a:lnTo>
                  <a:lnTo>
                    <a:pt x="4241" y="0"/>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49">
              <a:extLst>
                <a:ext uri="{FF2B5EF4-FFF2-40B4-BE49-F238E27FC236}">
                  <a16:creationId xmlns:a16="http://schemas.microsoft.com/office/drawing/2014/main" id="{A4C28A1D-9D03-8790-8D4A-567826D38FCF}"/>
                </a:ext>
              </a:extLst>
            </p:cNvPr>
            <p:cNvSpPr/>
            <p:nvPr/>
          </p:nvSpPr>
          <p:spPr>
            <a:xfrm>
              <a:off x="3097425" y="3915625"/>
              <a:ext cx="124775" cy="28375"/>
            </a:xfrm>
            <a:custGeom>
              <a:avLst/>
              <a:gdLst/>
              <a:ahLst/>
              <a:cxnLst/>
              <a:rect l="l" t="t" r="r" b="b"/>
              <a:pathLst>
                <a:path w="4991" h="1135" extrusionOk="0">
                  <a:moveTo>
                    <a:pt x="0" y="1"/>
                  </a:moveTo>
                  <a:lnTo>
                    <a:pt x="0" y="1134"/>
                  </a:lnTo>
                  <a:lnTo>
                    <a:pt x="4991" y="1134"/>
                  </a:lnTo>
                  <a:lnTo>
                    <a:pt x="4991" y="1"/>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49">
              <a:extLst>
                <a:ext uri="{FF2B5EF4-FFF2-40B4-BE49-F238E27FC236}">
                  <a16:creationId xmlns:a16="http://schemas.microsoft.com/office/drawing/2014/main" id="{9ED29EF4-1505-2ED1-9036-A2F16AE08CB9}"/>
                </a:ext>
              </a:extLst>
            </p:cNvPr>
            <p:cNvSpPr/>
            <p:nvPr/>
          </p:nvSpPr>
          <p:spPr>
            <a:xfrm>
              <a:off x="3111500" y="3884400"/>
              <a:ext cx="23775" cy="7175"/>
            </a:xfrm>
            <a:custGeom>
              <a:avLst/>
              <a:gdLst/>
              <a:ahLst/>
              <a:cxnLst/>
              <a:rect l="l" t="t" r="r" b="b"/>
              <a:pathLst>
                <a:path w="951" h="287" extrusionOk="0">
                  <a:moveTo>
                    <a:pt x="79" y="1"/>
                  </a:moveTo>
                  <a:cubicBezTo>
                    <a:pt x="14" y="1"/>
                    <a:pt x="1" y="108"/>
                    <a:pt x="63" y="130"/>
                  </a:cubicBezTo>
                  <a:cubicBezTo>
                    <a:pt x="168" y="163"/>
                    <a:pt x="272" y="201"/>
                    <a:pt x="381" y="230"/>
                  </a:cubicBezTo>
                  <a:cubicBezTo>
                    <a:pt x="496" y="267"/>
                    <a:pt x="617" y="287"/>
                    <a:pt x="739" y="287"/>
                  </a:cubicBezTo>
                  <a:cubicBezTo>
                    <a:pt x="773" y="287"/>
                    <a:pt x="807" y="285"/>
                    <a:pt x="841" y="282"/>
                  </a:cubicBezTo>
                  <a:cubicBezTo>
                    <a:pt x="950" y="268"/>
                    <a:pt x="927" y="116"/>
                    <a:pt x="832" y="97"/>
                  </a:cubicBezTo>
                  <a:cubicBezTo>
                    <a:pt x="680" y="73"/>
                    <a:pt x="523" y="59"/>
                    <a:pt x="372" y="40"/>
                  </a:cubicBezTo>
                  <a:cubicBezTo>
                    <a:pt x="277" y="26"/>
                    <a:pt x="187" y="16"/>
                    <a:pt x="92" y="2"/>
                  </a:cubicBezTo>
                  <a:cubicBezTo>
                    <a:pt x="87" y="1"/>
                    <a:pt x="83" y="1"/>
                    <a:pt x="79"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49">
              <a:extLst>
                <a:ext uri="{FF2B5EF4-FFF2-40B4-BE49-F238E27FC236}">
                  <a16:creationId xmlns:a16="http://schemas.microsoft.com/office/drawing/2014/main" id="{7835DBF0-9C66-5BF1-CA59-8B5ED6256128}"/>
                </a:ext>
              </a:extLst>
            </p:cNvPr>
            <p:cNvSpPr/>
            <p:nvPr/>
          </p:nvSpPr>
          <p:spPr>
            <a:xfrm>
              <a:off x="3112250" y="3857875"/>
              <a:ext cx="19900" cy="7900"/>
            </a:xfrm>
            <a:custGeom>
              <a:avLst/>
              <a:gdLst/>
              <a:ahLst/>
              <a:cxnLst/>
              <a:rect l="l" t="t" r="r" b="b"/>
              <a:pathLst>
                <a:path w="796" h="316" extrusionOk="0">
                  <a:moveTo>
                    <a:pt x="123" y="0"/>
                  </a:moveTo>
                  <a:cubicBezTo>
                    <a:pt x="14" y="5"/>
                    <a:pt x="0" y="167"/>
                    <a:pt x="114" y="171"/>
                  </a:cubicBezTo>
                  <a:cubicBezTo>
                    <a:pt x="190" y="181"/>
                    <a:pt x="270" y="195"/>
                    <a:pt x="346" y="219"/>
                  </a:cubicBezTo>
                  <a:cubicBezTo>
                    <a:pt x="451" y="257"/>
                    <a:pt x="555" y="285"/>
                    <a:pt x="664" y="314"/>
                  </a:cubicBezTo>
                  <a:cubicBezTo>
                    <a:pt x="672" y="315"/>
                    <a:pt x="679" y="316"/>
                    <a:pt x="686" y="316"/>
                  </a:cubicBezTo>
                  <a:cubicBezTo>
                    <a:pt x="789" y="316"/>
                    <a:pt x="796" y="154"/>
                    <a:pt x="702" y="110"/>
                  </a:cubicBezTo>
                  <a:cubicBezTo>
                    <a:pt x="593" y="62"/>
                    <a:pt x="474" y="29"/>
                    <a:pt x="356" y="15"/>
                  </a:cubicBezTo>
                  <a:cubicBezTo>
                    <a:pt x="280" y="5"/>
                    <a:pt x="204" y="0"/>
                    <a:pt x="123"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49">
              <a:extLst>
                <a:ext uri="{FF2B5EF4-FFF2-40B4-BE49-F238E27FC236}">
                  <a16:creationId xmlns:a16="http://schemas.microsoft.com/office/drawing/2014/main" id="{9E356C83-16ED-BEBB-AECE-3E9AA6688259}"/>
                </a:ext>
              </a:extLst>
            </p:cNvPr>
            <p:cNvSpPr/>
            <p:nvPr/>
          </p:nvSpPr>
          <p:spPr>
            <a:xfrm>
              <a:off x="3115700" y="3822400"/>
              <a:ext cx="20575" cy="10375"/>
            </a:xfrm>
            <a:custGeom>
              <a:avLst/>
              <a:gdLst/>
              <a:ahLst/>
              <a:cxnLst/>
              <a:rect l="l" t="t" r="r" b="b"/>
              <a:pathLst>
                <a:path w="823" h="415" extrusionOk="0">
                  <a:moveTo>
                    <a:pt x="38" y="1"/>
                  </a:moveTo>
                  <a:cubicBezTo>
                    <a:pt x="8" y="1"/>
                    <a:pt x="1" y="54"/>
                    <a:pt x="33" y="63"/>
                  </a:cubicBezTo>
                  <a:cubicBezTo>
                    <a:pt x="147" y="105"/>
                    <a:pt x="256" y="158"/>
                    <a:pt x="365" y="215"/>
                  </a:cubicBezTo>
                  <a:cubicBezTo>
                    <a:pt x="379" y="224"/>
                    <a:pt x="393" y="229"/>
                    <a:pt x="408" y="238"/>
                  </a:cubicBezTo>
                  <a:cubicBezTo>
                    <a:pt x="502" y="295"/>
                    <a:pt x="593" y="366"/>
                    <a:pt x="692" y="409"/>
                  </a:cubicBezTo>
                  <a:cubicBezTo>
                    <a:pt x="701" y="413"/>
                    <a:pt x="709" y="414"/>
                    <a:pt x="717" y="414"/>
                  </a:cubicBezTo>
                  <a:cubicBezTo>
                    <a:pt x="775" y="414"/>
                    <a:pt x="823" y="336"/>
                    <a:pt x="773" y="290"/>
                  </a:cubicBezTo>
                  <a:cubicBezTo>
                    <a:pt x="659" y="196"/>
                    <a:pt x="531" y="124"/>
                    <a:pt x="389" y="86"/>
                  </a:cubicBezTo>
                  <a:cubicBezTo>
                    <a:pt x="275" y="49"/>
                    <a:pt x="161" y="20"/>
                    <a:pt x="42" y="1"/>
                  </a:cubicBezTo>
                  <a:cubicBezTo>
                    <a:pt x="41" y="1"/>
                    <a:pt x="40" y="1"/>
                    <a:pt x="38"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49">
              <a:extLst>
                <a:ext uri="{FF2B5EF4-FFF2-40B4-BE49-F238E27FC236}">
                  <a16:creationId xmlns:a16="http://schemas.microsoft.com/office/drawing/2014/main" id="{DFD500F8-D79B-ABC8-6349-2112F33B5B9D}"/>
                </a:ext>
              </a:extLst>
            </p:cNvPr>
            <p:cNvSpPr/>
            <p:nvPr/>
          </p:nvSpPr>
          <p:spPr>
            <a:xfrm>
              <a:off x="3129325" y="3792300"/>
              <a:ext cx="1200" cy="1800"/>
            </a:xfrm>
            <a:custGeom>
              <a:avLst/>
              <a:gdLst/>
              <a:ahLst/>
              <a:cxnLst/>
              <a:rect l="l" t="t" r="r" b="b"/>
              <a:pathLst>
                <a:path w="48" h="72" extrusionOk="0">
                  <a:moveTo>
                    <a:pt x="0" y="0"/>
                  </a:moveTo>
                  <a:cubicBezTo>
                    <a:pt x="0" y="14"/>
                    <a:pt x="5" y="29"/>
                    <a:pt x="10" y="43"/>
                  </a:cubicBezTo>
                  <a:lnTo>
                    <a:pt x="48" y="71"/>
                  </a:lnTo>
                  <a:cubicBezTo>
                    <a:pt x="33" y="48"/>
                    <a:pt x="14" y="24"/>
                    <a:pt x="0"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203;p49">
              <a:extLst>
                <a:ext uri="{FF2B5EF4-FFF2-40B4-BE49-F238E27FC236}">
                  <a16:creationId xmlns:a16="http://schemas.microsoft.com/office/drawing/2014/main" id="{5480A60E-B468-6F19-C3E6-764929CF8653}"/>
                </a:ext>
              </a:extLst>
            </p:cNvPr>
            <p:cNvSpPr/>
            <p:nvPr/>
          </p:nvSpPr>
          <p:spPr>
            <a:xfrm>
              <a:off x="3137775" y="3766675"/>
              <a:ext cx="16700" cy="14725"/>
            </a:xfrm>
            <a:custGeom>
              <a:avLst/>
              <a:gdLst/>
              <a:ahLst/>
              <a:cxnLst/>
              <a:rect l="l" t="t" r="r" b="b"/>
              <a:pathLst>
                <a:path w="668" h="589" extrusionOk="0">
                  <a:moveTo>
                    <a:pt x="83" y="1"/>
                  </a:moveTo>
                  <a:cubicBezTo>
                    <a:pt x="40" y="1"/>
                    <a:pt x="1" y="47"/>
                    <a:pt x="37" y="91"/>
                  </a:cubicBezTo>
                  <a:cubicBezTo>
                    <a:pt x="132" y="200"/>
                    <a:pt x="231" y="304"/>
                    <a:pt x="317" y="423"/>
                  </a:cubicBezTo>
                  <a:cubicBezTo>
                    <a:pt x="326" y="432"/>
                    <a:pt x="336" y="446"/>
                    <a:pt x="341" y="461"/>
                  </a:cubicBezTo>
                  <a:cubicBezTo>
                    <a:pt x="369" y="503"/>
                    <a:pt x="397" y="546"/>
                    <a:pt x="421" y="589"/>
                  </a:cubicBezTo>
                  <a:cubicBezTo>
                    <a:pt x="473" y="570"/>
                    <a:pt x="530" y="560"/>
                    <a:pt x="587" y="556"/>
                  </a:cubicBezTo>
                  <a:cubicBezTo>
                    <a:pt x="616" y="556"/>
                    <a:pt x="644" y="560"/>
                    <a:pt x="668" y="565"/>
                  </a:cubicBezTo>
                  <a:cubicBezTo>
                    <a:pt x="611" y="489"/>
                    <a:pt x="549" y="418"/>
                    <a:pt x="483" y="352"/>
                  </a:cubicBezTo>
                  <a:lnTo>
                    <a:pt x="473" y="347"/>
                  </a:lnTo>
                  <a:cubicBezTo>
                    <a:pt x="360" y="233"/>
                    <a:pt x="241" y="124"/>
                    <a:pt x="122" y="15"/>
                  </a:cubicBezTo>
                  <a:cubicBezTo>
                    <a:pt x="110" y="5"/>
                    <a:pt x="96" y="1"/>
                    <a:pt x="83"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204;p49">
              <a:extLst>
                <a:ext uri="{FF2B5EF4-FFF2-40B4-BE49-F238E27FC236}">
                  <a16:creationId xmlns:a16="http://schemas.microsoft.com/office/drawing/2014/main" id="{A914E1A1-8DD2-02E2-EF4C-36296946CF40}"/>
                </a:ext>
              </a:extLst>
            </p:cNvPr>
            <p:cNvSpPr/>
            <p:nvPr/>
          </p:nvSpPr>
          <p:spPr>
            <a:xfrm>
              <a:off x="3190275" y="3890925"/>
              <a:ext cx="27075" cy="7650"/>
            </a:xfrm>
            <a:custGeom>
              <a:avLst/>
              <a:gdLst/>
              <a:ahLst/>
              <a:cxnLst/>
              <a:rect l="l" t="t" r="r" b="b"/>
              <a:pathLst>
                <a:path w="1083" h="306" extrusionOk="0">
                  <a:moveTo>
                    <a:pt x="681" y="0"/>
                  </a:moveTo>
                  <a:cubicBezTo>
                    <a:pt x="653" y="0"/>
                    <a:pt x="625" y="1"/>
                    <a:pt x="598" y="2"/>
                  </a:cubicBezTo>
                  <a:cubicBezTo>
                    <a:pt x="413" y="16"/>
                    <a:pt x="228" y="40"/>
                    <a:pt x="53" y="54"/>
                  </a:cubicBezTo>
                  <a:cubicBezTo>
                    <a:pt x="15" y="54"/>
                    <a:pt x="0" y="102"/>
                    <a:pt x="0" y="130"/>
                  </a:cubicBezTo>
                  <a:cubicBezTo>
                    <a:pt x="0" y="159"/>
                    <a:pt x="24" y="215"/>
                    <a:pt x="62" y="215"/>
                  </a:cubicBezTo>
                  <a:cubicBezTo>
                    <a:pt x="228" y="230"/>
                    <a:pt x="399" y="306"/>
                    <a:pt x="574" y="306"/>
                  </a:cubicBezTo>
                  <a:cubicBezTo>
                    <a:pt x="698" y="306"/>
                    <a:pt x="821" y="282"/>
                    <a:pt x="944" y="268"/>
                  </a:cubicBezTo>
                  <a:cubicBezTo>
                    <a:pt x="1082" y="253"/>
                    <a:pt x="1063" y="26"/>
                    <a:pt x="930" y="16"/>
                  </a:cubicBezTo>
                  <a:cubicBezTo>
                    <a:pt x="848" y="6"/>
                    <a:pt x="764" y="0"/>
                    <a:pt x="681"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205;p49">
              <a:extLst>
                <a:ext uri="{FF2B5EF4-FFF2-40B4-BE49-F238E27FC236}">
                  <a16:creationId xmlns:a16="http://schemas.microsoft.com/office/drawing/2014/main" id="{1D198D4A-77DB-443B-01CD-F63316EFE4C4}"/>
                </a:ext>
              </a:extLst>
            </p:cNvPr>
            <p:cNvSpPr/>
            <p:nvPr/>
          </p:nvSpPr>
          <p:spPr>
            <a:xfrm>
              <a:off x="3190275" y="3872225"/>
              <a:ext cx="25400" cy="6325"/>
            </a:xfrm>
            <a:custGeom>
              <a:avLst/>
              <a:gdLst/>
              <a:ahLst/>
              <a:cxnLst/>
              <a:rect l="l" t="t" r="r" b="b"/>
              <a:pathLst>
                <a:path w="1016" h="253" extrusionOk="0">
                  <a:moveTo>
                    <a:pt x="742" y="0"/>
                  </a:moveTo>
                  <a:cubicBezTo>
                    <a:pt x="716" y="0"/>
                    <a:pt x="690" y="2"/>
                    <a:pt x="665" y="5"/>
                  </a:cubicBezTo>
                  <a:cubicBezTo>
                    <a:pt x="617" y="10"/>
                    <a:pt x="570" y="15"/>
                    <a:pt x="522" y="19"/>
                  </a:cubicBezTo>
                  <a:lnTo>
                    <a:pt x="53" y="62"/>
                  </a:lnTo>
                  <a:cubicBezTo>
                    <a:pt x="19" y="67"/>
                    <a:pt x="0" y="95"/>
                    <a:pt x="5" y="129"/>
                  </a:cubicBezTo>
                  <a:cubicBezTo>
                    <a:pt x="5" y="143"/>
                    <a:pt x="10" y="157"/>
                    <a:pt x="19" y="167"/>
                  </a:cubicBezTo>
                  <a:cubicBezTo>
                    <a:pt x="29" y="181"/>
                    <a:pt x="43" y="185"/>
                    <a:pt x="62" y="190"/>
                  </a:cubicBezTo>
                  <a:lnTo>
                    <a:pt x="484" y="228"/>
                  </a:lnTo>
                  <a:cubicBezTo>
                    <a:pt x="537" y="233"/>
                    <a:pt x="593" y="242"/>
                    <a:pt x="646" y="247"/>
                  </a:cubicBezTo>
                  <a:cubicBezTo>
                    <a:pt x="674" y="251"/>
                    <a:pt x="703" y="252"/>
                    <a:pt x="731" y="252"/>
                  </a:cubicBezTo>
                  <a:cubicBezTo>
                    <a:pt x="783" y="252"/>
                    <a:pt x="834" y="247"/>
                    <a:pt x="883" y="238"/>
                  </a:cubicBezTo>
                  <a:cubicBezTo>
                    <a:pt x="982" y="209"/>
                    <a:pt x="1016" y="53"/>
                    <a:pt x="902" y="19"/>
                  </a:cubicBezTo>
                  <a:cubicBezTo>
                    <a:pt x="848" y="7"/>
                    <a:pt x="794" y="0"/>
                    <a:pt x="742"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206;p49">
              <a:extLst>
                <a:ext uri="{FF2B5EF4-FFF2-40B4-BE49-F238E27FC236}">
                  <a16:creationId xmlns:a16="http://schemas.microsoft.com/office/drawing/2014/main" id="{81BC087F-BCF6-D18A-B7B9-A4AAF25DDC0D}"/>
                </a:ext>
              </a:extLst>
            </p:cNvPr>
            <p:cNvSpPr/>
            <p:nvPr/>
          </p:nvSpPr>
          <p:spPr>
            <a:xfrm>
              <a:off x="3189125" y="3838650"/>
              <a:ext cx="24300" cy="6600"/>
            </a:xfrm>
            <a:custGeom>
              <a:avLst/>
              <a:gdLst/>
              <a:ahLst/>
              <a:cxnLst/>
              <a:rect l="l" t="t" r="r" b="b"/>
              <a:pathLst>
                <a:path w="972" h="264" extrusionOk="0">
                  <a:moveTo>
                    <a:pt x="748" y="0"/>
                  </a:moveTo>
                  <a:cubicBezTo>
                    <a:pt x="740" y="0"/>
                    <a:pt x="733" y="0"/>
                    <a:pt x="725" y="1"/>
                  </a:cubicBezTo>
                  <a:cubicBezTo>
                    <a:pt x="663" y="1"/>
                    <a:pt x="606" y="10"/>
                    <a:pt x="540" y="15"/>
                  </a:cubicBezTo>
                  <a:cubicBezTo>
                    <a:pt x="393" y="29"/>
                    <a:pt x="241" y="58"/>
                    <a:pt x="94" y="101"/>
                  </a:cubicBezTo>
                  <a:cubicBezTo>
                    <a:pt x="0" y="127"/>
                    <a:pt x="16" y="264"/>
                    <a:pt x="109" y="264"/>
                  </a:cubicBezTo>
                  <a:cubicBezTo>
                    <a:pt x="115" y="264"/>
                    <a:pt x="121" y="263"/>
                    <a:pt x="127" y="262"/>
                  </a:cubicBezTo>
                  <a:cubicBezTo>
                    <a:pt x="246" y="242"/>
                    <a:pt x="364" y="232"/>
                    <a:pt x="483" y="232"/>
                  </a:cubicBezTo>
                  <a:cubicBezTo>
                    <a:pt x="507" y="232"/>
                    <a:pt x="530" y="233"/>
                    <a:pt x="554" y="233"/>
                  </a:cubicBezTo>
                  <a:cubicBezTo>
                    <a:pt x="603" y="233"/>
                    <a:pt x="650" y="240"/>
                    <a:pt x="698" y="240"/>
                  </a:cubicBezTo>
                  <a:cubicBezTo>
                    <a:pt x="710" y="240"/>
                    <a:pt x="722" y="239"/>
                    <a:pt x="734" y="238"/>
                  </a:cubicBezTo>
                  <a:cubicBezTo>
                    <a:pt x="741" y="239"/>
                    <a:pt x="748" y="239"/>
                    <a:pt x="755" y="239"/>
                  </a:cubicBezTo>
                  <a:cubicBezTo>
                    <a:pt x="801" y="239"/>
                    <a:pt x="850" y="226"/>
                    <a:pt x="891" y="205"/>
                  </a:cubicBezTo>
                  <a:cubicBezTo>
                    <a:pt x="948" y="177"/>
                    <a:pt x="972" y="72"/>
                    <a:pt x="900" y="39"/>
                  </a:cubicBezTo>
                  <a:cubicBezTo>
                    <a:pt x="855" y="14"/>
                    <a:pt x="802" y="0"/>
                    <a:pt x="748"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207;p49">
              <a:extLst>
                <a:ext uri="{FF2B5EF4-FFF2-40B4-BE49-F238E27FC236}">
                  <a16:creationId xmlns:a16="http://schemas.microsoft.com/office/drawing/2014/main" id="{26C4B4F5-EB62-94B8-BA99-A5FF7B9C000C}"/>
                </a:ext>
              </a:extLst>
            </p:cNvPr>
            <p:cNvSpPr/>
            <p:nvPr/>
          </p:nvSpPr>
          <p:spPr>
            <a:xfrm>
              <a:off x="3183475" y="3804000"/>
              <a:ext cx="22175" cy="10025"/>
            </a:xfrm>
            <a:custGeom>
              <a:avLst/>
              <a:gdLst/>
              <a:ahLst/>
              <a:cxnLst/>
              <a:rect l="l" t="t" r="r" b="b"/>
              <a:pathLst>
                <a:path w="887" h="401" extrusionOk="0">
                  <a:moveTo>
                    <a:pt x="768" y="0"/>
                  </a:moveTo>
                  <a:cubicBezTo>
                    <a:pt x="763" y="0"/>
                    <a:pt x="757" y="1"/>
                    <a:pt x="752" y="2"/>
                  </a:cubicBezTo>
                  <a:lnTo>
                    <a:pt x="742" y="2"/>
                  </a:lnTo>
                  <a:cubicBezTo>
                    <a:pt x="642" y="16"/>
                    <a:pt x="548" y="97"/>
                    <a:pt x="453" y="139"/>
                  </a:cubicBezTo>
                  <a:cubicBezTo>
                    <a:pt x="325" y="192"/>
                    <a:pt x="197" y="244"/>
                    <a:pt x="64" y="286"/>
                  </a:cubicBezTo>
                  <a:cubicBezTo>
                    <a:pt x="0" y="305"/>
                    <a:pt x="37" y="401"/>
                    <a:pt x="94" y="401"/>
                  </a:cubicBezTo>
                  <a:cubicBezTo>
                    <a:pt x="96" y="401"/>
                    <a:pt x="99" y="401"/>
                    <a:pt x="102" y="400"/>
                  </a:cubicBezTo>
                  <a:cubicBezTo>
                    <a:pt x="239" y="377"/>
                    <a:pt x="377" y="353"/>
                    <a:pt x="514" y="320"/>
                  </a:cubicBezTo>
                  <a:cubicBezTo>
                    <a:pt x="614" y="301"/>
                    <a:pt x="714" y="258"/>
                    <a:pt x="799" y="201"/>
                  </a:cubicBezTo>
                  <a:cubicBezTo>
                    <a:pt x="818" y="182"/>
                    <a:pt x="832" y="168"/>
                    <a:pt x="846" y="149"/>
                  </a:cubicBezTo>
                  <a:cubicBezTo>
                    <a:pt x="886" y="83"/>
                    <a:pt x="840" y="0"/>
                    <a:pt x="768"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208;p49">
              <a:extLst>
                <a:ext uri="{FF2B5EF4-FFF2-40B4-BE49-F238E27FC236}">
                  <a16:creationId xmlns:a16="http://schemas.microsoft.com/office/drawing/2014/main" id="{3A40F38C-3831-F1F6-26F5-D1263B588657}"/>
                </a:ext>
              </a:extLst>
            </p:cNvPr>
            <p:cNvSpPr/>
            <p:nvPr/>
          </p:nvSpPr>
          <p:spPr>
            <a:xfrm>
              <a:off x="3174925" y="3764225"/>
              <a:ext cx="15375" cy="18750"/>
            </a:xfrm>
            <a:custGeom>
              <a:avLst/>
              <a:gdLst/>
              <a:ahLst/>
              <a:cxnLst/>
              <a:rect l="l" t="t" r="r" b="b"/>
              <a:pathLst>
                <a:path w="615" h="750" extrusionOk="0">
                  <a:moveTo>
                    <a:pt x="484" y="0"/>
                  </a:moveTo>
                  <a:cubicBezTo>
                    <a:pt x="452" y="0"/>
                    <a:pt x="420" y="17"/>
                    <a:pt x="401" y="56"/>
                  </a:cubicBezTo>
                  <a:cubicBezTo>
                    <a:pt x="358" y="160"/>
                    <a:pt x="311" y="260"/>
                    <a:pt x="254" y="355"/>
                  </a:cubicBezTo>
                  <a:cubicBezTo>
                    <a:pt x="183" y="469"/>
                    <a:pt x="107" y="578"/>
                    <a:pt x="26" y="677"/>
                  </a:cubicBezTo>
                  <a:cubicBezTo>
                    <a:pt x="0" y="711"/>
                    <a:pt x="32" y="749"/>
                    <a:pt x="67" y="749"/>
                  </a:cubicBezTo>
                  <a:cubicBezTo>
                    <a:pt x="78" y="749"/>
                    <a:pt x="88" y="746"/>
                    <a:pt x="97" y="739"/>
                  </a:cubicBezTo>
                  <a:cubicBezTo>
                    <a:pt x="202" y="649"/>
                    <a:pt x="297" y="549"/>
                    <a:pt x="382" y="435"/>
                  </a:cubicBezTo>
                  <a:cubicBezTo>
                    <a:pt x="448" y="345"/>
                    <a:pt x="515" y="246"/>
                    <a:pt x="577" y="146"/>
                  </a:cubicBezTo>
                  <a:cubicBezTo>
                    <a:pt x="615" y="67"/>
                    <a:pt x="549" y="0"/>
                    <a:pt x="484"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209;p49">
              <a:extLst>
                <a:ext uri="{FF2B5EF4-FFF2-40B4-BE49-F238E27FC236}">
                  <a16:creationId xmlns:a16="http://schemas.microsoft.com/office/drawing/2014/main" id="{5E78CF33-8EC0-4A00-AB12-AE8F99F7555F}"/>
                </a:ext>
              </a:extLst>
            </p:cNvPr>
            <p:cNvSpPr/>
            <p:nvPr/>
          </p:nvSpPr>
          <p:spPr>
            <a:xfrm>
              <a:off x="3162550" y="3756625"/>
              <a:ext cx="6400" cy="22100"/>
            </a:xfrm>
            <a:custGeom>
              <a:avLst/>
              <a:gdLst/>
              <a:ahLst/>
              <a:cxnLst/>
              <a:rect l="l" t="t" r="r" b="b"/>
              <a:pathLst>
                <a:path w="256" h="884" extrusionOk="0">
                  <a:moveTo>
                    <a:pt x="120" y="0"/>
                  </a:moveTo>
                  <a:cubicBezTo>
                    <a:pt x="89" y="0"/>
                    <a:pt x="59" y="17"/>
                    <a:pt x="47" y="56"/>
                  </a:cubicBezTo>
                  <a:cubicBezTo>
                    <a:pt x="14" y="175"/>
                    <a:pt x="37" y="298"/>
                    <a:pt x="37" y="422"/>
                  </a:cubicBezTo>
                  <a:cubicBezTo>
                    <a:pt x="37" y="459"/>
                    <a:pt x="37" y="497"/>
                    <a:pt x="33" y="540"/>
                  </a:cubicBezTo>
                  <a:cubicBezTo>
                    <a:pt x="28" y="635"/>
                    <a:pt x="23" y="725"/>
                    <a:pt x="9" y="820"/>
                  </a:cubicBezTo>
                  <a:cubicBezTo>
                    <a:pt x="1" y="859"/>
                    <a:pt x="36" y="883"/>
                    <a:pt x="71" y="883"/>
                  </a:cubicBezTo>
                  <a:cubicBezTo>
                    <a:pt x="96" y="883"/>
                    <a:pt x="120" y="871"/>
                    <a:pt x="128" y="844"/>
                  </a:cubicBezTo>
                  <a:cubicBezTo>
                    <a:pt x="161" y="735"/>
                    <a:pt x="184" y="630"/>
                    <a:pt x="203" y="516"/>
                  </a:cubicBezTo>
                  <a:cubicBezTo>
                    <a:pt x="203" y="507"/>
                    <a:pt x="203" y="497"/>
                    <a:pt x="208" y="488"/>
                  </a:cubicBezTo>
                  <a:cubicBezTo>
                    <a:pt x="227" y="360"/>
                    <a:pt x="256" y="199"/>
                    <a:pt x="218" y="70"/>
                  </a:cubicBezTo>
                  <a:cubicBezTo>
                    <a:pt x="204" y="28"/>
                    <a:pt x="161" y="0"/>
                    <a:pt x="120"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210;p49">
              <a:extLst>
                <a:ext uri="{FF2B5EF4-FFF2-40B4-BE49-F238E27FC236}">
                  <a16:creationId xmlns:a16="http://schemas.microsoft.com/office/drawing/2014/main" id="{DE997428-3190-DFCA-87DF-C0C617036474}"/>
                </a:ext>
              </a:extLst>
            </p:cNvPr>
            <p:cNvSpPr/>
            <p:nvPr/>
          </p:nvSpPr>
          <p:spPr>
            <a:xfrm>
              <a:off x="3145450" y="3849450"/>
              <a:ext cx="19925" cy="13300"/>
            </a:xfrm>
            <a:custGeom>
              <a:avLst/>
              <a:gdLst/>
              <a:ahLst/>
              <a:cxnLst/>
              <a:rect l="l" t="t" r="r" b="b"/>
              <a:pathLst>
                <a:path w="797" h="532" extrusionOk="0">
                  <a:moveTo>
                    <a:pt x="78" y="1"/>
                  </a:moveTo>
                  <a:cubicBezTo>
                    <a:pt x="31" y="1"/>
                    <a:pt x="1" y="65"/>
                    <a:pt x="48" y="100"/>
                  </a:cubicBezTo>
                  <a:lnTo>
                    <a:pt x="280" y="276"/>
                  </a:lnTo>
                  <a:cubicBezTo>
                    <a:pt x="375" y="342"/>
                    <a:pt x="465" y="413"/>
                    <a:pt x="551" y="494"/>
                  </a:cubicBezTo>
                  <a:cubicBezTo>
                    <a:pt x="575" y="521"/>
                    <a:pt x="602" y="531"/>
                    <a:pt x="626" y="531"/>
                  </a:cubicBezTo>
                  <a:cubicBezTo>
                    <a:pt x="722" y="531"/>
                    <a:pt x="796" y="372"/>
                    <a:pt x="664" y="323"/>
                  </a:cubicBezTo>
                  <a:cubicBezTo>
                    <a:pt x="574" y="281"/>
                    <a:pt x="484" y="233"/>
                    <a:pt x="399" y="176"/>
                  </a:cubicBezTo>
                  <a:lnTo>
                    <a:pt x="109" y="10"/>
                  </a:lnTo>
                  <a:cubicBezTo>
                    <a:pt x="99" y="4"/>
                    <a:pt x="88" y="1"/>
                    <a:pt x="78"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211;p49">
              <a:extLst>
                <a:ext uri="{FF2B5EF4-FFF2-40B4-BE49-F238E27FC236}">
                  <a16:creationId xmlns:a16="http://schemas.microsoft.com/office/drawing/2014/main" id="{3724F8FA-C6D8-CEDC-15FC-469C69EAE5FC}"/>
                </a:ext>
              </a:extLst>
            </p:cNvPr>
            <p:cNvSpPr/>
            <p:nvPr/>
          </p:nvSpPr>
          <p:spPr>
            <a:xfrm>
              <a:off x="3147600" y="3885225"/>
              <a:ext cx="18300" cy="14325"/>
            </a:xfrm>
            <a:custGeom>
              <a:avLst/>
              <a:gdLst/>
              <a:ahLst/>
              <a:cxnLst/>
              <a:rect l="l" t="t" r="r" b="b"/>
              <a:pathLst>
                <a:path w="732" h="573" extrusionOk="0">
                  <a:moveTo>
                    <a:pt x="605" y="1"/>
                  </a:moveTo>
                  <a:cubicBezTo>
                    <a:pt x="599" y="1"/>
                    <a:pt x="594" y="1"/>
                    <a:pt x="588" y="2"/>
                  </a:cubicBezTo>
                  <a:cubicBezTo>
                    <a:pt x="474" y="17"/>
                    <a:pt x="356" y="145"/>
                    <a:pt x="265" y="216"/>
                  </a:cubicBezTo>
                  <a:cubicBezTo>
                    <a:pt x="166" y="292"/>
                    <a:pt x="80" y="391"/>
                    <a:pt x="19" y="500"/>
                  </a:cubicBezTo>
                  <a:cubicBezTo>
                    <a:pt x="0" y="534"/>
                    <a:pt x="28" y="573"/>
                    <a:pt x="57" y="573"/>
                  </a:cubicBezTo>
                  <a:cubicBezTo>
                    <a:pt x="65" y="573"/>
                    <a:pt x="73" y="569"/>
                    <a:pt x="80" y="562"/>
                  </a:cubicBezTo>
                  <a:cubicBezTo>
                    <a:pt x="170" y="472"/>
                    <a:pt x="275" y="396"/>
                    <a:pt x="389" y="339"/>
                  </a:cubicBezTo>
                  <a:cubicBezTo>
                    <a:pt x="484" y="287"/>
                    <a:pt x="631" y="249"/>
                    <a:pt x="688" y="154"/>
                  </a:cubicBezTo>
                  <a:cubicBezTo>
                    <a:pt x="732" y="88"/>
                    <a:pt x="681" y="1"/>
                    <a:pt x="605"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212;p49">
              <a:extLst>
                <a:ext uri="{FF2B5EF4-FFF2-40B4-BE49-F238E27FC236}">
                  <a16:creationId xmlns:a16="http://schemas.microsoft.com/office/drawing/2014/main" id="{5FDF66AD-F8DC-BB57-9C1C-C986C39FDBFA}"/>
                </a:ext>
              </a:extLst>
            </p:cNvPr>
            <p:cNvSpPr/>
            <p:nvPr/>
          </p:nvSpPr>
          <p:spPr>
            <a:xfrm>
              <a:off x="3174225" y="3885500"/>
              <a:ext cx="13225" cy="14275"/>
            </a:xfrm>
            <a:custGeom>
              <a:avLst/>
              <a:gdLst/>
              <a:ahLst/>
              <a:cxnLst/>
              <a:rect l="l" t="t" r="r" b="b"/>
              <a:pathLst>
                <a:path w="529" h="571" extrusionOk="0">
                  <a:moveTo>
                    <a:pt x="101" y="0"/>
                  </a:moveTo>
                  <a:cubicBezTo>
                    <a:pt x="49" y="0"/>
                    <a:pt x="1" y="66"/>
                    <a:pt x="21" y="124"/>
                  </a:cubicBezTo>
                  <a:cubicBezTo>
                    <a:pt x="50" y="219"/>
                    <a:pt x="97" y="314"/>
                    <a:pt x="154" y="399"/>
                  </a:cubicBezTo>
                  <a:cubicBezTo>
                    <a:pt x="204" y="465"/>
                    <a:pt x="294" y="570"/>
                    <a:pt x="387" y="570"/>
                  </a:cubicBezTo>
                  <a:cubicBezTo>
                    <a:pt x="409" y="570"/>
                    <a:pt x="431" y="565"/>
                    <a:pt x="453" y="551"/>
                  </a:cubicBezTo>
                  <a:cubicBezTo>
                    <a:pt x="510" y="518"/>
                    <a:pt x="529" y="447"/>
                    <a:pt x="500" y="390"/>
                  </a:cubicBezTo>
                  <a:cubicBezTo>
                    <a:pt x="476" y="338"/>
                    <a:pt x="410" y="309"/>
                    <a:pt x="372" y="271"/>
                  </a:cubicBezTo>
                  <a:cubicBezTo>
                    <a:pt x="291" y="200"/>
                    <a:pt x="220" y="119"/>
                    <a:pt x="159" y="34"/>
                  </a:cubicBezTo>
                  <a:cubicBezTo>
                    <a:pt x="141" y="10"/>
                    <a:pt x="121" y="0"/>
                    <a:pt x="101"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213;p49">
              <a:extLst>
                <a:ext uri="{FF2B5EF4-FFF2-40B4-BE49-F238E27FC236}">
                  <a16:creationId xmlns:a16="http://schemas.microsoft.com/office/drawing/2014/main" id="{F6ED1414-9E87-49E6-CBD2-A910155665CA}"/>
                </a:ext>
              </a:extLst>
            </p:cNvPr>
            <p:cNvSpPr/>
            <p:nvPr/>
          </p:nvSpPr>
          <p:spPr>
            <a:xfrm>
              <a:off x="3158250" y="3818975"/>
              <a:ext cx="4775" cy="4050"/>
            </a:xfrm>
            <a:custGeom>
              <a:avLst/>
              <a:gdLst/>
              <a:ahLst/>
              <a:cxnLst/>
              <a:rect l="l" t="t" r="r" b="b"/>
              <a:pathLst>
                <a:path w="191" h="162" extrusionOk="0">
                  <a:moveTo>
                    <a:pt x="48" y="1"/>
                  </a:moveTo>
                  <a:cubicBezTo>
                    <a:pt x="43" y="20"/>
                    <a:pt x="39" y="43"/>
                    <a:pt x="34" y="62"/>
                  </a:cubicBezTo>
                  <a:cubicBezTo>
                    <a:pt x="29" y="86"/>
                    <a:pt x="20" y="110"/>
                    <a:pt x="1" y="129"/>
                  </a:cubicBezTo>
                  <a:cubicBezTo>
                    <a:pt x="39" y="143"/>
                    <a:pt x="77" y="152"/>
                    <a:pt x="115" y="162"/>
                  </a:cubicBezTo>
                  <a:cubicBezTo>
                    <a:pt x="167" y="162"/>
                    <a:pt x="190" y="95"/>
                    <a:pt x="148" y="67"/>
                  </a:cubicBezTo>
                  <a:cubicBezTo>
                    <a:pt x="115" y="48"/>
                    <a:pt x="81" y="24"/>
                    <a:pt x="48"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214;p49">
              <a:extLst>
                <a:ext uri="{FF2B5EF4-FFF2-40B4-BE49-F238E27FC236}">
                  <a16:creationId xmlns:a16="http://schemas.microsoft.com/office/drawing/2014/main" id="{9BC3C311-6C24-AECA-7C8B-78004498808E}"/>
                </a:ext>
              </a:extLst>
            </p:cNvPr>
            <p:cNvSpPr/>
            <p:nvPr/>
          </p:nvSpPr>
          <p:spPr>
            <a:xfrm>
              <a:off x="3167650" y="3828600"/>
              <a:ext cx="13700" cy="18650"/>
            </a:xfrm>
            <a:custGeom>
              <a:avLst/>
              <a:gdLst/>
              <a:ahLst/>
              <a:cxnLst/>
              <a:rect l="l" t="t" r="r" b="b"/>
              <a:pathLst>
                <a:path w="548" h="746" extrusionOk="0">
                  <a:moveTo>
                    <a:pt x="409" y="1"/>
                  </a:moveTo>
                  <a:cubicBezTo>
                    <a:pt x="382" y="1"/>
                    <a:pt x="357" y="13"/>
                    <a:pt x="341" y="42"/>
                  </a:cubicBezTo>
                  <a:cubicBezTo>
                    <a:pt x="222" y="256"/>
                    <a:pt x="94" y="460"/>
                    <a:pt x="14" y="692"/>
                  </a:cubicBezTo>
                  <a:cubicBezTo>
                    <a:pt x="1" y="721"/>
                    <a:pt x="25" y="745"/>
                    <a:pt x="49" y="745"/>
                  </a:cubicBezTo>
                  <a:cubicBezTo>
                    <a:pt x="60" y="745"/>
                    <a:pt x="72" y="740"/>
                    <a:pt x="80" y="726"/>
                  </a:cubicBezTo>
                  <a:cubicBezTo>
                    <a:pt x="213" y="531"/>
                    <a:pt x="346" y="327"/>
                    <a:pt x="493" y="142"/>
                  </a:cubicBezTo>
                  <a:cubicBezTo>
                    <a:pt x="547" y="78"/>
                    <a:pt x="475" y="1"/>
                    <a:pt x="409"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215;p49">
              <a:extLst>
                <a:ext uri="{FF2B5EF4-FFF2-40B4-BE49-F238E27FC236}">
                  <a16:creationId xmlns:a16="http://schemas.microsoft.com/office/drawing/2014/main" id="{5B2774E0-3F21-1172-2B84-1448C56D985C}"/>
                </a:ext>
              </a:extLst>
            </p:cNvPr>
            <p:cNvSpPr/>
            <p:nvPr/>
          </p:nvSpPr>
          <p:spPr>
            <a:xfrm>
              <a:off x="3116625" y="3778350"/>
              <a:ext cx="48300" cy="46175"/>
            </a:xfrm>
            <a:custGeom>
              <a:avLst/>
              <a:gdLst/>
              <a:ahLst/>
              <a:cxnLst/>
              <a:rect l="l" t="t" r="r" b="b"/>
              <a:pathLst>
                <a:path w="1932" h="1847" extrusionOk="0">
                  <a:moveTo>
                    <a:pt x="508" y="553"/>
                  </a:moveTo>
                  <a:cubicBezTo>
                    <a:pt x="522" y="582"/>
                    <a:pt x="541" y="606"/>
                    <a:pt x="556" y="629"/>
                  </a:cubicBezTo>
                  <a:cubicBezTo>
                    <a:pt x="565" y="648"/>
                    <a:pt x="579" y="667"/>
                    <a:pt x="589" y="686"/>
                  </a:cubicBezTo>
                  <a:cubicBezTo>
                    <a:pt x="579" y="682"/>
                    <a:pt x="570" y="677"/>
                    <a:pt x="565" y="667"/>
                  </a:cubicBezTo>
                  <a:cubicBezTo>
                    <a:pt x="541" y="648"/>
                    <a:pt x="527" y="625"/>
                    <a:pt x="518" y="596"/>
                  </a:cubicBezTo>
                  <a:cubicBezTo>
                    <a:pt x="513" y="582"/>
                    <a:pt x="508" y="568"/>
                    <a:pt x="508" y="553"/>
                  </a:cubicBezTo>
                  <a:close/>
                  <a:moveTo>
                    <a:pt x="945" y="719"/>
                  </a:moveTo>
                  <a:cubicBezTo>
                    <a:pt x="1305" y="719"/>
                    <a:pt x="1262" y="1275"/>
                    <a:pt x="902" y="1275"/>
                  </a:cubicBezTo>
                  <a:cubicBezTo>
                    <a:pt x="546" y="1275"/>
                    <a:pt x="589" y="719"/>
                    <a:pt x="945" y="719"/>
                  </a:cubicBezTo>
                  <a:close/>
                  <a:moveTo>
                    <a:pt x="432" y="0"/>
                  </a:moveTo>
                  <a:cubicBezTo>
                    <a:pt x="367" y="0"/>
                    <a:pt x="302" y="30"/>
                    <a:pt x="262" y="89"/>
                  </a:cubicBezTo>
                  <a:cubicBezTo>
                    <a:pt x="95" y="316"/>
                    <a:pt x="1" y="572"/>
                    <a:pt x="124" y="838"/>
                  </a:cubicBezTo>
                  <a:cubicBezTo>
                    <a:pt x="157" y="914"/>
                    <a:pt x="209" y="976"/>
                    <a:pt x="266" y="1033"/>
                  </a:cubicBezTo>
                  <a:cubicBezTo>
                    <a:pt x="243" y="1042"/>
                    <a:pt x="224" y="1056"/>
                    <a:pt x="205" y="1071"/>
                  </a:cubicBezTo>
                  <a:cubicBezTo>
                    <a:pt x="20" y="1203"/>
                    <a:pt x="48" y="1464"/>
                    <a:pt x="105" y="1654"/>
                  </a:cubicBezTo>
                  <a:cubicBezTo>
                    <a:pt x="125" y="1752"/>
                    <a:pt x="212" y="1821"/>
                    <a:pt x="308" y="1821"/>
                  </a:cubicBezTo>
                  <a:cubicBezTo>
                    <a:pt x="324" y="1821"/>
                    <a:pt x="340" y="1819"/>
                    <a:pt x="356" y="1815"/>
                  </a:cubicBezTo>
                  <a:cubicBezTo>
                    <a:pt x="371" y="1815"/>
                    <a:pt x="390" y="1811"/>
                    <a:pt x="404" y="1801"/>
                  </a:cubicBezTo>
                  <a:cubicBezTo>
                    <a:pt x="560" y="1730"/>
                    <a:pt x="698" y="1616"/>
                    <a:pt x="802" y="1474"/>
                  </a:cubicBezTo>
                  <a:cubicBezTo>
                    <a:pt x="840" y="1431"/>
                    <a:pt x="873" y="1384"/>
                    <a:pt x="907" y="1336"/>
                  </a:cubicBezTo>
                  <a:cubicBezTo>
                    <a:pt x="911" y="1436"/>
                    <a:pt x="935" y="1535"/>
                    <a:pt x="987" y="1626"/>
                  </a:cubicBezTo>
                  <a:cubicBezTo>
                    <a:pt x="1091" y="1796"/>
                    <a:pt x="1258" y="1846"/>
                    <a:pt x="1441" y="1846"/>
                  </a:cubicBezTo>
                  <a:cubicBezTo>
                    <a:pt x="1467" y="1846"/>
                    <a:pt x="1493" y="1845"/>
                    <a:pt x="1519" y="1844"/>
                  </a:cubicBezTo>
                  <a:cubicBezTo>
                    <a:pt x="1576" y="1834"/>
                    <a:pt x="1632" y="1801"/>
                    <a:pt x="1666" y="1754"/>
                  </a:cubicBezTo>
                  <a:cubicBezTo>
                    <a:pt x="1680" y="1735"/>
                    <a:pt x="1694" y="1711"/>
                    <a:pt x="1699" y="1687"/>
                  </a:cubicBezTo>
                  <a:cubicBezTo>
                    <a:pt x="1704" y="1668"/>
                    <a:pt x="1708" y="1645"/>
                    <a:pt x="1713" y="1626"/>
                  </a:cubicBezTo>
                  <a:cubicBezTo>
                    <a:pt x="1742" y="1417"/>
                    <a:pt x="1718" y="1218"/>
                    <a:pt x="1576" y="1052"/>
                  </a:cubicBezTo>
                  <a:cubicBezTo>
                    <a:pt x="1571" y="1042"/>
                    <a:pt x="1566" y="1037"/>
                    <a:pt x="1557" y="1028"/>
                  </a:cubicBezTo>
                  <a:cubicBezTo>
                    <a:pt x="1798" y="947"/>
                    <a:pt x="1931" y="696"/>
                    <a:pt x="1870" y="454"/>
                  </a:cubicBezTo>
                  <a:cubicBezTo>
                    <a:pt x="1841" y="335"/>
                    <a:pt x="1765" y="231"/>
                    <a:pt x="1661" y="160"/>
                  </a:cubicBezTo>
                  <a:cubicBezTo>
                    <a:pt x="1618" y="131"/>
                    <a:pt x="1566" y="112"/>
                    <a:pt x="1514" y="103"/>
                  </a:cubicBezTo>
                  <a:cubicBezTo>
                    <a:pt x="1485" y="93"/>
                    <a:pt x="1457" y="93"/>
                    <a:pt x="1428" y="93"/>
                  </a:cubicBezTo>
                  <a:cubicBezTo>
                    <a:pt x="1372" y="93"/>
                    <a:pt x="1319" y="103"/>
                    <a:pt x="1262" y="122"/>
                  </a:cubicBezTo>
                  <a:cubicBezTo>
                    <a:pt x="1215" y="141"/>
                    <a:pt x="1168" y="169"/>
                    <a:pt x="1120" y="198"/>
                  </a:cubicBezTo>
                  <a:cubicBezTo>
                    <a:pt x="1044" y="259"/>
                    <a:pt x="978" y="330"/>
                    <a:pt x="930" y="416"/>
                  </a:cubicBezTo>
                  <a:cubicBezTo>
                    <a:pt x="916" y="440"/>
                    <a:pt x="902" y="459"/>
                    <a:pt x="892" y="482"/>
                  </a:cubicBezTo>
                  <a:cubicBezTo>
                    <a:pt x="883" y="506"/>
                    <a:pt x="873" y="520"/>
                    <a:pt x="864" y="544"/>
                  </a:cubicBezTo>
                  <a:cubicBezTo>
                    <a:pt x="812" y="364"/>
                    <a:pt x="717" y="202"/>
                    <a:pt x="589" y="70"/>
                  </a:cubicBezTo>
                  <a:cubicBezTo>
                    <a:pt x="547" y="23"/>
                    <a:pt x="489" y="0"/>
                    <a:pt x="432"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216;p49">
              <a:extLst>
                <a:ext uri="{FF2B5EF4-FFF2-40B4-BE49-F238E27FC236}">
                  <a16:creationId xmlns:a16="http://schemas.microsoft.com/office/drawing/2014/main" id="{99DAE1F0-BA5F-89CC-5558-9ED4BF1EB018}"/>
                </a:ext>
              </a:extLst>
            </p:cNvPr>
            <p:cNvSpPr/>
            <p:nvPr/>
          </p:nvSpPr>
          <p:spPr>
            <a:xfrm>
              <a:off x="3130275" y="3796325"/>
              <a:ext cx="19000" cy="13900"/>
            </a:xfrm>
            <a:custGeom>
              <a:avLst/>
              <a:gdLst/>
              <a:ahLst/>
              <a:cxnLst/>
              <a:rect l="l" t="t" r="r" b="b"/>
              <a:pathLst>
                <a:path w="760" h="556" extrusionOk="0">
                  <a:moveTo>
                    <a:pt x="399" y="0"/>
                  </a:moveTo>
                  <a:cubicBezTo>
                    <a:pt x="43" y="0"/>
                    <a:pt x="0" y="556"/>
                    <a:pt x="361" y="556"/>
                  </a:cubicBezTo>
                  <a:cubicBezTo>
                    <a:pt x="716" y="556"/>
                    <a:pt x="759" y="0"/>
                    <a:pt x="399" y="0"/>
                  </a:cubicBezTo>
                  <a:close/>
                </a:path>
              </a:pathLst>
            </a:custGeom>
            <a:solidFill>
              <a:srgbClr val="FDC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217;p49">
              <a:extLst>
                <a:ext uri="{FF2B5EF4-FFF2-40B4-BE49-F238E27FC236}">
                  <a16:creationId xmlns:a16="http://schemas.microsoft.com/office/drawing/2014/main" id="{52FFDBED-A143-6012-BDEE-E36184AD6B8E}"/>
                </a:ext>
              </a:extLst>
            </p:cNvPr>
            <p:cNvSpPr/>
            <p:nvPr/>
          </p:nvSpPr>
          <p:spPr>
            <a:xfrm>
              <a:off x="2036475" y="4029000"/>
              <a:ext cx="1293525" cy="624075"/>
            </a:xfrm>
            <a:custGeom>
              <a:avLst/>
              <a:gdLst/>
              <a:ahLst/>
              <a:cxnLst/>
              <a:rect l="l" t="t" r="r" b="b"/>
              <a:pathLst>
                <a:path w="51741" h="24963" extrusionOk="0">
                  <a:moveTo>
                    <a:pt x="0" y="1"/>
                  </a:moveTo>
                  <a:lnTo>
                    <a:pt x="0" y="2724"/>
                  </a:lnTo>
                  <a:lnTo>
                    <a:pt x="9241" y="2724"/>
                  </a:lnTo>
                  <a:lnTo>
                    <a:pt x="1338" y="24962"/>
                  </a:lnTo>
                  <a:lnTo>
                    <a:pt x="3402" y="24962"/>
                  </a:lnTo>
                  <a:lnTo>
                    <a:pt x="10755" y="4365"/>
                  </a:lnTo>
                  <a:lnTo>
                    <a:pt x="18103" y="24962"/>
                  </a:lnTo>
                  <a:lnTo>
                    <a:pt x="20166" y="24962"/>
                  </a:lnTo>
                  <a:lnTo>
                    <a:pt x="12268" y="2724"/>
                  </a:lnTo>
                  <a:lnTo>
                    <a:pt x="39549" y="2724"/>
                  </a:lnTo>
                  <a:lnTo>
                    <a:pt x="31651" y="24962"/>
                  </a:lnTo>
                  <a:lnTo>
                    <a:pt x="33710" y="24962"/>
                  </a:lnTo>
                  <a:lnTo>
                    <a:pt x="41062" y="4365"/>
                  </a:lnTo>
                  <a:lnTo>
                    <a:pt x="48415" y="24962"/>
                  </a:lnTo>
                  <a:lnTo>
                    <a:pt x="50474" y="24962"/>
                  </a:lnTo>
                  <a:lnTo>
                    <a:pt x="42576" y="2724"/>
                  </a:lnTo>
                  <a:lnTo>
                    <a:pt x="51741" y="2724"/>
                  </a:lnTo>
                  <a:lnTo>
                    <a:pt x="51741" y="1"/>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218;p49">
              <a:extLst>
                <a:ext uri="{FF2B5EF4-FFF2-40B4-BE49-F238E27FC236}">
                  <a16:creationId xmlns:a16="http://schemas.microsoft.com/office/drawing/2014/main" id="{E0187D35-2198-FEBF-E04C-0F1F6547F744}"/>
                </a:ext>
              </a:extLst>
            </p:cNvPr>
            <p:cNvSpPr/>
            <p:nvPr/>
          </p:nvSpPr>
          <p:spPr>
            <a:xfrm>
              <a:off x="2354175" y="3960925"/>
              <a:ext cx="170225" cy="62525"/>
            </a:xfrm>
            <a:custGeom>
              <a:avLst/>
              <a:gdLst/>
              <a:ahLst/>
              <a:cxnLst/>
              <a:rect l="l" t="t" r="r" b="b"/>
              <a:pathLst>
                <a:path w="6809" h="2501" extrusionOk="0">
                  <a:moveTo>
                    <a:pt x="1" y="1"/>
                  </a:moveTo>
                  <a:lnTo>
                    <a:pt x="1" y="2501"/>
                  </a:lnTo>
                  <a:lnTo>
                    <a:pt x="6808" y="2501"/>
                  </a:lnTo>
                  <a:lnTo>
                    <a:pt x="6808"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219;p49">
              <a:extLst>
                <a:ext uri="{FF2B5EF4-FFF2-40B4-BE49-F238E27FC236}">
                  <a16:creationId xmlns:a16="http://schemas.microsoft.com/office/drawing/2014/main" id="{F395F64A-BF97-A6E9-F54D-DF01541DCCB0}"/>
                </a:ext>
              </a:extLst>
            </p:cNvPr>
            <p:cNvSpPr/>
            <p:nvPr/>
          </p:nvSpPr>
          <p:spPr>
            <a:xfrm>
              <a:off x="2058775" y="3421600"/>
              <a:ext cx="760675" cy="442950"/>
            </a:xfrm>
            <a:custGeom>
              <a:avLst/>
              <a:gdLst/>
              <a:ahLst/>
              <a:cxnLst/>
              <a:rect l="l" t="t" r="r" b="b"/>
              <a:pathLst>
                <a:path w="30427" h="17718" extrusionOk="0">
                  <a:moveTo>
                    <a:pt x="30268" y="1"/>
                  </a:moveTo>
                  <a:cubicBezTo>
                    <a:pt x="30193" y="1"/>
                    <a:pt x="30098" y="18"/>
                    <a:pt x="30000" y="18"/>
                  </a:cubicBezTo>
                  <a:lnTo>
                    <a:pt x="470" y="18"/>
                  </a:lnTo>
                  <a:cubicBezTo>
                    <a:pt x="247" y="18"/>
                    <a:pt x="0" y="94"/>
                    <a:pt x="0" y="317"/>
                  </a:cubicBezTo>
                  <a:lnTo>
                    <a:pt x="19" y="17717"/>
                  </a:lnTo>
                  <a:lnTo>
                    <a:pt x="30427" y="17717"/>
                  </a:lnTo>
                  <a:lnTo>
                    <a:pt x="30427" y="156"/>
                  </a:lnTo>
                  <a:cubicBezTo>
                    <a:pt x="30427" y="29"/>
                    <a:pt x="30363" y="1"/>
                    <a:pt x="30268"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220;p49">
              <a:extLst>
                <a:ext uri="{FF2B5EF4-FFF2-40B4-BE49-F238E27FC236}">
                  <a16:creationId xmlns:a16="http://schemas.microsoft.com/office/drawing/2014/main" id="{FE5C941E-BC95-E8A4-E0D1-0E88B26CED31}"/>
                </a:ext>
              </a:extLst>
            </p:cNvPr>
            <p:cNvSpPr/>
            <p:nvPr/>
          </p:nvSpPr>
          <p:spPr>
            <a:xfrm>
              <a:off x="2059250" y="3864525"/>
              <a:ext cx="760075" cy="96550"/>
            </a:xfrm>
            <a:custGeom>
              <a:avLst/>
              <a:gdLst/>
              <a:ahLst/>
              <a:cxnLst/>
              <a:rect l="l" t="t" r="r" b="b"/>
              <a:pathLst>
                <a:path w="30403" h="3862" extrusionOk="0">
                  <a:moveTo>
                    <a:pt x="0" y="0"/>
                  </a:moveTo>
                  <a:lnTo>
                    <a:pt x="0" y="3382"/>
                  </a:lnTo>
                  <a:cubicBezTo>
                    <a:pt x="0" y="3506"/>
                    <a:pt x="105" y="3658"/>
                    <a:pt x="195" y="3729"/>
                  </a:cubicBezTo>
                  <a:cubicBezTo>
                    <a:pt x="280" y="3800"/>
                    <a:pt x="384" y="3847"/>
                    <a:pt x="498" y="3862"/>
                  </a:cubicBezTo>
                  <a:lnTo>
                    <a:pt x="30047" y="3862"/>
                  </a:lnTo>
                  <a:cubicBezTo>
                    <a:pt x="30275" y="3862"/>
                    <a:pt x="30403" y="3605"/>
                    <a:pt x="30403" y="3382"/>
                  </a:cubicBezTo>
                  <a:lnTo>
                    <a:pt x="30403" y="0"/>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221;p49">
              <a:extLst>
                <a:ext uri="{FF2B5EF4-FFF2-40B4-BE49-F238E27FC236}">
                  <a16:creationId xmlns:a16="http://schemas.microsoft.com/office/drawing/2014/main" id="{5C59CFE5-19DC-A288-E82F-AE3EDF87995D}"/>
                </a:ext>
              </a:extLst>
            </p:cNvPr>
            <p:cNvSpPr/>
            <p:nvPr/>
          </p:nvSpPr>
          <p:spPr>
            <a:xfrm>
              <a:off x="2425825" y="3877100"/>
              <a:ext cx="30725" cy="65050"/>
            </a:xfrm>
            <a:custGeom>
              <a:avLst/>
              <a:gdLst/>
              <a:ahLst/>
              <a:cxnLst/>
              <a:rect l="l" t="t" r="r" b="b"/>
              <a:pathLst>
                <a:path w="1229" h="2602" extrusionOk="0">
                  <a:moveTo>
                    <a:pt x="560" y="1"/>
                  </a:moveTo>
                  <a:cubicBezTo>
                    <a:pt x="554" y="1"/>
                    <a:pt x="549" y="3"/>
                    <a:pt x="546" y="9"/>
                  </a:cubicBezTo>
                  <a:cubicBezTo>
                    <a:pt x="422" y="218"/>
                    <a:pt x="446" y="517"/>
                    <a:pt x="513" y="778"/>
                  </a:cubicBezTo>
                  <a:cubicBezTo>
                    <a:pt x="498" y="783"/>
                    <a:pt x="484" y="783"/>
                    <a:pt x="470" y="787"/>
                  </a:cubicBezTo>
                  <a:cubicBezTo>
                    <a:pt x="456" y="792"/>
                    <a:pt x="437" y="797"/>
                    <a:pt x="427" y="806"/>
                  </a:cubicBezTo>
                  <a:cubicBezTo>
                    <a:pt x="370" y="825"/>
                    <a:pt x="328" y="873"/>
                    <a:pt x="313" y="930"/>
                  </a:cubicBezTo>
                  <a:cubicBezTo>
                    <a:pt x="214" y="1238"/>
                    <a:pt x="209" y="1565"/>
                    <a:pt x="114" y="1879"/>
                  </a:cubicBezTo>
                  <a:cubicBezTo>
                    <a:pt x="1" y="2255"/>
                    <a:pt x="174" y="2602"/>
                    <a:pt x="588" y="2602"/>
                  </a:cubicBezTo>
                  <a:cubicBezTo>
                    <a:pt x="607" y="2602"/>
                    <a:pt x="626" y="2601"/>
                    <a:pt x="645" y="2600"/>
                  </a:cubicBezTo>
                  <a:cubicBezTo>
                    <a:pt x="1134" y="2547"/>
                    <a:pt x="1229" y="2078"/>
                    <a:pt x="1068" y="1689"/>
                  </a:cubicBezTo>
                  <a:cubicBezTo>
                    <a:pt x="1025" y="1575"/>
                    <a:pt x="954" y="1475"/>
                    <a:pt x="901" y="1371"/>
                  </a:cubicBezTo>
                  <a:cubicBezTo>
                    <a:pt x="826" y="1229"/>
                    <a:pt x="873" y="1086"/>
                    <a:pt x="821" y="944"/>
                  </a:cubicBezTo>
                  <a:cubicBezTo>
                    <a:pt x="778" y="825"/>
                    <a:pt x="707" y="773"/>
                    <a:pt x="612" y="768"/>
                  </a:cubicBezTo>
                  <a:cubicBezTo>
                    <a:pt x="593" y="702"/>
                    <a:pt x="579" y="631"/>
                    <a:pt x="569" y="564"/>
                  </a:cubicBezTo>
                  <a:lnTo>
                    <a:pt x="569" y="564"/>
                  </a:lnTo>
                  <a:cubicBezTo>
                    <a:pt x="599" y="573"/>
                    <a:pt x="630" y="578"/>
                    <a:pt x="661" y="578"/>
                  </a:cubicBezTo>
                  <a:cubicBezTo>
                    <a:pt x="698" y="578"/>
                    <a:pt x="735" y="571"/>
                    <a:pt x="769" y="555"/>
                  </a:cubicBezTo>
                  <a:cubicBezTo>
                    <a:pt x="849" y="527"/>
                    <a:pt x="911" y="470"/>
                    <a:pt x="944" y="394"/>
                  </a:cubicBezTo>
                  <a:cubicBezTo>
                    <a:pt x="982" y="346"/>
                    <a:pt x="987" y="275"/>
                    <a:pt x="949" y="223"/>
                  </a:cubicBezTo>
                  <a:cubicBezTo>
                    <a:pt x="939" y="218"/>
                    <a:pt x="930" y="218"/>
                    <a:pt x="920" y="218"/>
                  </a:cubicBezTo>
                  <a:cubicBezTo>
                    <a:pt x="915" y="218"/>
                    <a:pt x="910" y="217"/>
                    <a:pt x="905" y="217"/>
                  </a:cubicBezTo>
                  <a:cubicBezTo>
                    <a:pt x="817" y="217"/>
                    <a:pt x="712" y="288"/>
                    <a:pt x="645" y="337"/>
                  </a:cubicBezTo>
                  <a:cubicBezTo>
                    <a:pt x="607" y="370"/>
                    <a:pt x="574" y="413"/>
                    <a:pt x="550" y="455"/>
                  </a:cubicBezTo>
                  <a:cubicBezTo>
                    <a:pt x="531" y="313"/>
                    <a:pt x="541" y="166"/>
                    <a:pt x="579" y="24"/>
                  </a:cubicBezTo>
                  <a:cubicBezTo>
                    <a:pt x="582" y="11"/>
                    <a:pt x="570" y="1"/>
                    <a:pt x="560"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222;p49">
              <a:extLst>
                <a:ext uri="{FF2B5EF4-FFF2-40B4-BE49-F238E27FC236}">
                  <a16:creationId xmlns:a16="http://schemas.microsoft.com/office/drawing/2014/main" id="{4581469F-10F1-3FC5-2900-57F5AF62BC4D}"/>
                </a:ext>
              </a:extLst>
            </p:cNvPr>
            <p:cNvSpPr/>
            <p:nvPr/>
          </p:nvSpPr>
          <p:spPr>
            <a:xfrm>
              <a:off x="2093275" y="3450375"/>
              <a:ext cx="697725" cy="380125"/>
            </a:xfrm>
            <a:custGeom>
              <a:avLst/>
              <a:gdLst/>
              <a:ahLst/>
              <a:cxnLst/>
              <a:rect l="l" t="t" r="r" b="b"/>
              <a:pathLst>
                <a:path w="27909" h="15205" extrusionOk="0">
                  <a:moveTo>
                    <a:pt x="1" y="1"/>
                  </a:moveTo>
                  <a:lnTo>
                    <a:pt x="1" y="15205"/>
                  </a:lnTo>
                  <a:lnTo>
                    <a:pt x="27908" y="15205"/>
                  </a:lnTo>
                  <a:lnTo>
                    <a:pt x="27908" y="1"/>
                  </a:lnTo>
                  <a:close/>
                </a:path>
              </a:pathLst>
            </a:custGeom>
            <a:solidFill>
              <a:srgbClr val="A8E5C3"/>
            </a:solidFill>
            <a:ln>
              <a:noFill/>
            </a:ln>
            <a:effectLst>
              <a:glow rad="228600">
                <a:schemeClr val="accent5">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223;p49">
              <a:extLst>
                <a:ext uri="{FF2B5EF4-FFF2-40B4-BE49-F238E27FC236}">
                  <a16:creationId xmlns:a16="http://schemas.microsoft.com/office/drawing/2014/main" id="{0FDD6EB6-C805-112D-0478-49CEA6F470DB}"/>
                </a:ext>
              </a:extLst>
            </p:cNvPr>
            <p:cNvSpPr/>
            <p:nvPr/>
          </p:nvSpPr>
          <p:spPr>
            <a:xfrm>
              <a:off x="2331175" y="4016675"/>
              <a:ext cx="215150" cy="10825"/>
            </a:xfrm>
            <a:custGeom>
              <a:avLst/>
              <a:gdLst/>
              <a:ahLst/>
              <a:cxnLst/>
              <a:rect l="l" t="t" r="r" b="b"/>
              <a:pathLst>
                <a:path w="8606" h="433" extrusionOk="0">
                  <a:moveTo>
                    <a:pt x="527" y="0"/>
                  </a:moveTo>
                  <a:cubicBezTo>
                    <a:pt x="271" y="0"/>
                    <a:pt x="53" y="181"/>
                    <a:pt x="1" y="432"/>
                  </a:cubicBezTo>
                  <a:lnTo>
                    <a:pt x="8606" y="432"/>
                  </a:lnTo>
                  <a:cubicBezTo>
                    <a:pt x="8558" y="181"/>
                    <a:pt x="8335" y="0"/>
                    <a:pt x="8079"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224;p49">
              <a:extLst>
                <a:ext uri="{FF2B5EF4-FFF2-40B4-BE49-F238E27FC236}">
                  <a16:creationId xmlns:a16="http://schemas.microsoft.com/office/drawing/2014/main" id="{838DF268-AEA4-46BA-4800-FA04BBDF48A9}"/>
                </a:ext>
              </a:extLst>
            </p:cNvPr>
            <p:cNvSpPr/>
            <p:nvPr/>
          </p:nvSpPr>
          <p:spPr>
            <a:xfrm>
              <a:off x="2892950" y="3767025"/>
              <a:ext cx="7625" cy="46525"/>
            </a:xfrm>
            <a:custGeom>
              <a:avLst/>
              <a:gdLst/>
              <a:ahLst/>
              <a:cxnLst/>
              <a:rect l="l" t="t" r="r" b="b"/>
              <a:pathLst>
                <a:path w="305" h="1861" extrusionOk="0">
                  <a:moveTo>
                    <a:pt x="1" y="1"/>
                  </a:moveTo>
                  <a:lnTo>
                    <a:pt x="224" y="1860"/>
                  </a:lnTo>
                  <a:lnTo>
                    <a:pt x="304" y="1860"/>
                  </a:lnTo>
                  <a:lnTo>
                    <a:pt x="257" y="1021"/>
                  </a:lnTo>
                  <a:lnTo>
                    <a:pt x="1" y="1"/>
                  </a:ln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225;p49">
              <a:extLst>
                <a:ext uri="{FF2B5EF4-FFF2-40B4-BE49-F238E27FC236}">
                  <a16:creationId xmlns:a16="http://schemas.microsoft.com/office/drawing/2014/main" id="{27F59383-9C28-6E35-6A71-1BB48E24B677}"/>
                </a:ext>
              </a:extLst>
            </p:cNvPr>
            <p:cNvSpPr/>
            <p:nvPr/>
          </p:nvSpPr>
          <p:spPr>
            <a:xfrm>
              <a:off x="2880975" y="3665750"/>
              <a:ext cx="16275" cy="93825"/>
            </a:xfrm>
            <a:custGeom>
              <a:avLst/>
              <a:gdLst/>
              <a:ahLst/>
              <a:cxnLst/>
              <a:rect l="l" t="t" r="r" b="b"/>
              <a:pathLst>
                <a:path w="651" h="3753" extrusionOk="0">
                  <a:moveTo>
                    <a:pt x="214" y="1"/>
                  </a:moveTo>
                  <a:lnTo>
                    <a:pt x="1" y="29"/>
                  </a:lnTo>
                  <a:lnTo>
                    <a:pt x="257" y="2097"/>
                  </a:lnTo>
                  <a:lnTo>
                    <a:pt x="651" y="3753"/>
                  </a:lnTo>
                  <a:lnTo>
                    <a:pt x="627" y="3383"/>
                  </a:lnTo>
                  <a:lnTo>
                    <a:pt x="214" y="1"/>
                  </a:ln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226;p49">
              <a:extLst>
                <a:ext uri="{FF2B5EF4-FFF2-40B4-BE49-F238E27FC236}">
                  <a16:creationId xmlns:a16="http://schemas.microsoft.com/office/drawing/2014/main" id="{629D8E62-DFD1-6802-696C-86C0E6796AB6}"/>
                </a:ext>
              </a:extLst>
            </p:cNvPr>
            <p:cNvSpPr/>
            <p:nvPr/>
          </p:nvSpPr>
          <p:spPr>
            <a:xfrm>
              <a:off x="2913350" y="3680925"/>
              <a:ext cx="10825" cy="132625"/>
            </a:xfrm>
            <a:custGeom>
              <a:avLst/>
              <a:gdLst/>
              <a:ahLst/>
              <a:cxnLst/>
              <a:rect l="l" t="t" r="r" b="b"/>
              <a:pathLst>
                <a:path w="433" h="5305" extrusionOk="0">
                  <a:moveTo>
                    <a:pt x="214" y="1"/>
                  </a:moveTo>
                  <a:lnTo>
                    <a:pt x="1" y="34"/>
                  </a:lnTo>
                  <a:lnTo>
                    <a:pt x="219" y="5304"/>
                  </a:lnTo>
                  <a:lnTo>
                    <a:pt x="432" y="5304"/>
                  </a:lnTo>
                  <a:lnTo>
                    <a:pt x="214" y="1"/>
                  </a:ln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227;p49">
              <a:extLst>
                <a:ext uri="{FF2B5EF4-FFF2-40B4-BE49-F238E27FC236}">
                  <a16:creationId xmlns:a16="http://schemas.microsoft.com/office/drawing/2014/main" id="{0C795C6D-A8A1-394F-1A61-5656E7BE167D}"/>
                </a:ext>
              </a:extLst>
            </p:cNvPr>
            <p:cNvSpPr/>
            <p:nvPr/>
          </p:nvSpPr>
          <p:spPr>
            <a:xfrm>
              <a:off x="2963525" y="3693150"/>
              <a:ext cx="30750" cy="120400"/>
            </a:xfrm>
            <a:custGeom>
              <a:avLst/>
              <a:gdLst/>
              <a:ahLst/>
              <a:cxnLst/>
              <a:rect l="l" t="t" r="r" b="b"/>
              <a:pathLst>
                <a:path w="1230" h="4816" extrusionOk="0">
                  <a:moveTo>
                    <a:pt x="1016" y="0"/>
                  </a:moveTo>
                  <a:lnTo>
                    <a:pt x="5" y="4701"/>
                  </a:lnTo>
                  <a:lnTo>
                    <a:pt x="0" y="4815"/>
                  </a:lnTo>
                  <a:lnTo>
                    <a:pt x="209" y="4815"/>
                  </a:lnTo>
                  <a:lnTo>
                    <a:pt x="1229" y="76"/>
                  </a:lnTo>
                  <a:lnTo>
                    <a:pt x="1016" y="0"/>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228;p49">
              <a:extLst>
                <a:ext uri="{FF2B5EF4-FFF2-40B4-BE49-F238E27FC236}">
                  <a16:creationId xmlns:a16="http://schemas.microsoft.com/office/drawing/2014/main" id="{A342ECF7-64F1-315D-9181-A0C7AB7B57D8}"/>
                </a:ext>
              </a:extLst>
            </p:cNvPr>
            <p:cNvSpPr/>
            <p:nvPr/>
          </p:nvSpPr>
          <p:spPr>
            <a:xfrm>
              <a:off x="2943725" y="3662075"/>
              <a:ext cx="7375" cy="151475"/>
            </a:xfrm>
            <a:custGeom>
              <a:avLst/>
              <a:gdLst/>
              <a:ahLst/>
              <a:cxnLst/>
              <a:rect l="l" t="t" r="r" b="b"/>
              <a:pathLst>
                <a:path w="295" h="6059" extrusionOk="0">
                  <a:moveTo>
                    <a:pt x="294" y="1"/>
                  </a:moveTo>
                  <a:lnTo>
                    <a:pt x="81" y="38"/>
                  </a:lnTo>
                  <a:lnTo>
                    <a:pt x="0" y="6058"/>
                  </a:lnTo>
                  <a:lnTo>
                    <a:pt x="10" y="6058"/>
                  </a:lnTo>
                  <a:lnTo>
                    <a:pt x="242" y="4014"/>
                  </a:lnTo>
                  <a:lnTo>
                    <a:pt x="294" y="1"/>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229;p49">
              <a:extLst>
                <a:ext uri="{FF2B5EF4-FFF2-40B4-BE49-F238E27FC236}">
                  <a16:creationId xmlns:a16="http://schemas.microsoft.com/office/drawing/2014/main" id="{CCE72EFE-A83E-23F0-D928-F367D2172340}"/>
                </a:ext>
              </a:extLst>
            </p:cNvPr>
            <p:cNvSpPr/>
            <p:nvPr/>
          </p:nvSpPr>
          <p:spPr>
            <a:xfrm>
              <a:off x="2893075" y="3695525"/>
              <a:ext cx="11650" cy="94775"/>
            </a:xfrm>
            <a:custGeom>
              <a:avLst/>
              <a:gdLst/>
              <a:ahLst/>
              <a:cxnLst/>
              <a:rect l="l" t="t" r="r" b="b"/>
              <a:pathLst>
                <a:path w="466" h="3791" extrusionOk="0">
                  <a:moveTo>
                    <a:pt x="219" y="0"/>
                  </a:moveTo>
                  <a:lnTo>
                    <a:pt x="1" y="15"/>
                  </a:lnTo>
                  <a:lnTo>
                    <a:pt x="143" y="2192"/>
                  </a:lnTo>
                  <a:lnTo>
                    <a:pt x="167" y="2562"/>
                  </a:lnTo>
                  <a:lnTo>
                    <a:pt x="465" y="3791"/>
                  </a:lnTo>
                  <a:lnTo>
                    <a:pt x="219" y="0"/>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230;p49">
              <a:extLst>
                <a:ext uri="{FF2B5EF4-FFF2-40B4-BE49-F238E27FC236}">
                  <a16:creationId xmlns:a16="http://schemas.microsoft.com/office/drawing/2014/main" id="{78307B39-AA21-DC84-7E79-689E01905F30}"/>
                </a:ext>
              </a:extLst>
            </p:cNvPr>
            <p:cNvSpPr/>
            <p:nvPr/>
          </p:nvSpPr>
          <p:spPr>
            <a:xfrm>
              <a:off x="2899375" y="3793950"/>
              <a:ext cx="4650" cy="19600"/>
            </a:xfrm>
            <a:custGeom>
              <a:avLst/>
              <a:gdLst/>
              <a:ahLst/>
              <a:cxnLst/>
              <a:rect l="l" t="t" r="r" b="b"/>
              <a:pathLst>
                <a:path w="186" h="784" extrusionOk="0">
                  <a:moveTo>
                    <a:pt x="0" y="1"/>
                  </a:moveTo>
                  <a:lnTo>
                    <a:pt x="47" y="783"/>
                  </a:lnTo>
                  <a:lnTo>
                    <a:pt x="185" y="783"/>
                  </a:lnTo>
                  <a:lnTo>
                    <a:pt x="0" y="1"/>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231;p49">
              <a:extLst>
                <a:ext uri="{FF2B5EF4-FFF2-40B4-BE49-F238E27FC236}">
                  <a16:creationId xmlns:a16="http://schemas.microsoft.com/office/drawing/2014/main" id="{803BFBE3-0F46-CB34-E256-79C8374A459F}"/>
                </a:ext>
              </a:extLst>
            </p:cNvPr>
            <p:cNvSpPr/>
            <p:nvPr/>
          </p:nvSpPr>
          <p:spPr>
            <a:xfrm>
              <a:off x="2973250" y="3726600"/>
              <a:ext cx="39750" cy="86950"/>
            </a:xfrm>
            <a:custGeom>
              <a:avLst/>
              <a:gdLst/>
              <a:ahLst/>
              <a:cxnLst/>
              <a:rect l="l" t="t" r="r" b="b"/>
              <a:pathLst>
                <a:path w="1590" h="3478" extrusionOk="0">
                  <a:moveTo>
                    <a:pt x="1386" y="0"/>
                  </a:moveTo>
                  <a:lnTo>
                    <a:pt x="0" y="3477"/>
                  </a:lnTo>
                  <a:lnTo>
                    <a:pt x="233" y="3477"/>
                  </a:lnTo>
                  <a:lnTo>
                    <a:pt x="1590" y="52"/>
                  </a:lnTo>
                  <a:lnTo>
                    <a:pt x="1386" y="0"/>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232;p49">
              <a:extLst>
                <a:ext uri="{FF2B5EF4-FFF2-40B4-BE49-F238E27FC236}">
                  <a16:creationId xmlns:a16="http://schemas.microsoft.com/office/drawing/2014/main" id="{E42CBA80-75B3-3B3E-3355-8C72428D944B}"/>
                </a:ext>
              </a:extLst>
            </p:cNvPr>
            <p:cNvSpPr/>
            <p:nvPr/>
          </p:nvSpPr>
          <p:spPr>
            <a:xfrm>
              <a:off x="2943950" y="3679975"/>
              <a:ext cx="20675" cy="133575"/>
            </a:xfrm>
            <a:custGeom>
              <a:avLst/>
              <a:gdLst/>
              <a:ahLst/>
              <a:cxnLst/>
              <a:rect l="l" t="t" r="r" b="b"/>
              <a:pathLst>
                <a:path w="827" h="5343" extrusionOk="0">
                  <a:moveTo>
                    <a:pt x="613" y="1"/>
                  </a:moveTo>
                  <a:lnTo>
                    <a:pt x="233" y="3312"/>
                  </a:lnTo>
                  <a:lnTo>
                    <a:pt x="1" y="5342"/>
                  </a:lnTo>
                  <a:lnTo>
                    <a:pt x="219" y="5342"/>
                  </a:lnTo>
                  <a:lnTo>
                    <a:pt x="826" y="53"/>
                  </a:lnTo>
                  <a:lnTo>
                    <a:pt x="613" y="1"/>
                  </a:ln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233;p49">
              <a:extLst>
                <a:ext uri="{FF2B5EF4-FFF2-40B4-BE49-F238E27FC236}">
                  <a16:creationId xmlns:a16="http://schemas.microsoft.com/office/drawing/2014/main" id="{B4794FEF-E692-0706-C915-99DCBBDD9E4D}"/>
                </a:ext>
              </a:extLst>
            </p:cNvPr>
            <p:cNvSpPr/>
            <p:nvPr/>
          </p:nvSpPr>
          <p:spPr>
            <a:xfrm>
              <a:off x="2926875" y="3732050"/>
              <a:ext cx="11050" cy="81500"/>
            </a:xfrm>
            <a:custGeom>
              <a:avLst/>
              <a:gdLst/>
              <a:ahLst/>
              <a:cxnLst/>
              <a:rect l="l" t="t" r="r" b="b"/>
              <a:pathLst>
                <a:path w="442" h="3260" extrusionOk="0">
                  <a:moveTo>
                    <a:pt x="214" y="0"/>
                  </a:moveTo>
                  <a:lnTo>
                    <a:pt x="1" y="43"/>
                  </a:lnTo>
                  <a:lnTo>
                    <a:pt x="228" y="3259"/>
                  </a:lnTo>
                  <a:lnTo>
                    <a:pt x="442" y="3259"/>
                  </a:lnTo>
                  <a:lnTo>
                    <a:pt x="214" y="0"/>
                  </a:ln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234;p49">
              <a:extLst>
                <a:ext uri="{FF2B5EF4-FFF2-40B4-BE49-F238E27FC236}">
                  <a16:creationId xmlns:a16="http://schemas.microsoft.com/office/drawing/2014/main" id="{A6F8FAC9-CAB7-50A8-8D4A-FC931CF5CB5D}"/>
                </a:ext>
              </a:extLst>
            </p:cNvPr>
            <p:cNvSpPr/>
            <p:nvPr/>
          </p:nvSpPr>
          <p:spPr>
            <a:xfrm>
              <a:off x="2958075" y="3656150"/>
              <a:ext cx="16025" cy="157400"/>
            </a:xfrm>
            <a:custGeom>
              <a:avLst/>
              <a:gdLst/>
              <a:ahLst/>
              <a:cxnLst/>
              <a:rect l="l" t="t" r="r" b="b"/>
              <a:pathLst>
                <a:path w="641" h="6296" extrusionOk="0">
                  <a:moveTo>
                    <a:pt x="641" y="0"/>
                  </a:moveTo>
                  <a:lnTo>
                    <a:pt x="422" y="29"/>
                  </a:lnTo>
                  <a:lnTo>
                    <a:pt x="0" y="6295"/>
                  </a:lnTo>
                  <a:lnTo>
                    <a:pt x="218" y="6295"/>
                  </a:lnTo>
                  <a:lnTo>
                    <a:pt x="223" y="6167"/>
                  </a:lnTo>
                  <a:lnTo>
                    <a:pt x="641" y="0"/>
                  </a:ln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235;p49">
              <a:extLst>
                <a:ext uri="{FF2B5EF4-FFF2-40B4-BE49-F238E27FC236}">
                  <a16:creationId xmlns:a16="http://schemas.microsoft.com/office/drawing/2014/main" id="{D3EB2FC1-1EE3-D6E9-4D9A-E35B1E0C0FE0}"/>
                </a:ext>
              </a:extLst>
            </p:cNvPr>
            <p:cNvSpPr/>
            <p:nvPr/>
          </p:nvSpPr>
          <p:spPr>
            <a:xfrm>
              <a:off x="2881100" y="3714150"/>
              <a:ext cx="28475" cy="99400"/>
            </a:xfrm>
            <a:custGeom>
              <a:avLst/>
              <a:gdLst/>
              <a:ahLst/>
              <a:cxnLst/>
              <a:rect l="l" t="t" r="r" b="b"/>
              <a:pathLst>
                <a:path w="1139" h="3976" extrusionOk="0">
                  <a:moveTo>
                    <a:pt x="209" y="0"/>
                  </a:moveTo>
                  <a:lnTo>
                    <a:pt x="0" y="47"/>
                  </a:lnTo>
                  <a:lnTo>
                    <a:pt x="475" y="2030"/>
                  </a:lnTo>
                  <a:lnTo>
                    <a:pt x="731" y="3136"/>
                  </a:lnTo>
                  <a:lnTo>
                    <a:pt x="916" y="3975"/>
                  </a:lnTo>
                  <a:lnTo>
                    <a:pt x="1139" y="3975"/>
                  </a:lnTo>
                  <a:lnTo>
                    <a:pt x="944" y="3102"/>
                  </a:lnTo>
                  <a:lnTo>
                    <a:pt x="646" y="1845"/>
                  </a:lnTo>
                  <a:lnTo>
                    <a:pt x="252" y="176"/>
                  </a:lnTo>
                  <a:lnTo>
                    <a:pt x="209" y="0"/>
                  </a:ln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236;p49">
              <a:extLst>
                <a:ext uri="{FF2B5EF4-FFF2-40B4-BE49-F238E27FC236}">
                  <a16:creationId xmlns:a16="http://schemas.microsoft.com/office/drawing/2014/main" id="{3114EA19-E64E-B42E-FA03-AEEC7BA311C2}"/>
                </a:ext>
              </a:extLst>
            </p:cNvPr>
            <p:cNvSpPr/>
            <p:nvPr/>
          </p:nvSpPr>
          <p:spPr>
            <a:xfrm>
              <a:off x="2889050" y="3813525"/>
              <a:ext cx="102475" cy="215500"/>
            </a:xfrm>
            <a:custGeom>
              <a:avLst/>
              <a:gdLst/>
              <a:ahLst/>
              <a:cxnLst/>
              <a:rect l="l" t="t" r="r" b="b"/>
              <a:pathLst>
                <a:path w="4099" h="8620" extrusionOk="0">
                  <a:moveTo>
                    <a:pt x="0" y="0"/>
                  </a:moveTo>
                  <a:lnTo>
                    <a:pt x="650" y="8620"/>
                  </a:lnTo>
                  <a:lnTo>
                    <a:pt x="3454" y="8620"/>
                  </a:lnTo>
                  <a:lnTo>
                    <a:pt x="4099" y="0"/>
                  </a:ln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237;p49">
              <a:extLst>
                <a:ext uri="{FF2B5EF4-FFF2-40B4-BE49-F238E27FC236}">
                  <a16:creationId xmlns:a16="http://schemas.microsoft.com/office/drawing/2014/main" id="{953C5C37-9DD2-49AB-4B15-BDC10AE56FC6}"/>
                </a:ext>
              </a:extLst>
            </p:cNvPr>
            <p:cNvSpPr/>
            <p:nvPr/>
          </p:nvSpPr>
          <p:spPr>
            <a:xfrm>
              <a:off x="1704525" y="3251850"/>
              <a:ext cx="232825" cy="1401225"/>
            </a:xfrm>
            <a:custGeom>
              <a:avLst/>
              <a:gdLst/>
              <a:ahLst/>
              <a:cxnLst/>
              <a:rect l="l" t="t" r="r" b="b"/>
              <a:pathLst>
                <a:path w="9313" h="56049" extrusionOk="0">
                  <a:moveTo>
                    <a:pt x="1" y="1"/>
                  </a:moveTo>
                  <a:cubicBezTo>
                    <a:pt x="1" y="1590"/>
                    <a:pt x="1846" y="2619"/>
                    <a:pt x="4204" y="2766"/>
                  </a:cubicBezTo>
                  <a:lnTo>
                    <a:pt x="4204" y="53003"/>
                  </a:lnTo>
                  <a:cubicBezTo>
                    <a:pt x="1846" y="53145"/>
                    <a:pt x="1" y="54459"/>
                    <a:pt x="1" y="56048"/>
                  </a:cubicBezTo>
                  <a:lnTo>
                    <a:pt x="9313" y="56048"/>
                  </a:lnTo>
                  <a:cubicBezTo>
                    <a:pt x="9313" y="54459"/>
                    <a:pt x="7467" y="53145"/>
                    <a:pt x="5110" y="53003"/>
                  </a:cubicBezTo>
                  <a:lnTo>
                    <a:pt x="5110" y="2766"/>
                  </a:lnTo>
                  <a:cubicBezTo>
                    <a:pt x="7467" y="2619"/>
                    <a:pt x="9313" y="1590"/>
                    <a:pt x="9313"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Flussdiagramm: Manuelle Verarbeitung 1059">
            <a:extLst>
              <a:ext uri="{FF2B5EF4-FFF2-40B4-BE49-F238E27FC236}">
                <a16:creationId xmlns:a16="http://schemas.microsoft.com/office/drawing/2014/main" id="{46E21AF8-276A-74E2-F251-D7D5820CE01B}"/>
              </a:ext>
            </a:extLst>
          </p:cNvPr>
          <p:cNvSpPr/>
          <p:nvPr/>
        </p:nvSpPr>
        <p:spPr>
          <a:xfrm>
            <a:off x="-259078" y="1356360"/>
            <a:ext cx="899163" cy="7915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26429"/>
              <a:gd name="connsiteY0" fmla="*/ 0 h 23792"/>
              <a:gd name="connsiteX1" fmla="*/ 26429 w 26429"/>
              <a:gd name="connsiteY1" fmla="*/ 13792 h 23792"/>
              <a:gd name="connsiteX2" fmla="*/ 24429 w 26429"/>
              <a:gd name="connsiteY2" fmla="*/ 23792 h 23792"/>
              <a:gd name="connsiteX3" fmla="*/ 18429 w 26429"/>
              <a:gd name="connsiteY3" fmla="*/ 23792 h 23792"/>
              <a:gd name="connsiteX4" fmla="*/ 0 w 26429"/>
              <a:gd name="connsiteY4" fmla="*/ 0 h 23792"/>
              <a:gd name="connsiteX0" fmla="*/ 0 w 44643"/>
              <a:gd name="connsiteY0" fmla="*/ 1299 h 25091"/>
              <a:gd name="connsiteX1" fmla="*/ 44643 w 44643"/>
              <a:gd name="connsiteY1" fmla="*/ 0 h 25091"/>
              <a:gd name="connsiteX2" fmla="*/ 24429 w 44643"/>
              <a:gd name="connsiteY2" fmla="*/ 25091 h 25091"/>
              <a:gd name="connsiteX3" fmla="*/ 18429 w 44643"/>
              <a:gd name="connsiteY3" fmla="*/ 25091 h 25091"/>
              <a:gd name="connsiteX4" fmla="*/ 0 w 44643"/>
              <a:gd name="connsiteY4" fmla="*/ 1299 h 25091"/>
              <a:gd name="connsiteX0" fmla="*/ 0 w 44643"/>
              <a:gd name="connsiteY0" fmla="*/ 0 h 23792"/>
              <a:gd name="connsiteX1" fmla="*/ 44643 w 44643"/>
              <a:gd name="connsiteY1" fmla="*/ 0 h 23792"/>
              <a:gd name="connsiteX2" fmla="*/ 24429 w 44643"/>
              <a:gd name="connsiteY2" fmla="*/ 23792 h 23792"/>
              <a:gd name="connsiteX3" fmla="*/ 18429 w 44643"/>
              <a:gd name="connsiteY3" fmla="*/ 23792 h 23792"/>
              <a:gd name="connsiteX4" fmla="*/ 0 w 44643"/>
              <a:gd name="connsiteY4" fmla="*/ 0 h 23792"/>
              <a:gd name="connsiteX0" fmla="*/ 0 w 43929"/>
              <a:gd name="connsiteY0" fmla="*/ 1299 h 25091"/>
              <a:gd name="connsiteX1" fmla="*/ 43929 w 43929"/>
              <a:gd name="connsiteY1" fmla="*/ 0 h 25091"/>
              <a:gd name="connsiteX2" fmla="*/ 24429 w 43929"/>
              <a:gd name="connsiteY2" fmla="*/ 25091 h 25091"/>
              <a:gd name="connsiteX3" fmla="*/ 18429 w 43929"/>
              <a:gd name="connsiteY3" fmla="*/ 25091 h 25091"/>
              <a:gd name="connsiteX4" fmla="*/ 0 w 43929"/>
              <a:gd name="connsiteY4" fmla="*/ 1299 h 25091"/>
              <a:gd name="connsiteX0" fmla="*/ 0 w 43215"/>
              <a:gd name="connsiteY0" fmla="*/ 0 h 23792"/>
              <a:gd name="connsiteX1" fmla="*/ 43215 w 43215"/>
              <a:gd name="connsiteY1" fmla="*/ 1299 h 23792"/>
              <a:gd name="connsiteX2" fmla="*/ 24429 w 43215"/>
              <a:gd name="connsiteY2" fmla="*/ 23792 h 23792"/>
              <a:gd name="connsiteX3" fmla="*/ 18429 w 43215"/>
              <a:gd name="connsiteY3" fmla="*/ 23792 h 23792"/>
              <a:gd name="connsiteX4" fmla="*/ 0 w 43215"/>
              <a:gd name="connsiteY4" fmla="*/ 0 h 23792"/>
              <a:gd name="connsiteX0" fmla="*/ 0 w 43215"/>
              <a:gd name="connsiteY0" fmla="*/ 0 h 23792"/>
              <a:gd name="connsiteX1" fmla="*/ 43215 w 43215"/>
              <a:gd name="connsiteY1" fmla="*/ 1299 h 23792"/>
              <a:gd name="connsiteX2" fmla="*/ 24429 w 43215"/>
              <a:gd name="connsiteY2" fmla="*/ 23792 h 23792"/>
              <a:gd name="connsiteX3" fmla="*/ 18429 w 43215"/>
              <a:gd name="connsiteY3" fmla="*/ 23792 h 23792"/>
              <a:gd name="connsiteX4" fmla="*/ 0 w 43215"/>
              <a:gd name="connsiteY4" fmla="*/ 0 h 23792"/>
              <a:gd name="connsiteX0" fmla="*/ 0 w 41072"/>
              <a:gd name="connsiteY0" fmla="*/ 2382 h 22493"/>
              <a:gd name="connsiteX1" fmla="*/ 41072 w 41072"/>
              <a:gd name="connsiteY1" fmla="*/ 0 h 22493"/>
              <a:gd name="connsiteX2" fmla="*/ 22286 w 41072"/>
              <a:gd name="connsiteY2" fmla="*/ 22493 h 22493"/>
              <a:gd name="connsiteX3" fmla="*/ 16286 w 41072"/>
              <a:gd name="connsiteY3" fmla="*/ 22493 h 22493"/>
              <a:gd name="connsiteX4" fmla="*/ 0 w 41072"/>
              <a:gd name="connsiteY4" fmla="*/ 2382 h 22493"/>
              <a:gd name="connsiteX0" fmla="*/ 0 w 42143"/>
              <a:gd name="connsiteY0" fmla="*/ 433 h 22493"/>
              <a:gd name="connsiteX1" fmla="*/ 42143 w 42143"/>
              <a:gd name="connsiteY1" fmla="*/ 0 h 22493"/>
              <a:gd name="connsiteX2" fmla="*/ 23357 w 42143"/>
              <a:gd name="connsiteY2" fmla="*/ 22493 h 22493"/>
              <a:gd name="connsiteX3" fmla="*/ 17357 w 42143"/>
              <a:gd name="connsiteY3" fmla="*/ 22493 h 22493"/>
              <a:gd name="connsiteX4" fmla="*/ 0 w 42143"/>
              <a:gd name="connsiteY4" fmla="*/ 433 h 2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43" h="22493">
                <a:moveTo>
                  <a:pt x="0" y="433"/>
                </a:moveTo>
                <a:lnTo>
                  <a:pt x="42143" y="0"/>
                </a:lnTo>
                <a:lnTo>
                  <a:pt x="23357" y="22493"/>
                </a:lnTo>
                <a:lnTo>
                  <a:pt x="17357" y="22493"/>
                </a:lnTo>
                <a:lnTo>
                  <a:pt x="0" y="433"/>
                </a:lnTo>
                <a:close/>
              </a:path>
            </a:pathLst>
          </a:custGeom>
          <a:solidFill>
            <a:schemeClr val="accent1"/>
          </a:solidFill>
          <a:effectLst>
            <a:glow rad="228600">
              <a:schemeClr val="accent1">
                <a:satMod val="175000"/>
                <a:alpha val="40000"/>
              </a:schemeClr>
            </a:glo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a:solidFill>
                  <a:srgbClr val="FFFF00"/>
                </a:solidFill>
              </a:ln>
              <a:solidFill>
                <a:srgbClr val="FFFF00"/>
              </a:solidFill>
              <a:effectLst>
                <a:glow rad="101600">
                  <a:srgbClr val="FF0000">
                    <a:alpha val="60000"/>
                  </a:srgbClr>
                </a:glow>
              </a:effectLst>
            </a:endParaRPr>
          </a:p>
        </p:txBody>
      </p:sp>
      <p:sp>
        <p:nvSpPr>
          <p:cNvPr id="1062" name="Textfeld 1061">
            <a:extLst>
              <a:ext uri="{FF2B5EF4-FFF2-40B4-BE49-F238E27FC236}">
                <a16:creationId xmlns:a16="http://schemas.microsoft.com/office/drawing/2014/main" id="{0DD9434C-7208-1C71-94D0-67B17353951F}"/>
              </a:ext>
            </a:extLst>
          </p:cNvPr>
          <p:cNvSpPr txBox="1"/>
          <p:nvPr/>
        </p:nvSpPr>
        <p:spPr>
          <a:xfrm>
            <a:off x="167640" y="4709160"/>
            <a:ext cx="8808720" cy="307777"/>
          </a:xfrm>
          <a:prstGeom prst="rect">
            <a:avLst/>
          </a:prstGeom>
          <a:noFill/>
        </p:spPr>
        <p:txBody>
          <a:bodyPr wrap="square" rtlCol="0">
            <a:spAutoFit/>
          </a:bodyPr>
          <a:lstStyle/>
          <a:p>
            <a:r>
              <a:rPr lang="de-DE" dirty="0"/>
              <a:t>11                                                                    Gruppe Möbelmarkt </a:t>
            </a:r>
          </a:p>
        </p:txBody>
      </p:sp>
      <p:pic>
        <p:nvPicPr>
          <p:cNvPr id="1063" name="Grafik 1062" descr="Ein Bild, das Screenshot, Design enthält.">
            <a:extLst>
              <a:ext uri="{FF2B5EF4-FFF2-40B4-BE49-F238E27FC236}">
                <a16:creationId xmlns:a16="http://schemas.microsoft.com/office/drawing/2014/main" id="{46F94ECC-F66F-2681-FDCF-2960EA3C7929}"/>
              </a:ext>
            </a:extLst>
          </p:cNvPr>
          <p:cNvPicPr>
            <a:picLocks noChangeAspect="1"/>
          </p:cNvPicPr>
          <p:nvPr/>
        </p:nvPicPr>
        <p:blipFill rotWithShape="1">
          <a:blip r:embed="rId3"/>
          <a:srcRect l="4790"/>
          <a:stretch/>
        </p:blipFill>
        <p:spPr>
          <a:xfrm>
            <a:off x="8547099" y="4648205"/>
            <a:ext cx="904001" cy="737463"/>
          </a:xfrm>
          <a:prstGeom prst="rect">
            <a:avLst/>
          </a:prstGeom>
        </p:spPr>
      </p:pic>
    </p:spTree>
    <p:extLst>
      <p:ext uri="{BB962C8B-B14F-4D97-AF65-F5344CB8AC3E}">
        <p14:creationId xmlns:p14="http://schemas.microsoft.com/office/powerpoint/2010/main" val="186602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663649" y="1027215"/>
            <a:ext cx="4721489" cy="1294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de-DE" sz="4000" dirty="0">
                <a:latin typeface="+mj-lt"/>
              </a:rPr>
            </a:br>
            <a:r>
              <a:rPr lang="de-DE" sz="4000" dirty="0">
                <a:latin typeface="+mj-lt"/>
              </a:rPr>
              <a:t>Handouterstellung</a:t>
            </a:r>
            <a:endParaRPr sz="4000" dirty="0">
              <a:latin typeface="+mj-lt"/>
            </a:endParaRPr>
          </a:p>
        </p:txBody>
      </p:sp>
      <p:sp>
        <p:nvSpPr>
          <p:cNvPr id="228" name="Google Shape;228;p31"/>
          <p:cNvSpPr txBox="1">
            <a:spLocks noGrp="1"/>
          </p:cNvSpPr>
          <p:nvPr>
            <p:ph type="body" idx="1"/>
          </p:nvPr>
        </p:nvSpPr>
        <p:spPr>
          <a:xfrm>
            <a:off x="658374" y="2663350"/>
            <a:ext cx="3767301" cy="1547100"/>
          </a:xfrm>
          <a:prstGeom prst="rect">
            <a:avLst/>
          </a:prstGeom>
        </p:spPr>
        <p:txBody>
          <a:bodyPr spcFirstLastPara="1" wrap="square" lIns="91425" tIns="91425" rIns="91425" bIns="91425" anchor="t" anchorCtr="0">
            <a:noAutofit/>
          </a:bodyPr>
          <a:lstStyle/>
          <a:p>
            <a:pPr marL="285750" indent="-285750">
              <a:spcAft>
                <a:spcPts val="1600"/>
              </a:spcAft>
            </a:pPr>
            <a:r>
              <a:rPr lang="de-DE" sz="1600" dirty="0">
                <a:latin typeface="+mn-lt"/>
              </a:rPr>
              <a:t>theoriespezifische Informationen durch Anfrage </a:t>
            </a:r>
          </a:p>
          <a:p>
            <a:pPr marL="285750" indent="-285750">
              <a:spcAft>
                <a:spcPts val="1600"/>
              </a:spcAft>
            </a:pPr>
            <a:r>
              <a:rPr lang="de-DE" sz="1600" dirty="0">
                <a:latin typeface="+mn-lt"/>
              </a:rPr>
              <a:t>letzter Schritt der Projekterstellung</a:t>
            </a:r>
          </a:p>
        </p:txBody>
      </p:sp>
      <p:sp>
        <p:nvSpPr>
          <p:cNvPr id="229" name="Google Shape;229;p31"/>
          <p:cNvSpPr/>
          <p:nvPr/>
        </p:nvSpPr>
        <p:spPr>
          <a:xfrm>
            <a:off x="4409825" y="3791000"/>
            <a:ext cx="5157466" cy="644043"/>
          </a:xfrm>
          <a:custGeom>
            <a:avLst/>
            <a:gdLst/>
            <a:ahLst/>
            <a:cxnLst/>
            <a:rect l="l" t="t" r="r" b="b"/>
            <a:pathLst>
              <a:path w="54131" h="7733" extrusionOk="0">
                <a:moveTo>
                  <a:pt x="8238" y="1"/>
                </a:moveTo>
                <a:lnTo>
                  <a:pt x="0" y="7732"/>
                </a:lnTo>
                <a:lnTo>
                  <a:pt x="54130" y="7732"/>
                </a:lnTo>
                <a:lnTo>
                  <a:pt x="448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0" name="Google Shape;230;p31"/>
          <p:cNvGrpSpPr/>
          <p:nvPr/>
        </p:nvGrpSpPr>
        <p:grpSpPr>
          <a:xfrm flipH="1">
            <a:off x="5216856" y="1859627"/>
            <a:ext cx="4186591" cy="2350822"/>
            <a:chOff x="560450" y="2934850"/>
            <a:chExt cx="1474100" cy="827725"/>
          </a:xfrm>
        </p:grpSpPr>
        <p:sp>
          <p:nvSpPr>
            <p:cNvPr id="231" name="Google Shape;231;p31"/>
            <p:cNvSpPr/>
            <p:nvPr/>
          </p:nvSpPr>
          <p:spPr>
            <a:xfrm>
              <a:off x="566175" y="3204325"/>
              <a:ext cx="119550" cy="395750"/>
            </a:xfrm>
            <a:custGeom>
              <a:avLst/>
              <a:gdLst/>
              <a:ahLst/>
              <a:cxnLst/>
              <a:rect l="l" t="t" r="r" b="b"/>
              <a:pathLst>
                <a:path w="4782" h="15830" extrusionOk="0">
                  <a:moveTo>
                    <a:pt x="2505" y="0"/>
                  </a:moveTo>
                  <a:lnTo>
                    <a:pt x="0" y="15829"/>
                  </a:lnTo>
                  <a:lnTo>
                    <a:pt x="1137" y="15829"/>
                  </a:lnTo>
                  <a:lnTo>
                    <a:pt x="4781"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31"/>
            <p:cNvSpPr/>
            <p:nvPr/>
          </p:nvSpPr>
          <p:spPr>
            <a:xfrm>
              <a:off x="799600" y="3212875"/>
              <a:ext cx="119550" cy="425075"/>
            </a:xfrm>
            <a:custGeom>
              <a:avLst/>
              <a:gdLst/>
              <a:ahLst/>
              <a:cxnLst/>
              <a:rect l="l" t="t" r="r" b="b"/>
              <a:pathLst>
                <a:path w="4782" h="17003" extrusionOk="0">
                  <a:moveTo>
                    <a:pt x="2505" y="1"/>
                  </a:moveTo>
                  <a:lnTo>
                    <a:pt x="0" y="17002"/>
                  </a:lnTo>
                  <a:lnTo>
                    <a:pt x="1137" y="17002"/>
                  </a:lnTo>
                  <a:lnTo>
                    <a:pt x="4781" y="1"/>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31"/>
            <p:cNvSpPr/>
            <p:nvPr/>
          </p:nvSpPr>
          <p:spPr>
            <a:xfrm>
              <a:off x="1588100" y="3204325"/>
              <a:ext cx="119600" cy="395750"/>
            </a:xfrm>
            <a:custGeom>
              <a:avLst/>
              <a:gdLst/>
              <a:ahLst/>
              <a:cxnLst/>
              <a:rect l="l" t="t" r="r" b="b"/>
              <a:pathLst>
                <a:path w="4784" h="15830" extrusionOk="0">
                  <a:moveTo>
                    <a:pt x="0" y="0"/>
                  </a:moveTo>
                  <a:lnTo>
                    <a:pt x="3644" y="15829"/>
                  </a:lnTo>
                  <a:lnTo>
                    <a:pt x="4783" y="15829"/>
                  </a:lnTo>
                  <a:lnTo>
                    <a:pt x="2278"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31"/>
            <p:cNvSpPr/>
            <p:nvPr/>
          </p:nvSpPr>
          <p:spPr>
            <a:xfrm>
              <a:off x="1852850" y="3218550"/>
              <a:ext cx="119600" cy="425075"/>
            </a:xfrm>
            <a:custGeom>
              <a:avLst/>
              <a:gdLst/>
              <a:ahLst/>
              <a:cxnLst/>
              <a:rect l="l" t="t" r="r" b="b"/>
              <a:pathLst>
                <a:path w="4784" h="17003" extrusionOk="0">
                  <a:moveTo>
                    <a:pt x="0" y="1"/>
                  </a:moveTo>
                  <a:lnTo>
                    <a:pt x="3644" y="17002"/>
                  </a:lnTo>
                  <a:lnTo>
                    <a:pt x="4783" y="17002"/>
                  </a:lnTo>
                  <a:lnTo>
                    <a:pt x="2278" y="1"/>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31"/>
            <p:cNvSpPr/>
            <p:nvPr/>
          </p:nvSpPr>
          <p:spPr>
            <a:xfrm>
              <a:off x="1081400" y="2977300"/>
              <a:ext cx="303350" cy="195575"/>
            </a:xfrm>
            <a:custGeom>
              <a:avLst/>
              <a:gdLst/>
              <a:ahLst/>
              <a:cxnLst/>
              <a:rect l="l" t="t" r="r" b="b"/>
              <a:pathLst>
                <a:path w="12134" h="7823" extrusionOk="0">
                  <a:moveTo>
                    <a:pt x="1" y="1"/>
                  </a:moveTo>
                  <a:lnTo>
                    <a:pt x="1" y="7822"/>
                  </a:lnTo>
                  <a:lnTo>
                    <a:pt x="12133" y="7822"/>
                  </a:lnTo>
                  <a:lnTo>
                    <a:pt x="12133"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31"/>
            <p:cNvSpPr/>
            <p:nvPr/>
          </p:nvSpPr>
          <p:spPr>
            <a:xfrm>
              <a:off x="1089400" y="2986225"/>
              <a:ext cx="287100" cy="171825"/>
            </a:xfrm>
            <a:custGeom>
              <a:avLst/>
              <a:gdLst/>
              <a:ahLst/>
              <a:cxnLst/>
              <a:rect l="l" t="t" r="r" b="b"/>
              <a:pathLst>
                <a:path w="11484" h="6873" extrusionOk="0">
                  <a:moveTo>
                    <a:pt x="0" y="1"/>
                  </a:moveTo>
                  <a:lnTo>
                    <a:pt x="0" y="6873"/>
                  </a:lnTo>
                  <a:lnTo>
                    <a:pt x="11483" y="6873"/>
                  </a:lnTo>
                  <a:lnTo>
                    <a:pt x="11483" y="1"/>
                  </a:lnTo>
                  <a:close/>
                </a:path>
              </a:pathLst>
            </a:custGeom>
            <a:solidFill>
              <a:srgbClr val="A8E5C3"/>
            </a:solidFill>
            <a:ln>
              <a:noFill/>
            </a:ln>
            <a:effectLst>
              <a:glow rad="228600">
                <a:schemeClr val="accent5">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31"/>
            <p:cNvSpPr/>
            <p:nvPr/>
          </p:nvSpPr>
          <p:spPr>
            <a:xfrm>
              <a:off x="1081675" y="3166400"/>
              <a:ext cx="387925" cy="14000"/>
            </a:xfrm>
            <a:custGeom>
              <a:avLst/>
              <a:gdLst/>
              <a:ahLst/>
              <a:cxnLst/>
              <a:rect l="l" t="t" r="r" b="b"/>
              <a:pathLst>
                <a:path w="15517" h="560" extrusionOk="0">
                  <a:moveTo>
                    <a:pt x="1" y="0"/>
                  </a:moveTo>
                  <a:lnTo>
                    <a:pt x="1" y="280"/>
                  </a:lnTo>
                  <a:cubicBezTo>
                    <a:pt x="1" y="433"/>
                    <a:pt x="127" y="559"/>
                    <a:pt x="280" y="559"/>
                  </a:cubicBezTo>
                  <a:lnTo>
                    <a:pt x="15239" y="559"/>
                  </a:lnTo>
                  <a:cubicBezTo>
                    <a:pt x="15392" y="557"/>
                    <a:pt x="15516" y="433"/>
                    <a:pt x="15516" y="280"/>
                  </a:cubicBezTo>
                  <a:cubicBezTo>
                    <a:pt x="15516" y="126"/>
                    <a:pt x="15390" y="0"/>
                    <a:pt x="15237"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31"/>
            <p:cNvSpPr/>
            <p:nvPr/>
          </p:nvSpPr>
          <p:spPr>
            <a:xfrm>
              <a:off x="1258300" y="3172425"/>
              <a:ext cx="22150" cy="2700"/>
            </a:xfrm>
            <a:custGeom>
              <a:avLst/>
              <a:gdLst/>
              <a:ahLst/>
              <a:cxnLst/>
              <a:rect l="l" t="t" r="r" b="b"/>
              <a:pathLst>
                <a:path w="886" h="108" extrusionOk="0">
                  <a:moveTo>
                    <a:pt x="1" y="1"/>
                  </a:moveTo>
                  <a:lnTo>
                    <a:pt x="1" y="108"/>
                  </a:lnTo>
                  <a:lnTo>
                    <a:pt x="886" y="108"/>
                  </a:lnTo>
                  <a:lnTo>
                    <a:pt x="886"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1"/>
            <p:cNvSpPr/>
            <p:nvPr/>
          </p:nvSpPr>
          <p:spPr>
            <a:xfrm>
              <a:off x="1205975" y="3143950"/>
              <a:ext cx="59150" cy="7275"/>
            </a:xfrm>
            <a:custGeom>
              <a:avLst/>
              <a:gdLst/>
              <a:ahLst/>
              <a:cxnLst/>
              <a:rect l="l" t="t" r="r" b="b"/>
              <a:pathLst>
                <a:path w="2366" h="291" extrusionOk="0">
                  <a:moveTo>
                    <a:pt x="1" y="1"/>
                  </a:moveTo>
                  <a:lnTo>
                    <a:pt x="1" y="291"/>
                  </a:lnTo>
                  <a:lnTo>
                    <a:pt x="2365" y="291"/>
                  </a:lnTo>
                  <a:lnTo>
                    <a:pt x="2365" y="1"/>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31"/>
            <p:cNvSpPr/>
            <p:nvPr/>
          </p:nvSpPr>
          <p:spPr>
            <a:xfrm>
              <a:off x="1222700" y="3057325"/>
              <a:ext cx="17150" cy="17150"/>
            </a:xfrm>
            <a:custGeom>
              <a:avLst/>
              <a:gdLst/>
              <a:ahLst/>
              <a:cxnLst/>
              <a:rect l="l" t="t" r="r" b="b"/>
              <a:pathLst>
                <a:path w="686" h="686" extrusionOk="0">
                  <a:moveTo>
                    <a:pt x="343" y="0"/>
                  </a:moveTo>
                  <a:cubicBezTo>
                    <a:pt x="153" y="2"/>
                    <a:pt x="0" y="154"/>
                    <a:pt x="0" y="343"/>
                  </a:cubicBezTo>
                  <a:cubicBezTo>
                    <a:pt x="0" y="532"/>
                    <a:pt x="153" y="685"/>
                    <a:pt x="343" y="685"/>
                  </a:cubicBezTo>
                  <a:cubicBezTo>
                    <a:pt x="532" y="685"/>
                    <a:pt x="685" y="532"/>
                    <a:pt x="685" y="343"/>
                  </a:cubicBezTo>
                  <a:cubicBezTo>
                    <a:pt x="685" y="154"/>
                    <a:pt x="532" y="2"/>
                    <a:pt x="343"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31"/>
            <p:cNvSpPr/>
            <p:nvPr/>
          </p:nvSpPr>
          <p:spPr>
            <a:xfrm>
              <a:off x="1210025" y="3082600"/>
              <a:ext cx="39750" cy="2275"/>
            </a:xfrm>
            <a:custGeom>
              <a:avLst/>
              <a:gdLst/>
              <a:ahLst/>
              <a:cxnLst/>
              <a:rect l="l" t="t" r="r" b="b"/>
              <a:pathLst>
                <a:path w="1590" h="91" extrusionOk="0">
                  <a:moveTo>
                    <a:pt x="1" y="0"/>
                  </a:moveTo>
                  <a:lnTo>
                    <a:pt x="1" y="90"/>
                  </a:lnTo>
                  <a:lnTo>
                    <a:pt x="1589" y="90"/>
                  </a:lnTo>
                  <a:lnTo>
                    <a:pt x="1589"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31"/>
            <p:cNvSpPr/>
            <p:nvPr/>
          </p:nvSpPr>
          <p:spPr>
            <a:xfrm>
              <a:off x="564700" y="3181575"/>
              <a:ext cx="1370750" cy="68475"/>
            </a:xfrm>
            <a:custGeom>
              <a:avLst/>
              <a:gdLst/>
              <a:ahLst/>
              <a:cxnLst/>
              <a:rect l="l" t="t" r="r" b="b"/>
              <a:pathLst>
                <a:path w="54830" h="2739" extrusionOk="0">
                  <a:moveTo>
                    <a:pt x="0" y="0"/>
                  </a:moveTo>
                  <a:lnTo>
                    <a:pt x="0" y="2739"/>
                  </a:lnTo>
                  <a:lnTo>
                    <a:pt x="54830" y="2739"/>
                  </a:lnTo>
                  <a:lnTo>
                    <a:pt x="54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31"/>
            <p:cNvSpPr/>
            <p:nvPr/>
          </p:nvSpPr>
          <p:spPr>
            <a:xfrm>
              <a:off x="560450" y="3181575"/>
              <a:ext cx="361575" cy="68525"/>
            </a:xfrm>
            <a:custGeom>
              <a:avLst/>
              <a:gdLst/>
              <a:ahLst/>
              <a:cxnLst/>
              <a:rect l="l" t="t" r="r" b="b"/>
              <a:pathLst>
                <a:path w="14463" h="2741" extrusionOk="0">
                  <a:moveTo>
                    <a:pt x="0" y="0"/>
                  </a:moveTo>
                  <a:lnTo>
                    <a:pt x="0" y="2741"/>
                  </a:lnTo>
                  <a:lnTo>
                    <a:pt x="14463" y="2741"/>
                  </a:lnTo>
                  <a:lnTo>
                    <a:pt x="14463"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31"/>
            <p:cNvSpPr/>
            <p:nvPr/>
          </p:nvSpPr>
          <p:spPr>
            <a:xfrm>
              <a:off x="995975" y="3196500"/>
              <a:ext cx="273350" cy="36325"/>
            </a:xfrm>
            <a:custGeom>
              <a:avLst/>
              <a:gdLst/>
              <a:ahLst/>
              <a:cxnLst/>
              <a:rect l="l" t="t" r="r" b="b"/>
              <a:pathLst>
                <a:path w="10934" h="1453" extrusionOk="0">
                  <a:moveTo>
                    <a:pt x="1" y="0"/>
                  </a:moveTo>
                  <a:lnTo>
                    <a:pt x="1" y="1452"/>
                  </a:lnTo>
                  <a:lnTo>
                    <a:pt x="10933" y="1452"/>
                  </a:lnTo>
                  <a:lnTo>
                    <a:pt x="10933"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31"/>
            <p:cNvSpPr/>
            <p:nvPr/>
          </p:nvSpPr>
          <p:spPr>
            <a:xfrm>
              <a:off x="1292775" y="3196500"/>
              <a:ext cx="273275" cy="36325"/>
            </a:xfrm>
            <a:custGeom>
              <a:avLst/>
              <a:gdLst/>
              <a:ahLst/>
              <a:cxnLst/>
              <a:rect l="l" t="t" r="r" b="b"/>
              <a:pathLst>
                <a:path w="10931" h="1453" extrusionOk="0">
                  <a:moveTo>
                    <a:pt x="1" y="0"/>
                  </a:moveTo>
                  <a:lnTo>
                    <a:pt x="1" y="1452"/>
                  </a:lnTo>
                  <a:lnTo>
                    <a:pt x="10931" y="1452"/>
                  </a:lnTo>
                  <a:lnTo>
                    <a:pt x="10931"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31"/>
            <p:cNvSpPr/>
            <p:nvPr/>
          </p:nvSpPr>
          <p:spPr>
            <a:xfrm>
              <a:off x="1589525" y="3196500"/>
              <a:ext cx="273325" cy="36325"/>
            </a:xfrm>
            <a:custGeom>
              <a:avLst/>
              <a:gdLst/>
              <a:ahLst/>
              <a:cxnLst/>
              <a:rect l="l" t="t" r="r" b="b"/>
              <a:pathLst>
                <a:path w="10933" h="1453" extrusionOk="0">
                  <a:moveTo>
                    <a:pt x="0" y="0"/>
                  </a:moveTo>
                  <a:lnTo>
                    <a:pt x="0" y="1452"/>
                  </a:lnTo>
                  <a:lnTo>
                    <a:pt x="10932" y="1452"/>
                  </a:lnTo>
                  <a:lnTo>
                    <a:pt x="10932"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31"/>
            <p:cNvSpPr/>
            <p:nvPr/>
          </p:nvSpPr>
          <p:spPr>
            <a:xfrm>
              <a:off x="947650" y="3116475"/>
              <a:ext cx="77575" cy="62350"/>
            </a:xfrm>
            <a:custGeom>
              <a:avLst/>
              <a:gdLst/>
              <a:ahLst/>
              <a:cxnLst/>
              <a:rect l="l" t="t" r="r" b="b"/>
              <a:pathLst>
                <a:path w="3103" h="2494" extrusionOk="0">
                  <a:moveTo>
                    <a:pt x="3046" y="1"/>
                  </a:moveTo>
                  <a:lnTo>
                    <a:pt x="0" y="51"/>
                  </a:lnTo>
                  <a:lnTo>
                    <a:pt x="15" y="944"/>
                  </a:lnTo>
                  <a:cubicBezTo>
                    <a:pt x="1" y="1795"/>
                    <a:pt x="688" y="2493"/>
                    <a:pt x="1537" y="2493"/>
                  </a:cubicBezTo>
                  <a:cubicBezTo>
                    <a:pt x="1546" y="2493"/>
                    <a:pt x="1555" y="2493"/>
                    <a:pt x="1564" y="2493"/>
                  </a:cubicBezTo>
                  <a:cubicBezTo>
                    <a:pt x="2424" y="2480"/>
                    <a:pt x="3102" y="1755"/>
                    <a:pt x="3060" y="894"/>
                  </a:cubicBezTo>
                  <a:lnTo>
                    <a:pt x="3046" y="1"/>
                  </a:ln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31"/>
            <p:cNvSpPr/>
            <p:nvPr/>
          </p:nvSpPr>
          <p:spPr>
            <a:xfrm>
              <a:off x="947650" y="3117150"/>
              <a:ext cx="36900" cy="60300"/>
            </a:xfrm>
            <a:custGeom>
              <a:avLst/>
              <a:gdLst/>
              <a:ahLst/>
              <a:cxnLst/>
              <a:rect l="l" t="t" r="r" b="b"/>
              <a:pathLst>
                <a:path w="1476" h="2412" extrusionOk="0">
                  <a:moveTo>
                    <a:pt x="1436" y="1"/>
                  </a:moveTo>
                  <a:lnTo>
                    <a:pt x="0" y="24"/>
                  </a:lnTo>
                  <a:lnTo>
                    <a:pt x="15" y="917"/>
                  </a:lnTo>
                  <a:cubicBezTo>
                    <a:pt x="32" y="1722"/>
                    <a:pt x="671" y="2376"/>
                    <a:pt x="1476" y="2411"/>
                  </a:cubicBezTo>
                  <a:lnTo>
                    <a:pt x="1436" y="1"/>
                  </a:ln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1"/>
            <p:cNvSpPr/>
            <p:nvPr/>
          </p:nvSpPr>
          <p:spPr>
            <a:xfrm>
              <a:off x="927950" y="3122100"/>
              <a:ext cx="37050" cy="33325"/>
            </a:xfrm>
            <a:custGeom>
              <a:avLst/>
              <a:gdLst/>
              <a:ahLst/>
              <a:cxnLst/>
              <a:rect l="l" t="t" r="r" b="b"/>
              <a:pathLst>
                <a:path w="1482" h="1333" extrusionOk="0">
                  <a:moveTo>
                    <a:pt x="803" y="210"/>
                  </a:moveTo>
                  <a:cubicBezTo>
                    <a:pt x="1051" y="210"/>
                    <a:pt x="1253" y="409"/>
                    <a:pt x="1257" y="658"/>
                  </a:cubicBezTo>
                  <a:cubicBezTo>
                    <a:pt x="1261" y="908"/>
                    <a:pt x="1062" y="1116"/>
                    <a:pt x="809" y="1121"/>
                  </a:cubicBezTo>
                  <a:lnTo>
                    <a:pt x="671" y="1123"/>
                  </a:lnTo>
                  <a:cubicBezTo>
                    <a:pt x="668" y="1123"/>
                    <a:pt x="666" y="1123"/>
                    <a:pt x="663" y="1123"/>
                  </a:cubicBezTo>
                  <a:cubicBezTo>
                    <a:pt x="414" y="1123"/>
                    <a:pt x="213" y="923"/>
                    <a:pt x="208" y="675"/>
                  </a:cubicBezTo>
                  <a:cubicBezTo>
                    <a:pt x="204" y="423"/>
                    <a:pt x="404" y="217"/>
                    <a:pt x="656" y="213"/>
                  </a:cubicBezTo>
                  <a:lnTo>
                    <a:pt x="795" y="211"/>
                  </a:lnTo>
                  <a:cubicBezTo>
                    <a:pt x="797" y="211"/>
                    <a:pt x="800" y="210"/>
                    <a:pt x="803" y="210"/>
                  </a:cubicBezTo>
                  <a:close/>
                  <a:moveTo>
                    <a:pt x="812" y="0"/>
                  </a:moveTo>
                  <a:cubicBezTo>
                    <a:pt x="805" y="0"/>
                    <a:pt x="799" y="0"/>
                    <a:pt x="793" y="0"/>
                  </a:cubicBezTo>
                  <a:lnTo>
                    <a:pt x="652" y="3"/>
                  </a:lnTo>
                  <a:cubicBezTo>
                    <a:pt x="288" y="13"/>
                    <a:pt x="0" y="314"/>
                    <a:pt x="5" y="677"/>
                  </a:cubicBezTo>
                  <a:cubicBezTo>
                    <a:pt x="11" y="1043"/>
                    <a:pt x="309" y="1333"/>
                    <a:pt x="673" y="1333"/>
                  </a:cubicBezTo>
                  <a:lnTo>
                    <a:pt x="814" y="1331"/>
                  </a:lnTo>
                  <a:cubicBezTo>
                    <a:pt x="1184" y="1329"/>
                    <a:pt x="1482" y="1026"/>
                    <a:pt x="1476" y="654"/>
                  </a:cubicBezTo>
                  <a:cubicBezTo>
                    <a:pt x="1469" y="291"/>
                    <a:pt x="1173" y="0"/>
                    <a:pt x="812" y="0"/>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1"/>
            <p:cNvSpPr/>
            <p:nvPr/>
          </p:nvSpPr>
          <p:spPr>
            <a:xfrm>
              <a:off x="676550" y="3018800"/>
              <a:ext cx="20875" cy="116550"/>
            </a:xfrm>
            <a:custGeom>
              <a:avLst/>
              <a:gdLst/>
              <a:ahLst/>
              <a:cxnLst/>
              <a:rect l="l" t="t" r="r" b="b"/>
              <a:pathLst>
                <a:path w="835" h="4662" extrusionOk="0">
                  <a:moveTo>
                    <a:pt x="419" y="1"/>
                  </a:moveTo>
                  <a:cubicBezTo>
                    <a:pt x="187" y="1"/>
                    <a:pt x="3" y="186"/>
                    <a:pt x="0" y="417"/>
                  </a:cubicBezTo>
                  <a:lnTo>
                    <a:pt x="0" y="4244"/>
                  </a:lnTo>
                  <a:cubicBezTo>
                    <a:pt x="3" y="4475"/>
                    <a:pt x="187" y="4660"/>
                    <a:pt x="419" y="4662"/>
                  </a:cubicBezTo>
                  <a:cubicBezTo>
                    <a:pt x="648" y="4660"/>
                    <a:pt x="835" y="4475"/>
                    <a:pt x="835" y="4244"/>
                  </a:cubicBezTo>
                  <a:lnTo>
                    <a:pt x="835" y="417"/>
                  </a:lnTo>
                  <a:cubicBezTo>
                    <a:pt x="835" y="188"/>
                    <a:pt x="648" y="1"/>
                    <a:pt x="419"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1"/>
            <p:cNvSpPr/>
            <p:nvPr/>
          </p:nvSpPr>
          <p:spPr>
            <a:xfrm>
              <a:off x="696825" y="2989750"/>
              <a:ext cx="20875" cy="116550"/>
            </a:xfrm>
            <a:custGeom>
              <a:avLst/>
              <a:gdLst/>
              <a:ahLst/>
              <a:cxnLst/>
              <a:rect l="l" t="t" r="r" b="b"/>
              <a:pathLst>
                <a:path w="835" h="4662" extrusionOk="0">
                  <a:moveTo>
                    <a:pt x="417" y="1"/>
                  </a:moveTo>
                  <a:cubicBezTo>
                    <a:pt x="188" y="1"/>
                    <a:pt x="1" y="188"/>
                    <a:pt x="1" y="417"/>
                  </a:cubicBezTo>
                  <a:lnTo>
                    <a:pt x="1" y="4244"/>
                  </a:lnTo>
                  <a:cubicBezTo>
                    <a:pt x="1" y="4475"/>
                    <a:pt x="188" y="4660"/>
                    <a:pt x="417" y="4662"/>
                  </a:cubicBezTo>
                  <a:cubicBezTo>
                    <a:pt x="648" y="4660"/>
                    <a:pt x="833" y="4475"/>
                    <a:pt x="835" y="4244"/>
                  </a:cubicBezTo>
                  <a:lnTo>
                    <a:pt x="835" y="417"/>
                  </a:lnTo>
                  <a:cubicBezTo>
                    <a:pt x="833" y="188"/>
                    <a:pt x="648" y="1"/>
                    <a:pt x="417" y="1"/>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1"/>
            <p:cNvSpPr/>
            <p:nvPr/>
          </p:nvSpPr>
          <p:spPr>
            <a:xfrm>
              <a:off x="690100" y="3044025"/>
              <a:ext cx="14100" cy="66900"/>
            </a:xfrm>
            <a:custGeom>
              <a:avLst/>
              <a:gdLst/>
              <a:ahLst/>
              <a:cxnLst/>
              <a:rect l="l" t="t" r="r" b="b"/>
              <a:pathLst>
                <a:path w="564" h="2676" extrusionOk="0">
                  <a:moveTo>
                    <a:pt x="282" y="1"/>
                  </a:moveTo>
                  <a:cubicBezTo>
                    <a:pt x="127" y="1"/>
                    <a:pt x="1" y="127"/>
                    <a:pt x="1" y="282"/>
                  </a:cubicBezTo>
                  <a:lnTo>
                    <a:pt x="1" y="2394"/>
                  </a:lnTo>
                  <a:cubicBezTo>
                    <a:pt x="1" y="2550"/>
                    <a:pt x="127" y="2676"/>
                    <a:pt x="282" y="2676"/>
                  </a:cubicBezTo>
                  <a:cubicBezTo>
                    <a:pt x="438" y="2676"/>
                    <a:pt x="564" y="2550"/>
                    <a:pt x="564" y="2394"/>
                  </a:cubicBezTo>
                  <a:lnTo>
                    <a:pt x="564" y="282"/>
                  </a:lnTo>
                  <a:cubicBezTo>
                    <a:pt x="564" y="127"/>
                    <a:pt x="438" y="1"/>
                    <a:pt x="282"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1"/>
            <p:cNvSpPr/>
            <p:nvPr/>
          </p:nvSpPr>
          <p:spPr>
            <a:xfrm>
              <a:off x="668675" y="3098300"/>
              <a:ext cx="51675" cy="84500"/>
            </a:xfrm>
            <a:custGeom>
              <a:avLst/>
              <a:gdLst/>
              <a:ahLst/>
              <a:cxnLst/>
              <a:rect l="l" t="t" r="r" b="b"/>
              <a:pathLst>
                <a:path w="2067" h="3380" extrusionOk="0">
                  <a:moveTo>
                    <a:pt x="0" y="0"/>
                  </a:moveTo>
                  <a:lnTo>
                    <a:pt x="0" y="3380"/>
                  </a:lnTo>
                  <a:lnTo>
                    <a:pt x="2066" y="3380"/>
                  </a:lnTo>
                  <a:lnTo>
                    <a:pt x="2066" y="0"/>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1"/>
            <p:cNvSpPr/>
            <p:nvPr/>
          </p:nvSpPr>
          <p:spPr>
            <a:xfrm>
              <a:off x="781000" y="2986275"/>
              <a:ext cx="24975" cy="139625"/>
            </a:xfrm>
            <a:custGeom>
              <a:avLst/>
              <a:gdLst/>
              <a:ahLst/>
              <a:cxnLst/>
              <a:rect l="l" t="t" r="r" b="b"/>
              <a:pathLst>
                <a:path w="999" h="5585" extrusionOk="0">
                  <a:moveTo>
                    <a:pt x="500" y="1"/>
                  </a:moveTo>
                  <a:cubicBezTo>
                    <a:pt x="225" y="1"/>
                    <a:pt x="2" y="224"/>
                    <a:pt x="0" y="499"/>
                  </a:cubicBezTo>
                  <a:lnTo>
                    <a:pt x="0" y="5087"/>
                  </a:lnTo>
                  <a:cubicBezTo>
                    <a:pt x="2" y="5362"/>
                    <a:pt x="225" y="5585"/>
                    <a:pt x="500" y="5585"/>
                  </a:cubicBezTo>
                  <a:cubicBezTo>
                    <a:pt x="776" y="5585"/>
                    <a:pt x="999" y="5362"/>
                    <a:pt x="999" y="5087"/>
                  </a:cubicBezTo>
                  <a:lnTo>
                    <a:pt x="999" y="499"/>
                  </a:lnTo>
                  <a:cubicBezTo>
                    <a:pt x="996" y="224"/>
                    <a:pt x="774" y="1"/>
                    <a:pt x="500"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1"/>
            <p:cNvSpPr/>
            <p:nvPr/>
          </p:nvSpPr>
          <p:spPr>
            <a:xfrm>
              <a:off x="805275" y="2951450"/>
              <a:ext cx="24975" cy="139675"/>
            </a:xfrm>
            <a:custGeom>
              <a:avLst/>
              <a:gdLst/>
              <a:ahLst/>
              <a:cxnLst/>
              <a:rect l="l" t="t" r="r" b="b"/>
              <a:pathLst>
                <a:path w="999" h="5587" extrusionOk="0">
                  <a:moveTo>
                    <a:pt x="498" y="1"/>
                  </a:moveTo>
                  <a:cubicBezTo>
                    <a:pt x="223" y="3"/>
                    <a:pt x="0" y="225"/>
                    <a:pt x="0" y="501"/>
                  </a:cubicBezTo>
                  <a:lnTo>
                    <a:pt x="0" y="5086"/>
                  </a:lnTo>
                  <a:cubicBezTo>
                    <a:pt x="0" y="5362"/>
                    <a:pt x="223" y="5584"/>
                    <a:pt x="498" y="5587"/>
                  </a:cubicBezTo>
                  <a:cubicBezTo>
                    <a:pt x="774" y="5584"/>
                    <a:pt x="996" y="5362"/>
                    <a:pt x="998" y="5086"/>
                  </a:cubicBezTo>
                  <a:lnTo>
                    <a:pt x="998" y="501"/>
                  </a:lnTo>
                  <a:cubicBezTo>
                    <a:pt x="996" y="225"/>
                    <a:pt x="774" y="3"/>
                    <a:pt x="498" y="1"/>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1"/>
            <p:cNvSpPr/>
            <p:nvPr/>
          </p:nvSpPr>
          <p:spPr>
            <a:xfrm>
              <a:off x="797175" y="3016500"/>
              <a:ext cx="16950" cy="80200"/>
            </a:xfrm>
            <a:custGeom>
              <a:avLst/>
              <a:gdLst/>
              <a:ahLst/>
              <a:cxnLst/>
              <a:rect l="l" t="t" r="r" b="b"/>
              <a:pathLst>
                <a:path w="678" h="3208" extrusionOk="0">
                  <a:moveTo>
                    <a:pt x="339" y="0"/>
                  </a:moveTo>
                  <a:cubicBezTo>
                    <a:pt x="152" y="0"/>
                    <a:pt x="1" y="152"/>
                    <a:pt x="1" y="337"/>
                  </a:cubicBezTo>
                  <a:lnTo>
                    <a:pt x="1" y="2869"/>
                  </a:lnTo>
                  <a:cubicBezTo>
                    <a:pt x="1" y="3056"/>
                    <a:pt x="152" y="3205"/>
                    <a:pt x="339" y="3207"/>
                  </a:cubicBezTo>
                  <a:cubicBezTo>
                    <a:pt x="524" y="3205"/>
                    <a:pt x="675" y="3056"/>
                    <a:pt x="677" y="2869"/>
                  </a:cubicBezTo>
                  <a:lnTo>
                    <a:pt x="677" y="337"/>
                  </a:lnTo>
                  <a:cubicBezTo>
                    <a:pt x="675" y="152"/>
                    <a:pt x="524" y="0"/>
                    <a:pt x="339"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1"/>
            <p:cNvSpPr/>
            <p:nvPr/>
          </p:nvSpPr>
          <p:spPr>
            <a:xfrm>
              <a:off x="771550" y="3081550"/>
              <a:ext cx="61900" cy="101250"/>
            </a:xfrm>
            <a:custGeom>
              <a:avLst/>
              <a:gdLst/>
              <a:ahLst/>
              <a:cxnLst/>
              <a:rect l="l" t="t" r="r" b="b"/>
              <a:pathLst>
                <a:path w="2476" h="4050" extrusionOk="0">
                  <a:moveTo>
                    <a:pt x="0" y="0"/>
                  </a:moveTo>
                  <a:lnTo>
                    <a:pt x="0" y="4050"/>
                  </a:lnTo>
                  <a:lnTo>
                    <a:pt x="2476" y="4050"/>
                  </a:lnTo>
                  <a:lnTo>
                    <a:pt x="2476" y="0"/>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1"/>
            <p:cNvSpPr/>
            <p:nvPr/>
          </p:nvSpPr>
          <p:spPr>
            <a:xfrm>
              <a:off x="671250" y="3004000"/>
              <a:ext cx="21025" cy="21025"/>
            </a:xfrm>
            <a:custGeom>
              <a:avLst/>
              <a:gdLst/>
              <a:ahLst/>
              <a:cxnLst/>
              <a:rect l="l" t="t" r="r" b="b"/>
              <a:pathLst>
                <a:path w="841" h="841" extrusionOk="0">
                  <a:moveTo>
                    <a:pt x="420" y="0"/>
                  </a:moveTo>
                  <a:cubicBezTo>
                    <a:pt x="189" y="0"/>
                    <a:pt x="0" y="187"/>
                    <a:pt x="0" y="420"/>
                  </a:cubicBezTo>
                  <a:cubicBezTo>
                    <a:pt x="0" y="652"/>
                    <a:pt x="189" y="841"/>
                    <a:pt x="420" y="841"/>
                  </a:cubicBezTo>
                  <a:cubicBezTo>
                    <a:pt x="654" y="841"/>
                    <a:pt x="841" y="652"/>
                    <a:pt x="841" y="420"/>
                  </a:cubicBezTo>
                  <a:cubicBezTo>
                    <a:pt x="841" y="187"/>
                    <a:pt x="654" y="0"/>
                    <a:pt x="420" y="0"/>
                  </a:cubicBezTo>
                  <a:close/>
                </a:path>
              </a:pathLst>
            </a:custGeom>
            <a:solidFill>
              <a:srgbClr val="CF332D"/>
            </a:solidFill>
            <a:ln>
              <a:noFill/>
            </a:ln>
            <a:effectLst>
              <a:glow rad="101600">
                <a:srgbClr val="FF0000">
                  <a:alpha val="60000"/>
                </a:srgb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1"/>
            <p:cNvSpPr/>
            <p:nvPr/>
          </p:nvSpPr>
          <p:spPr>
            <a:xfrm>
              <a:off x="1661650" y="2997625"/>
              <a:ext cx="27350" cy="177975"/>
            </a:xfrm>
            <a:custGeom>
              <a:avLst/>
              <a:gdLst/>
              <a:ahLst/>
              <a:cxnLst/>
              <a:rect l="l" t="t" r="r" b="b"/>
              <a:pathLst>
                <a:path w="1094" h="7119" extrusionOk="0">
                  <a:moveTo>
                    <a:pt x="1" y="1"/>
                  </a:moveTo>
                  <a:lnTo>
                    <a:pt x="1" y="7119"/>
                  </a:lnTo>
                  <a:lnTo>
                    <a:pt x="1093" y="7119"/>
                  </a:lnTo>
                  <a:lnTo>
                    <a:pt x="1093" y="1"/>
                  </a:ln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1"/>
            <p:cNvSpPr/>
            <p:nvPr/>
          </p:nvSpPr>
          <p:spPr>
            <a:xfrm>
              <a:off x="1698800" y="2998375"/>
              <a:ext cx="27300" cy="177925"/>
            </a:xfrm>
            <a:custGeom>
              <a:avLst/>
              <a:gdLst/>
              <a:ahLst/>
              <a:cxnLst/>
              <a:rect l="l" t="t" r="r" b="b"/>
              <a:pathLst>
                <a:path w="1092" h="7117" extrusionOk="0">
                  <a:moveTo>
                    <a:pt x="0" y="0"/>
                  </a:moveTo>
                  <a:lnTo>
                    <a:pt x="0" y="7116"/>
                  </a:lnTo>
                  <a:lnTo>
                    <a:pt x="1091" y="7116"/>
                  </a:lnTo>
                  <a:lnTo>
                    <a:pt x="1091" y="0"/>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1"/>
            <p:cNvSpPr/>
            <p:nvPr/>
          </p:nvSpPr>
          <p:spPr>
            <a:xfrm>
              <a:off x="1625250" y="2999050"/>
              <a:ext cx="27325" cy="177925"/>
            </a:xfrm>
            <a:custGeom>
              <a:avLst/>
              <a:gdLst/>
              <a:ahLst/>
              <a:cxnLst/>
              <a:rect l="l" t="t" r="r" b="b"/>
              <a:pathLst>
                <a:path w="1093" h="7117" extrusionOk="0">
                  <a:moveTo>
                    <a:pt x="0" y="1"/>
                  </a:moveTo>
                  <a:lnTo>
                    <a:pt x="0" y="7116"/>
                  </a:lnTo>
                  <a:lnTo>
                    <a:pt x="1093" y="7116"/>
                  </a:lnTo>
                  <a:lnTo>
                    <a:pt x="1093" y="1"/>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1"/>
            <p:cNvSpPr/>
            <p:nvPr/>
          </p:nvSpPr>
          <p:spPr>
            <a:xfrm>
              <a:off x="1608375" y="3052275"/>
              <a:ext cx="189175" cy="126125"/>
            </a:xfrm>
            <a:custGeom>
              <a:avLst/>
              <a:gdLst/>
              <a:ahLst/>
              <a:cxnLst/>
              <a:rect l="l" t="t" r="r" b="b"/>
              <a:pathLst>
                <a:path w="7567" h="5045" extrusionOk="0">
                  <a:moveTo>
                    <a:pt x="6622" y="1766"/>
                  </a:moveTo>
                  <a:cubicBezTo>
                    <a:pt x="6744" y="1766"/>
                    <a:pt x="6845" y="1867"/>
                    <a:pt x="6845" y="1991"/>
                  </a:cubicBezTo>
                  <a:cubicBezTo>
                    <a:pt x="6845" y="2116"/>
                    <a:pt x="6744" y="2216"/>
                    <a:pt x="6622" y="2216"/>
                  </a:cubicBezTo>
                  <a:cubicBezTo>
                    <a:pt x="6619" y="2216"/>
                    <a:pt x="6617" y="2216"/>
                    <a:pt x="6614" y="2215"/>
                  </a:cubicBezTo>
                  <a:lnTo>
                    <a:pt x="3504" y="2215"/>
                  </a:lnTo>
                  <a:cubicBezTo>
                    <a:pt x="3382" y="2211"/>
                    <a:pt x="3287" y="2113"/>
                    <a:pt x="3287" y="1991"/>
                  </a:cubicBezTo>
                  <a:cubicBezTo>
                    <a:pt x="3287" y="1869"/>
                    <a:pt x="3382" y="1770"/>
                    <a:pt x="3504" y="1766"/>
                  </a:cubicBezTo>
                  <a:lnTo>
                    <a:pt x="6614" y="1766"/>
                  </a:lnTo>
                  <a:cubicBezTo>
                    <a:pt x="6617" y="1766"/>
                    <a:pt x="6619" y="1766"/>
                    <a:pt x="6622" y="1766"/>
                  </a:cubicBezTo>
                  <a:close/>
                  <a:moveTo>
                    <a:pt x="6557" y="2690"/>
                  </a:moveTo>
                  <a:cubicBezTo>
                    <a:pt x="6681" y="2690"/>
                    <a:pt x="6782" y="2791"/>
                    <a:pt x="6782" y="2915"/>
                  </a:cubicBezTo>
                  <a:cubicBezTo>
                    <a:pt x="6782" y="3039"/>
                    <a:pt x="6681" y="3140"/>
                    <a:pt x="6557" y="3140"/>
                  </a:cubicBezTo>
                  <a:lnTo>
                    <a:pt x="3449" y="3140"/>
                  </a:lnTo>
                  <a:cubicBezTo>
                    <a:pt x="3325" y="3140"/>
                    <a:pt x="3224" y="3039"/>
                    <a:pt x="3224" y="2915"/>
                  </a:cubicBezTo>
                  <a:cubicBezTo>
                    <a:pt x="3224" y="2791"/>
                    <a:pt x="3325" y="2690"/>
                    <a:pt x="3449" y="2690"/>
                  </a:cubicBezTo>
                  <a:close/>
                  <a:moveTo>
                    <a:pt x="4624" y="0"/>
                  </a:moveTo>
                  <a:lnTo>
                    <a:pt x="1" y="3867"/>
                  </a:lnTo>
                  <a:lnTo>
                    <a:pt x="1" y="5044"/>
                  </a:lnTo>
                  <a:lnTo>
                    <a:pt x="7566" y="5044"/>
                  </a:lnTo>
                  <a:cubicBezTo>
                    <a:pt x="7566" y="5044"/>
                    <a:pt x="7482" y="0"/>
                    <a:pt x="7566" y="0"/>
                  </a:cubicBezTo>
                  <a:close/>
                </a:path>
              </a:pathLst>
            </a:custGeom>
            <a:solidFill>
              <a:srgbClr val="08281B"/>
            </a:solidFill>
            <a:ln w="675" cap="flat" cmpd="sng">
              <a:solidFill>
                <a:srgbClr val="08281B"/>
              </a:solidFill>
              <a:prstDash val="solid"/>
              <a:miter lim="21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1"/>
            <p:cNvSpPr/>
            <p:nvPr/>
          </p:nvSpPr>
          <p:spPr>
            <a:xfrm>
              <a:off x="1510350" y="3048075"/>
              <a:ext cx="10525" cy="77775"/>
            </a:xfrm>
            <a:custGeom>
              <a:avLst/>
              <a:gdLst/>
              <a:ahLst/>
              <a:cxnLst/>
              <a:rect l="l" t="t" r="r" b="b"/>
              <a:pathLst>
                <a:path w="421" h="3111" extrusionOk="0">
                  <a:moveTo>
                    <a:pt x="210" y="0"/>
                  </a:moveTo>
                  <a:cubicBezTo>
                    <a:pt x="95" y="0"/>
                    <a:pt x="0" y="95"/>
                    <a:pt x="0" y="210"/>
                  </a:cubicBezTo>
                  <a:lnTo>
                    <a:pt x="0" y="2900"/>
                  </a:lnTo>
                  <a:cubicBezTo>
                    <a:pt x="0" y="3016"/>
                    <a:pt x="95" y="3111"/>
                    <a:pt x="210" y="3111"/>
                  </a:cubicBezTo>
                  <a:cubicBezTo>
                    <a:pt x="328" y="3111"/>
                    <a:pt x="420" y="3016"/>
                    <a:pt x="420" y="2900"/>
                  </a:cubicBezTo>
                  <a:lnTo>
                    <a:pt x="420" y="210"/>
                  </a:lnTo>
                  <a:cubicBezTo>
                    <a:pt x="420" y="95"/>
                    <a:pt x="328" y="0"/>
                    <a:pt x="210"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1"/>
            <p:cNvSpPr/>
            <p:nvPr/>
          </p:nvSpPr>
          <p:spPr>
            <a:xfrm>
              <a:off x="1510225" y="3053625"/>
              <a:ext cx="41650" cy="70900"/>
            </a:xfrm>
            <a:custGeom>
              <a:avLst/>
              <a:gdLst/>
              <a:ahLst/>
              <a:cxnLst/>
              <a:rect l="l" t="t" r="r" b="b"/>
              <a:pathLst>
                <a:path w="1666" h="2836" extrusionOk="0">
                  <a:moveTo>
                    <a:pt x="1425" y="1"/>
                  </a:moveTo>
                  <a:cubicBezTo>
                    <a:pt x="1347" y="1"/>
                    <a:pt x="1273" y="44"/>
                    <a:pt x="1237" y="119"/>
                  </a:cubicBezTo>
                  <a:lnTo>
                    <a:pt x="51" y="2533"/>
                  </a:lnTo>
                  <a:cubicBezTo>
                    <a:pt x="1" y="2636"/>
                    <a:pt x="43" y="2763"/>
                    <a:pt x="148" y="2815"/>
                  </a:cubicBezTo>
                  <a:cubicBezTo>
                    <a:pt x="177" y="2829"/>
                    <a:pt x="208" y="2836"/>
                    <a:pt x="238" y="2836"/>
                  </a:cubicBezTo>
                  <a:cubicBezTo>
                    <a:pt x="316" y="2836"/>
                    <a:pt x="391" y="2792"/>
                    <a:pt x="427" y="2718"/>
                  </a:cubicBezTo>
                  <a:lnTo>
                    <a:pt x="1613" y="304"/>
                  </a:lnTo>
                  <a:cubicBezTo>
                    <a:pt x="1665" y="199"/>
                    <a:pt x="1621" y="73"/>
                    <a:pt x="1518" y="22"/>
                  </a:cubicBezTo>
                  <a:cubicBezTo>
                    <a:pt x="1488" y="8"/>
                    <a:pt x="1456" y="1"/>
                    <a:pt x="1425"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1"/>
            <p:cNvSpPr/>
            <p:nvPr/>
          </p:nvSpPr>
          <p:spPr>
            <a:xfrm>
              <a:off x="1499150" y="3097825"/>
              <a:ext cx="50450" cy="83350"/>
            </a:xfrm>
            <a:custGeom>
              <a:avLst/>
              <a:gdLst/>
              <a:ahLst/>
              <a:cxnLst/>
              <a:rect l="l" t="t" r="r" b="b"/>
              <a:pathLst>
                <a:path w="2018" h="3334" extrusionOk="0">
                  <a:moveTo>
                    <a:pt x="0" y="0"/>
                  </a:moveTo>
                  <a:lnTo>
                    <a:pt x="0" y="3334"/>
                  </a:lnTo>
                  <a:lnTo>
                    <a:pt x="2018" y="3334"/>
                  </a:lnTo>
                  <a:lnTo>
                    <a:pt x="2018" y="0"/>
                  </a:ln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1"/>
            <p:cNvSpPr/>
            <p:nvPr/>
          </p:nvSpPr>
          <p:spPr>
            <a:xfrm>
              <a:off x="1667275" y="3325475"/>
              <a:ext cx="365800" cy="58825"/>
            </a:xfrm>
            <a:custGeom>
              <a:avLst/>
              <a:gdLst/>
              <a:ahLst/>
              <a:cxnLst/>
              <a:rect l="l" t="t" r="r" b="b"/>
              <a:pathLst>
                <a:path w="14632" h="2353" extrusionOk="0">
                  <a:moveTo>
                    <a:pt x="1177" y="0"/>
                  </a:moveTo>
                  <a:cubicBezTo>
                    <a:pt x="528" y="3"/>
                    <a:pt x="2" y="528"/>
                    <a:pt x="0" y="1177"/>
                  </a:cubicBezTo>
                  <a:cubicBezTo>
                    <a:pt x="2" y="1825"/>
                    <a:pt x="528" y="2352"/>
                    <a:pt x="1177" y="2352"/>
                  </a:cubicBezTo>
                  <a:lnTo>
                    <a:pt x="13457" y="2352"/>
                  </a:lnTo>
                  <a:cubicBezTo>
                    <a:pt x="14104" y="2352"/>
                    <a:pt x="14629" y="1825"/>
                    <a:pt x="14631" y="1177"/>
                  </a:cubicBezTo>
                  <a:cubicBezTo>
                    <a:pt x="14631" y="528"/>
                    <a:pt x="14104" y="3"/>
                    <a:pt x="13455"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1"/>
            <p:cNvSpPr/>
            <p:nvPr/>
          </p:nvSpPr>
          <p:spPr>
            <a:xfrm>
              <a:off x="1796200" y="2934850"/>
              <a:ext cx="175725" cy="422225"/>
            </a:xfrm>
            <a:custGeom>
              <a:avLst/>
              <a:gdLst/>
              <a:ahLst/>
              <a:cxnLst/>
              <a:rect l="l" t="t" r="r" b="b"/>
              <a:pathLst>
                <a:path w="7029" h="16889" extrusionOk="0">
                  <a:moveTo>
                    <a:pt x="5566" y="0"/>
                  </a:moveTo>
                  <a:cubicBezTo>
                    <a:pt x="5067" y="0"/>
                    <a:pt x="4558" y="81"/>
                    <a:pt x="4166" y="162"/>
                  </a:cubicBezTo>
                  <a:cubicBezTo>
                    <a:pt x="2808" y="442"/>
                    <a:pt x="1680" y="1306"/>
                    <a:pt x="1056" y="2567"/>
                  </a:cubicBezTo>
                  <a:cubicBezTo>
                    <a:pt x="1" y="4700"/>
                    <a:pt x="1272" y="6969"/>
                    <a:pt x="2485" y="8711"/>
                  </a:cubicBezTo>
                  <a:cubicBezTo>
                    <a:pt x="4023" y="10918"/>
                    <a:pt x="5927" y="14207"/>
                    <a:pt x="2743" y="15962"/>
                  </a:cubicBezTo>
                  <a:lnTo>
                    <a:pt x="7028" y="16889"/>
                  </a:lnTo>
                  <a:lnTo>
                    <a:pt x="7028" y="412"/>
                  </a:lnTo>
                  <a:cubicBezTo>
                    <a:pt x="6670" y="101"/>
                    <a:pt x="6124" y="0"/>
                    <a:pt x="5566"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1"/>
            <p:cNvSpPr/>
            <p:nvPr/>
          </p:nvSpPr>
          <p:spPr>
            <a:xfrm>
              <a:off x="1736575" y="3268725"/>
              <a:ext cx="105100" cy="25250"/>
            </a:xfrm>
            <a:custGeom>
              <a:avLst/>
              <a:gdLst/>
              <a:ahLst/>
              <a:cxnLst/>
              <a:rect l="l" t="t" r="r" b="b"/>
              <a:pathLst>
                <a:path w="4204" h="1010" extrusionOk="0">
                  <a:moveTo>
                    <a:pt x="505" y="1"/>
                  </a:moveTo>
                  <a:cubicBezTo>
                    <a:pt x="227" y="1"/>
                    <a:pt x="2" y="226"/>
                    <a:pt x="0" y="505"/>
                  </a:cubicBezTo>
                  <a:cubicBezTo>
                    <a:pt x="2" y="783"/>
                    <a:pt x="227" y="1007"/>
                    <a:pt x="505" y="1010"/>
                  </a:cubicBezTo>
                  <a:lnTo>
                    <a:pt x="3699" y="1010"/>
                  </a:lnTo>
                  <a:cubicBezTo>
                    <a:pt x="3979" y="1007"/>
                    <a:pt x="4203" y="783"/>
                    <a:pt x="4203" y="505"/>
                  </a:cubicBezTo>
                  <a:cubicBezTo>
                    <a:pt x="4203" y="226"/>
                    <a:pt x="3979" y="1"/>
                    <a:pt x="3699"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1"/>
            <p:cNvSpPr/>
            <p:nvPr/>
          </p:nvSpPr>
          <p:spPr>
            <a:xfrm>
              <a:off x="1782075" y="3275175"/>
              <a:ext cx="61275" cy="86050"/>
            </a:xfrm>
            <a:custGeom>
              <a:avLst/>
              <a:gdLst/>
              <a:ahLst/>
              <a:cxnLst/>
              <a:rect l="l" t="t" r="r" b="b"/>
              <a:pathLst>
                <a:path w="2451" h="3442" extrusionOk="0">
                  <a:moveTo>
                    <a:pt x="286" y="0"/>
                  </a:moveTo>
                  <a:cubicBezTo>
                    <a:pt x="240" y="0"/>
                    <a:pt x="193" y="13"/>
                    <a:pt x="152" y="39"/>
                  </a:cubicBezTo>
                  <a:cubicBezTo>
                    <a:pt x="36" y="113"/>
                    <a:pt x="0" y="262"/>
                    <a:pt x="70" y="380"/>
                  </a:cubicBezTo>
                  <a:lnTo>
                    <a:pt x="1919" y="3322"/>
                  </a:lnTo>
                  <a:cubicBezTo>
                    <a:pt x="1965" y="3395"/>
                    <a:pt x="2045" y="3442"/>
                    <a:pt x="2131" y="3442"/>
                  </a:cubicBezTo>
                  <a:cubicBezTo>
                    <a:pt x="2331" y="3439"/>
                    <a:pt x="2451" y="3223"/>
                    <a:pt x="2346" y="3055"/>
                  </a:cubicBezTo>
                  <a:lnTo>
                    <a:pt x="496" y="113"/>
                  </a:lnTo>
                  <a:cubicBezTo>
                    <a:pt x="448" y="40"/>
                    <a:pt x="367" y="0"/>
                    <a:pt x="286"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1"/>
            <p:cNvSpPr/>
            <p:nvPr/>
          </p:nvSpPr>
          <p:spPr>
            <a:xfrm>
              <a:off x="1927800" y="3268725"/>
              <a:ext cx="105125" cy="25250"/>
            </a:xfrm>
            <a:custGeom>
              <a:avLst/>
              <a:gdLst/>
              <a:ahLst/>
              <a:cxnLst/>
              <a:rect l="l" t="t" r="r" b="b"/>
              <a:pathLst>
                <a:path w="4205" h="1010" extrusionOk="0">
                  <a:moveTo>
                    <a:pt x="505" y="1"/>
                  </a:moveTo>
                  <a:cubicBezTo>
                    <a:pt x="228" y="1"/>
                    <a:pt x="1" y="226"/>
                    <a:pt x="1" y="505"/>
                  </a:cubicBezTo>
                  <a:cubicBezTo>
                    <a:pt x="1" y="783"/>
                    <a:pt x="228" y="1007"/>
                    <a:pt x="505" y="1010"/>
                  </a:cubicBezTo>
                  <a:lnTo>
                    <a:pt x="3700" y="1010"/>
                  </a:lnTo>
                  <a:cubicBezTo>
                    <a:pt x="3977" y="1007"/>
                    <a:pt x="4202" y="783"/>
                    <a:pt x="4204" y="505"/>
                  </a:cubicBezTo>
                  <a:cubicBezTo>
                    <a:pt x="4202" y="226"/>
                    <a:pt x="3977" y="1"/>
                    <a:pt x="3700"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1"/>
            <p:cNvSpPr/>
            <p:nvPr/>
          </p:nvSpPr>
          <p:spPr>
            <a:xfrm>
              <a:off x="1973000" y="3274850"/>
              <a:ext cx="61550" cy="86375"/>
            </a:xfrm>
            <a:custGeom>
              <a:avLst/>
              <a:gdLst/>
              <a:ahLst/>
              <a:cxnLst/>
              <a:rect l="l" t="t" r="r" b="b"/>
              <a:pathLst>
                <a:path w="2462" h="3455" extrusionOk="0">
                  <a:moveTo>
                    <a:pt x="291" y="1"/>
                  </a:moveTo>
                  <a:cubicBezTo>
                    <a:pt x="245" y="1"/>
                    <a:pt x="198" y="13"/>
                    <a:pt x="156" y="40"/>
                  </a:cubicBezTo>
                  <a:cubicBezTo>
                    <a:pt x="36" y="115"/>
                    <a:pt x="0" y="275"/>
                    <a:pt x="80" y="393"/>
                  </a:cubicBezTo>
                  <a:lnTo>
                    <a:pt x="1930" y="3335"/>
                  </a:lnTo>
                  <a:cubicBezTo>
                    <a:pt x="1976" y="3408"/>
                    <a:pt x="2058" y="3455"/>
                    <a:pt x="2144" y="3455"/>
                  </a:cubicBezTo>
                  <a:cubicBezTo>
                    <a:pt x="2341" y="3455"/>
                    <a:pt x="2461" y="3236"/>
                    <a:pt x="2356" y="3068"/>
                  </a:cubicBezTo>
                  <a:lnTo>
                    <a:pt x="509" y="126"/>
                  </a:lnTo>
                  <a:cubicBezTo>
                    <a:pt x="461" y="45"/>
                    <a:pt x="377" y="1"/>
                    <a:pt x="291"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1"/>
            <p:cNvSpPr/>
            <p:nvPr/>
          </p:nvSpPr>
          <p:spPr>
            <a:xfrm>
              <a:off x="1866875" y="3366675"/>
              <a:ext cx="25" cy="388325"/>
            </a:xfrm>
            <a:custGeom>
              <a:avLst/>
              <a:gdLst/>
              <a:ahLst/>
              <a:cxnLst/>
              <a:rect l="l" t="t" r="r" b="b"/>
              <a:pathLst>
                <a:path w="1" h="15533" extrusionOk="0">
                  <a:moveTo>
                    <a:pt x="0" y="0"/>
                  </a:moveTo>
                  <a:lnTo>
                    <a:pt x="0" y="15533"/>
                  </a:lnTo>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1"/>
            <p:cNvSpPr/>
            <p:nvPr/>
          </p:nvSpPr>
          <p:spPr>
            <a:xfrm>
              <a:off x="1860575" y="3359100"/>
              <a:ext cx="12625" cy="403475"/>
            </a:xfrm>
            <a:custGeom>
              <a:avLst/>
              <a:gdLst/>
              <a:ahLst/>
              <a:cxnLst/>
              <a:rect l="l" t="t" r="r" b="b"/>
              <a:pathLst>
                <a:path w="505" h="16139" extrusionOk="0">
                  <a:moveTo>
                    <a:pt x="252" y="0"/>
                  </a:moveTo>
                  <a:cubicBezTo>
                    <a:pt x="113" y="0"/>
                    <a:pt x="0" y="135"/>
                    <a:pt x="0" y="303"/>
                  </a:cubicBezTo>
                  <a:lnTo>
                    <a:pt x="0" y="15836"/>
                  </a:lnTo>
                  <a:cubicBezTo>
                    <a:pt x="0" y="16002"/>
                    <a:pt x="113" y="16138"/>
                    <a:pt x="252" y="16138"/>
                  </a:cubicBezTo>
                  <a:cubicBezTo>
                    <a:pt x="391" y="16138"/>
                    <a:pt x="504" y="16002"/>
                    <a:pt x="504" y="15836"/>
                  </a:cubicBezTo>
                  <a:lnTo>
                    <a:pt x="504" y="303"/>
                  </a:lnTo>
                  <a:cubicBezTo>
                    <a:pt x="504" y="135"/>
                    <a:pt x="391" y="0"/>
                    <a:pt x="252"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1"/>
            <p:cNvSpPr/>
            <p:nvPr/>
          </p:nvSpPr>
          <p:spPr>
            <a:xfrm>
              <a:off x="1843750" y="3357000"/>
              <a:ext cx="48350" cy="178600"/>
            </a:xfrm>
            <a:custGeom>
              <a:avLst/>
              <a:gdLst/>
              <a:ahLst/>
              <a:cxnLst/>
              <a:rect l="l" t="t" r="r" b="b"/>
              <a:pathLst>
                <a:path w="1934" h="7144" extrusionOk="0">
                  <a:moveTo>
                    <a:pt x="1" y="0"/>
                  </a:moveTo>
                  <a:lnTo>
                    <a:pt x="1" y="7144"/>
                  </a:lnTo>
                  <a:lnTo>
                    <a:pt x="1934" y="7144"/>
                  </a:lnTo>
                  <a:lnTo>
                    <a:pt x="1934"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1"/>
            <p:cNvSpPr/>
            <p:nvPr/>
          </p:nvSpPr>
          <p:spPr>
            <a:xfrm>
              <a:off x="1866875" y="3562900"/>
              <a:ext cx="44150" cy="8425"/>
            </a:xfrm>
            <a:custGeom>
              <a:avLst/>
              <a:gdLst/>
              <a:ahLst/>
              <a:cxnLst/>
              <a:rect l="l" t="t" r="r" b="b"/>
              <a:pathLst>
                <a:path w="1766" h="337" extrusionOk="0">
                  <a:moveTo>
                    <a:pt x="0" y="0"/>
                  </a:moveTo>
                  <a:lnTo>
                    <a:pt x="0" y="337"/>
                  </a:lnTo>
                  <a:lnTo>
                    <a:pt x="1765" y="337"/>
                  </a:lnTo>
                  <a:lnTo>
                    <a:pt x="1765"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1"/>
            <p:cNvSpPr/>
            <p:nvPr/>
          </p:nvSpPr>
          <p:spPr>
            <a:xfrm>
              <a:off x="1742975" y="3684775"/>
              <a:ext cx="243550" cy="77800"/>
            </a:xfrm>
            <a:custGeom>
              <a:avLst/>
              <a:gdLst/>
              <a:ahLst/>
              <a:cxnLst/>
              <a:rect l="l" t="t" r="r" b="b"/>
              <a:pathLst>
                <a:path w="9742" h="3112" extrusionOk="0">
                  <a:moveTo>
                    <a:pt x="4872" y="1"/>
                  </a:moveTo>
                  <a:cubicBezTo>
                    <a:pt x="2718" y="1"/>
                    <a:pt x="856" y="1277"/>
                    <a:pt x="1" y="3111"/>
                  </a:cubicBezTo>
                  <a:lnTo>
                    <a:pt x="379" y="3111"/>
                  </a:lnTo>
                  <a:cubicBezTo>
                    <a:pt x="1209" y="1468"/>
                    <a:pt x="2911" y="339"/>
                    <a:pt x="4872" y="339"/>
                  </a:cubicBezTo>
                  <a:cubicBezTo>
                    <a:pt x="6831" y="339"/>
                    <a:pt x="8535" y="1470"/>
                    <a:pt x="9365" y="3111"/>
                  </a:cubicBezTo>
                  <a:lnTo>
                    <a:pt x="9741" y="3111"/>
                  </a:lnTo>
                  <a:cubicBezTo>
                    <a:pt x="8886" y="1277"/>
                    <a:pt x="7026" y="1"/>
                    <a:pt x="4872"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7" name="Google Shape;277;p31"/>
          <p:cNvGrpSpPr/>
          <p:nvPr/>
        </p:nvGrpSpPr>
        <p:grpSpPr>
          <a:xfrm>
            <a:off x="1326524" y="-1998022"/>
            <a:ext cx="1146759" cy="3511891"/>
            <a:chOff x="1326524" y="-1998022"/>
            <a:chExt cx="1146759" cy="3511891"/>
          </a:xfrm>
        </p:grpSpPr>
        <p:grpSp>
          <p:nvGrpSpPr>
            <p:cNvPr id="278" name="Google Shape;278;p31"/>
            <p:cNvGrpSpPr/>
            <p:nvPr/>
          </p:nvGrpSpPr>
          <p:grpSpPr>
            <a:xfrm>
              <a:off x="1326524" y="-1998022"/>
              <a:ext cx="309063" cy="3055436"/>
              <a:chOff x="4360228" y="-1318825"/>
              <a:chExt cx="331826" cy="3280829"/>
            </a:xfrm>
          </p:grpSpPr>
          <p:sp>
            <p:nvSpPr>
              <p:cNvPr id="279" name="Google Shape;279;p31"/>
              <p:cNvSpPr/>
              <p:nvPr/>
            </p:nvSpPr>
            <p:spPr>
              <a:xfrm>
                <a:off x="4360228" y="1273817"/>
                <a:ext cx="331826" cy="688187"/>
              </a:xfrm>
              <a:custGeom>
                <a:avLst/>
                <a:gdLst/>
                <a:ahLst/>
                <a:cxnLst/>
                <a:rect l="l" t="t" r="r" b="b"/>
                <a:pathLst>
                  <a:path w="3868" h="8022" extrusionOk="0">
                    <a:moveTo>
                      <a:pt x="1934" y="0"/>
                    </a:moveTo>
                    <a:cubicBezTo>
                      <a:pt x="870" y="0"/>
                      <a:pt x="0" y="875"/>
                      <a:pt x="0" y="1942"/>
                    </a:cubicBezTo>
                    <a:lnTo>
                      <a:pt x="0" y="8022"/>
                    </a:lnTo>
                    <a:lnTo>
                      <a:pt x="3867" y="8022"/>
                    </a:lnTo>
                    <a:lnTo>
                      <a:pt x="3867" y="1942"/>
                    </a:lnTo>
                    <a:cubicBezTo>
                      <a:pt x="3867" y="875"/>
                      <a:pt x="2997" y="0"/>
                      <a:pt x="1934"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1"/>
              <p:cNvSpPr/>
              <p:nvPr/>
            </p:nvSpPr>
            <p:spPr>
              <a:xfrm>
                <a:off x="4527683" y="-1318825"/>
                <a:ext cx="7464" cy="2595072"/>
              </a:xfrm>
              <a:custGeom>
                <a:avLst/>
                <a:gdLst/>
                <a:ahLst/>
                <a:cxnLst/>
                <a:rect l="l" t="t" r="r" b="b"/>
                <a:pathLst>
                  <a:path w="87" h="30250" extrusionOk="0">
                    <a:moveTo>
                      <a:pt x="1" y="0"/>
                    </a:moveTo>
                    <a:lnTo>
                      <a:pt x="1" y="30250"/>
                    </a:lnTo>
                    <a:lnTo>
                      <a:pt x="87" y="30250"/>
                    </a:lnTo>
                    <a:lnTo>
                      <a:pt x="87"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31"/>
            <p:cNvGrpSpPr/>
            <p:nvPr/>
          </p:nvGrpSpPr>
          <p:grpSpPr>
            <a:xfrm>
              <a:off x="2164220" y="-1541568"/>
              <a:ext cx="309063" cy="3055436"/>
              <a:chOff x="4360228" y="-1318825"/>
              <a:chExt cx="331826" cy="3280829"/>
            </a:xfrm>
          </p:grpSpPr>
          <p:sp>
            <p:nvSpPr>
              <p:cNvPr id="282" name="Google Shape;282;p31"/>
              <p:cNvSpPr/>
              <p:nvPr/>
            </p:nvSpPr>
            <p:spPr>
              <a:xfrm>
                <a:off x="4360228" y="1273817"/>
                <a:ext cx="331826" cy="688187"/>
              </a:xfrm>
              <a:custGeom>
                <a:avLst/>
                <a:gdLst/>
                <a:ahLst/>
                <a:cxnLst/>
                <a:rect l="l" t="t" r="r" b="b"/>
                <a:pathLst>
                  <a:path w="3868" h="8022" extrusionOk="0">
                    <a:moveTo>
                      <a:pt x="1934" y="0"/>
                    </a:moveTo>
                    <a:cubicBezTo>
                      <a:pt x="870" y="0"/>
                      <a:pt x="0" y="875"/>
                      <a:pt x="0" y="1942"/>
                    </a:cubicBezTo>
                    <a:lnTo>
                      <a:pt x="0" y="8022"/>
                    </a:lnTo>
                    <a:lnTo>
                      <a:pt x="3867" y="8022"/>
                    </a:lnTo>
                    <a:lnTo>
                      <a:pt x="3867" y="1942"/>
                    </a:lnTo>
                    <a:cubicBezTo>
                      <a:pt x="3867" y="875"/>
                      <a:pt x="2997" y="0"/>
                      <a:pt x="1934"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1"/>
              <p:cNvSpPr/>
              <p:nvPr/>
            </p:nvSpPr>
            <p:spPr>
              <a:xfrm>
                <a:off x="4527683" y="-1318825"/>
                <a:ext cx="7464" cy="2595072"/>
              </a:xfrm>
              <a:custGeom>
                <a:avLst/>
                <a:gdLst/>
                <a:ahLst/>
                <a:cxnLst/>
                <a:rect l="l" t="t" r="r" b="b"/>
                <a:pathLst>
                  <a:path w="87" h="30250" extrusionOk="0">
                    <a:moveTo>
                      <a:pt x="1" y="0"/>
                    </a:moveTo>
                    <a:lnTo>
                      <a:pt x="1" y="30250"/>
                    </a:lnTo>
                    <a:lnTo>
                      <a:pt x="87" y="30250"/>
                    </a:lnTo>
                    <a:lnTo>
                      <a:pt x="87"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84" name="Google Shape;284;p31"/>
          <p:cNvGrpSpPr/>
          <p:nvPr/>
        </p:nvGrpSpPr>
        <p:grpSpPr>
          <a:xfrm rot="5400000">
            <a:off x="4710012" y="-1162175"/>
            <a:ext cx="2670399" cy="2768514"/>
            <a:chOff x="1274125" y="1873375"/>
            <a:chExt cx="657750" cy="681900"/>
          </a:xfrm>
        </p:grpSpPr>
        <p:sp>
          <p:nvSpPr>
            <p:cNvPr id="285" name="Google Shape;285;p31"/>
            <p:cNvSpPr/>
            <p:nvPr/>
          </p:nvSpPr>
          <p:spPr>
            <a:xfrm>
              <a:off x="1556775" y="1873375"/>
              <a:ext cx="277375" cy="491725"/>
            </a:xfrm>
            <a:custGeom>
              <a:avLst/>
              <a:gdLst/>
              <a:ahLst/>
              <a:cxnLst/>
              <a:rect l="l" t="t" r="r" b="b"/>
              <a:pathLst>
                <a:path w="11095" h="19669" extrusionOk="0">
                  <a:moveTo>
                    <a:pt x="1" y="0"/>
                  </a:moveTo>
                  <a:lnTo>
                    <a:pt x="1" y="19668"/>
                  </a:lnTo>
                  <a:lnTo>
                    <a:pt x="11095" y="19668"/>
                  </a:lnTo>
                  <a:lnTo>
                    <a:pt x="11095" y="0"/>
                  </a:ln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1"/>
            <p:cNvSpPr/>
            <p:nvPr/>
          </p:nvSpPr>
          <p:spPr>
            <a:xfrm>
              <a:off x="1622925" y="1918550"/>
              <a:ext cx="308950" cy="506450"/>
            </a:xfrm>
            <a:custGeom>
              <a:avLst/>
              <a:gdLst/>
              <a:ahLst/>
              <a:cxnLst/>
              <a:rect l="l" t="t" r="r" b="b"/>
              <a:pathLst>
                <a:path w="12358" h="20258" extrusionOk="0">
                  <a:moveTo>
                    <a:pt x="12272" y="84"/>
                  </a:moveTo>
                  <a:lnTo>
                    <a:pt x="12272" y="20171"/>
                  </a:lnTo>
                  <a:lnTo>
                    <a:pt x="87" y="20171"/>
                  </a:lnTo>
                  <a:lnTo>
                    <a:pt x="87" y="84"/>
                  </a:lnTo>
                  <a:close/>
                  <a:moveTo>
                    <a:pt x="1" y="0"/>
                  </a:moveTo>
                  <a:lnTo>
                    <a:pt x="1" y="20257"/>
                  </a:lnTo>
                  <a:lnTo>
                    <a:pt x="12358" y="20257"/>
                  </a:lnTo>
                  <a:lnTo>
                    <a:pt x="12358" y="0"/>
                  </a:lnTo>
                  <a:close/>
                </a:path>
              </a:pathLst>
            </a:custGeom>
            <a:solidFill>
              <a:srgbClr val="FEFEF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1"/>
            <p:cNvSpPr/>
            <p:nvPr/>
          </p:nvSpPr>
          <p:spPr>
            <a:xfrm>
              <a:off x="1274125" y="2477450"/>
              <a:ext cx="304750" cy="77825"/>
            </a:xfrm>
            <a:custGeom>
              <a:avLst/>
              <a:gdLst/>
              <a:ahLst/>
              <a:cxnLst/>
              <a:rect l="l" t="t" r="r" b="b"/>
              <a:pathLst>
                <a:path w="12190" h="3113" extrusionOk="0">
                  <a:moveTo>
                    <a:pt x="12103" y="87"/>
                  </a:moveTo>
                  <a:lnTo>
                    <a:pt x="12103" y="3027"/>
                  </a:lnTo>
                  <a:lnTo>
                    <a:pt x="87" y="3027"/>
                  </a:lnTo>
                  <a:lnTo>
                    <a:pt x="87" y="87"/>
                  </a:lnTo>
                  <a:close/>
                  <a:moveTo>
                    <a:pt x="0" y="1"/>
                  </a:moveTo>
                  <a:lnTo>
                    <a:pt x="0" y="3113"/>
                  </a:lnTo>
                  <a:lnTo>
                    <a:pt x="12189" y="3113"/>
                  </a:lnTo>
                  <a:lnTo>
                    <a:pt x="12189" y="1"/>
                  </a:lnTo>
                  <a:close/>
                </a:path>
              </a:pathLst>
            </a:custGeom>
            <a:solidFill>
              <a:srgbClr val="FEFEF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feld 1">
            <a:extLst>
              <a:ext uri="{FF2B5EF4-FFF2-40B4-BE49-F238E27FC236}">
                <a16:creationId xmlns:a16="http://schemas.microsoft.com/office/drawing/2014/main" id="{BFCB02F0-CC8A-5C8B-7C9D-87F2F58DFA25}"/>
              </a:ext>
            </a:extLst>
          </p:cNvPr>
          <p:cNvSpPr txBox="1"/>
          <p:nvPr/>
        </p:nvSpPr>
        <p:spPr>
          <a:xfrm>
            <a:off x="167640" y="4709160"/>
            <a:ext cx="8808720" cy="307777"/>
          </a:xfrm>
          <a:prstGeom prst="rect">
            <a:avLst/>
          </a:prstGeom>
          <a:noFill/>
        </p:spPr>
        <p:txBody>
          <a:bodyPr wrap="square" rtlCol="0">
            <a:spAutoFit/>
          </a:bodyPr>
          <a:lstStyle/>
          <a:p>
            <a:r>
              <a:rPr lang="de-DE" dirty="0"/>
              <a:t>12                                                                    Gruppe Möbelmarkt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506;p41">
            <a:extLst>
              <a:ext uri="{FF2B5EF4-FFF2-40B4-BE49-F238E27FC236}">
                <a16:creationId xmlns:a16="http://schemas.microsoft.com/office/drawing/2014/main" id="{05EBC462-447E-9A00-F0D7-0A213070B867}"/>
              </a:ext>
            </a:extLst>
          </p:cNvPr>
          <p:cNvGrpSpPr/>
          <p:nvPr/>
        </p:nvGrpSpPr>
        <p:grpSpPr>
          <a:xfrm>
            <a:off x="6322358" y="2571750"/>
            <a:ext cx="1606677" cy="2546231"/>
            <a:chOff x="3593075" y="2392225"/>
            <a:chExt cx="387375" cy="613875"/>
          </a:xfrm>
        </p:grpSpPr>
        <p:sp>
          <p:nvSpPr>
            <p:cNvPr id="7" name="Google Shape;507;p41">
              <a:extLst>
                <a:ext uri="{FF2B5EF4-FFF2-40B4-BE49-F238E27FC236}">
                  <a16:creationId xmlns:a16="http://schemas.microsoft.com/office/drawing/2014/main" id="{5F06A6A4-6CF7-87E3-1E17-A3C0B4BA8CBC}"/>
                </a:ext>
              </a:extLst>
            </p:cNvPr>
            <p:cNvSpPr/>
            <p:nvPr/>
          </p:nvSpPr>
          <p:spPr>
            <a:xfrm>
              <a:off x="3595750" y="2956250"/>
              <a:ext cx="31900" cy="49850"/>
            </a:xfrm>
            <a:custGeom>
              <a:avLst/>
              <a:gdLst/>
              <a:ahLst/>
              <a:cxnLst/>
              <a:rect l="l" t="t" r="r" b="b"/>
              <a:pathLst>
                <a:path w="1276" h="1994" extrusionOk="0">
                  <a:moveTo>
                    <a:pt x="794" y="1"/>
                  </a:moveTo>
                  <a:cubicBezTo>
                    <a:pt x="756" y="1"/>
                    <a:pt x="721" y="23"/>
                    <a:pt x="708" y="60"/>
                  </a:cubicBezTo>
                  <a:lnTo>
                    <a:pt x="23" y="1867"/>
                  </a:lnTo>
                  <a:cubicBezTo>
                    <a:pt x="0" y="1927"/>
                    <a:pt x="45" y="1993"/>
                    <a:pt x="111" y="1993"/>
                  </a:cubicBezTo>
                  <a:cubicBezTo>
                    <a:pt x="143" y="1993"/>
                    <a:pt x="175" y="1975"/>
                    <a:pt x="191" y="1946"/>
                  </a:cubicBezTo>
                  <a:lnTo>
                    <a:pt x="1241" y="154"/>
                  </a:lnTo>
                  <a:cubicBezTo>
                    <a:pt x="1275" y="93"/>
                    <a:pt x="1234" y="16"/>
                    <a:pt x="1164" y="12"/>
                  </a:cubicBezTo>
                  <a:lnTo>
                    <a:pt x="798" y="1"/>
                  </a:lnTo>
                  <a:cubicBezTo>
                    <a:pt x="797" y="1"/>
                    <a:pt x="796" y="1"/>
                    <a:pt x="794" y="1"/>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8;p41">
              <a:extLst>
                <a:ext uri="{FF2B5EF4-FFF2-40B4-BE49-F238E27FC236}">
                  <a16:creationId xmlns:a16="http://schemas.microsoft.com/office/drawing/2014/main" id="{C505974D-AD01-3DCD-1052-BCDC1D34C2FF}"/>
                </a:ext>
              </a:extLst>
            </p:cNvPr>
            <p:cNvSpPr/>
            <p:nvPr/>
          </p:nvSpPr>
          <p:spPr>
            <a:xfrm>
              <a:off x="3637200" y="2950450"/>
              <a:ext cx="31900" cy="49850"/>
            </a:xfrm>
            <a:custGeom>
              <a:avLst/>
              <a:gdLst/>
              <a:ahLst/>
              <a:cxnLst/>
              <a:rect l="l" t="t" r="r" b="b"/>
              <a:pathLst>
                <a:path w="1276" h="1994" extrusionOk="0">
                  <a:moveTo>
                    <a:pt x="795" y="1"/>
                  </a:moveTo>
                  <a:cubicBezTo>
                    <a:pt x="757" y="1"/>
                    <a:pt x="723" y="25"/>
                    <a:pt x="708" y="62"/>
                  </a:cubicBezTo>
                  <a:lnTo>
                    <a:pt x="24" y="1867"/>
                  </a:lnTo>
                  <a:cubicBezTo>
                    <a:pt x="1" y="1927"/>
                    <a:pt x="45" y="1993"/>
                    <a:pt x="111" y="1993"/>
                  </a:cubicBezTo>
                  <a:cubicBezTo>
                    <a:pt x="144" y="1993"/>
                    <a:pt x="175" y="1975"/>
                    <a:pt x="192" y="1947"/>
                  </a:cubicBezTo>
                  <a:lnTo>
                    <a:pt x="1241" y="155"/>
                  </a:lnTo>
                  <a:cubicBezTo>
                    <a:pt x="1276" y="93"/>
                    <a:pt x="1235" y="17"/>
                    <a:pt x="1164" y="14"/>
                  </a:cubicBezTo>
                  <a:lnTo>
                    <a:pt x="799" y="1"/>
                  </a:lnTo>
                  <a:cubicBezTo>
                    <a:pt x="798" y="1"/>
                    <a:pt x="796" y="1"/>
                    <a:pt x="795" y="1"/>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9;p41">
              <a:extLst>
                <a:ext uri="{FF2B5EF4-FFF2-40B4-BE49-F238E27FC236}">
                  <a16:creationId xmlns:a16="http://schemas.microsoft.com/office/drawing/2014/main" id="{381F3878-0C5E-C5F7-2B75-456BD1F9BEEC}"/>
                </a:ext>
              </a:extLst>
            </p:cNvPr>
            <p:cNvSpPr/>
            <p:nvPr/>
          </p:nvSpPr>
          <p:spPr>
            <a:xfrm>
              <a:off x="3913825" y="2955525"/>
              <a:ext cx="31950" cy="49825"/>
            </a:xfrm>
            <a:custGeom>
              <a:avLst/>
              <a:gdLst/>
              <a:ahLst/>
              <a:cxnLst/>
              <a:rect l="l" t="t" r="r" b="b"/>
              <a:pathLst>
                <a:path w="1278" h="1993" extrusionOk="0">
                  <a:moveTo>
                    <a:pt x="483" y="0"/>
                  </a:moveTo>
                  <a:cubicBezTo>
                    <a:pt x="482" y="0"/>
                    <a:pt x="481" y="0"/>
                    <a:pt x="479" y="0"/>
                  </a:cubicBezTo>
                  <a:lnTo>
                    <a:pt x="114" y="13"/>
                  </a:lnTo>
                  <a:cubicBezTo>
                    <a:pt x="43" y="15"/>
                    <a:pt x="1" y="92"/>
                    <a:pt x="37" y="153"/>
                  </a:cubicBezTo>
                  <a:lnTo>
                    <a:pt x="1085" y="1947"/>
                  </a:lnTo>
                  <a:cubicBezTo>
                    <a:pt x="1103" y="1975"/>
                    <a:pt x="1133" y="1993"/>
                    <a:pt x="1166" y="1993"/>
                  </a:cubicBezTo>
                  <a:cubicBezTo>
                    <a:pt x="1231" y="1993"/>
                    <a:pt x="1277" y="1927"/>
                    <a:pt x="1254" y="1866"/>
                  </a:cubicBezTo>
                  <a:lnTo>
                    <a:pt x="570" y="59"/>
                  </a:lnTo>
                  <a:cubicBezTo>
                    <a:pt x="556" y="24"/>
                    <a:pt x="521" y="0"/>
                    <a:pt x="483"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0;p41">
              <a:extLst>
                <a:ext uri="{FF2B5EF4-FFF2-40B4-BE49-F238E27FC236}">
                  <a16:creationId xmlns:a16="http://schemas.microsoft.com/office/drawing/2014/main" id="{652090FC-71A3-C12A-DF85-5EF7F6873A9C}"/>
                </a:ext>
              </a:extLst>
            </p:cNvPr>
            <p:cNvSpPr/>
            <p:nvPr/>
          </p:nvSpPr>
          <p:spPr>
            <a:xfrm>
              <a:off x="3597750" y="2864825"/>
              <a:ext cx="281725" cy="96650"/>
            </a:xfrm>
            <a:custGeom>
              <a:avLst/>
              <a:gdLst/>
              <a:ahLst/>
              <a:cxnLst/>
              <a:rect l="l" t="t" r="r" b="b"/>
              <a:pathLst>
                <a:path w="11269" h="3866" extrusionOk="0">
                  <a:moveTo>
                    <a:pt x="1" y="0"/>
                  </a:moveTo>
                  <a:lnTo>
                    <a:pt x="1" y="3865"/>
                  </a:lnTo>
                  <a:lnTo>
                    <a:pt x="11268" y="3865"/>
                  </a:lnTo>
                  <a:lnTo>
                    <a:pt x="11268"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1;p41">
              <a:extLst>
                <a:ext uri="{FF2B5EF4-FFF2-40B4-BE49-F238E27FC236}">
                  <a16:creationId xmlns:a16="http://schemas.microsoft.com/office/drawing/2014/main" id="{5CDE3E42-A9F0-AC46-F5DE-2C2A1626DED5}"/>
                </a:ext>
              </a:extLst>
            </p:cNvPr>
            <p:cNvSpPr/>
            <p:nvPr/>
          </p:nvSpPr>
          <p:spPr>
            <a:xfrm>
              <a:off x="3865450" y="2922250"/>
              <a:ext cx="115000" cy="39225"/>
            </a:xfrm>
            <a:custGeom>
              <a:avLst/>
              <a:gdLst/>
              <a:ahLst/>
              <a:cxnLst/>
              <a:rect l="l" t="t" r="r" b="b"/>
              <a:pathLst>
                <a:path w="4600" h="1569" extrusionOk="0">
                  <a:moveTo>
                    <a:pt x="1" y="0"/>
                  </a:moveTo>
                  <a:lnTo>
                    <a:pt x="1" y="1568"/>
                  </a:lnTo>
                  <a:lnTo>
                    <a:pt x="4599" y="1568"/>
                  </a:lnTo>
                  <a:lnTo>
                    <a:pt x="4599"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2;p41">
              <a:extLst>
                <a:ext uri="{FF2B5EF4-FFF2-40B4-BE49-F238E27FC236}">
                  <a16:creationId xmlns:a16="http://schemas.microsoft.com/office/drawing/2014/main" id="{E92D2A88-883D-8631-08B8-484D767F8628}"/>
                </a:ext>
              </a:extLst>
            </p:cNvPr>
            <p:cNvSpPr/>
            <p:nvPr/>
          </p:nvSpPr>
          <p:spPr>
            <a:xfrm>
              <a:off x="3607175" y="2871150"/>
              <a:ext cx="260450" cy="81400"/>
            </a:xfrm>
            <a:custGeom>
              <a:avLst/>
              <a:gdLst/>
              <a:ahLst/>
              <a:cxnLst/>
              <a:rect l="l" t="t" r="r" b="b"/>
              <a:pathLst>
                <a:path w="10418" h="3256" extrusionOk="0">
                  <a:moveTo>
                    <a:pt x="1" y="1"/>
                  </a:moveTo>
                  <a:lnTo>
                    <a:pt x="1" y="3255"/>
                  </a:lnTo>
                  <a:lnTo>
                    <a:pt x="10417" y="3255"/>
                  </a:lnTo>
                  <a:lnTo>
                    <a:pt x="10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3;p41">
              <a:extLst>
                <a:ext uri="{FF2B5EF4-FFF2-40B4-BE49-F238E27FC236}">
                  <a16:creationId xmlns:a16="http://schemas.microsoft.com/office/drawing/2014/main" id="{73AC3FC3-B6F6-12E2-CE69-A57D59833B3C}"/>
                </a:ext>
              </a:extLst>
            </p:cNvPr>
            <p:cNvSpPr/>
            <p:nvPr/>
          </p:nvSpPr>
          <p:spPr>
            <a:xfrm>
              <a:off x="3729500" y="2866925"/>
              <a:ext cx="6325" cy="90350"/>
            </a:xfrm>
            <a:custGeom>
              <a:avLst/>
              <a:gdLst/>
              <a:ahLst/>
              <a:cxnLst/>
              <a:rect l="l" t="t" r="r" b="b"/>
              <a:pathLst>
                <a:path w="253" h="3614" extrusionOk="0">
                  <a:moveTo>
                    <a:pt x="1" y="0"/>
                  </a:moveTo>
                  <a:lnTo>
                    <a:pt x="1" y="3613"/>
                  </a:lnTo>
                  <a:lnTo>
                    <a:pt x="253" y="3613"/>
                  </a:lnTo>
                  <a:lnTo>
                    <a:pt x="253"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4;p41">
              <a:extLst>
                <a:ext uri="{FF2B5EF4-FFF2-40B4-BE49-F238E27FC236}">
                  <a16:creationId xmlns:a16="http://schemas.microsoft.com/office/drawing/2014/main" id="{5669DDCB-F373-2DEB-137E-100037A9A23A}"/>
                </a:ext>
              </a:extLst>
            </p:cNvPr>
            <p:cNvSpPr/>
            <p:nvPr/>
          </p:nvSpPr>
          <p:spPr>
            <a:xfrm>
              <a:off x="3740000" y="2874825"/>
              <a:ext cx="123375" cy="74550"/>
            </a:xfrm>
            <a:custGeom>
              <a:avLst/>
              <a:gdLst/>
              <a:ahLst/>
              <a:cxnLst/>
              <a:rect l="l" t="t" r="r" b="b"/>
              <a:pathLst>
                <a:path w="4935" h="2982" extrusionOk="0">
                  <a:moveTo>
                    <a:pt x="0" y="0"/>
                  </a:moveTo>
                  <a:lnTo>
                    <a:pt x="0" y="2981"/>
                  </a:lnTo>
                  <a:lnTo>
                    <a:pt x="4935" y="2981"/>
                  </a:lnTo>
                  <a:lnTo>
                    <a:pt x="4935"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5;p41">
              <a:extLst>
                <a:ext uri="{FF2B5EF4-FFF2-40B4-BE49-F238E27FC236}">
                  <a16:creationId xmlns:a16="http://schemas.microsoft.com/office/drawing/2014/main" id="{26362156-6AF0-691A-A328-D8C83B937A86}"/>
                </a:ext>
              </a:extLst>
            </p:cNvPr>
            <p:cNvSpPr/>
            <p:nvPr/>
          </p:nvSpPr>
          <p:spPr>
            <a:xfrm>
              <a:off x="3738075" y="2909775"/>
              <a:ext cx="128450" cy="1500"/>
            </a:xfrm>
            <a:custGeom>
              <a:avLst/>
              <a:gdLst/>
              <a:ahLst/>
              <a:cxnLst/>
              <a:rect l="l" t="t" r="r" b="b"/>
              <a:pathLst>
                <a:path w="5138" h="60" extrusionOk="0">
                  <a:moveTo>
                    <a:pt x="5100" y="0"/>
                  </a:moveTo>
                  <a:cubicBezTo>
                    <a:pt x="5099" y="0"/>
                    <a:pt x="5098" y="0"/>
                    <a:pt x="5097" y="1"/>
                  </a:cubicBezTo>
                  <a:lnTo>
                    <a:pt x="36" y="1"/>
                  </a:lnTo>
                  <a:cubicBezTo>
                    <a:pt x="0" y="4"/>
                    <a:pt x="0" y="56"/>
                    <a:pt x="36" y="60"/>
                  </a:cubicBezTo>
                  <a:lnTo>
                    <a:pt x="5097" y="60"/>
                  </a:lnTo>
                  <a:cubicBezTo>
                    <a:pt x="5098" y="60"/>
                    <a:pt x="5099" y="60"/>
                    <a:pt x="5100" y="60"/>
                  </a:cubicBezTo>
                  <a:cubicBezTo>
                    <a:pt x="5138" y="60"/>
                    <a:pt x="5138" y="0"/>
                    <a:pt x="5100"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6;p41">
              <a:extLst>
                <a:ext uri="{FF2B5EF4-FFF2-40B4-BE49-F238E27FC236}">
                  <a16:creationId xmlns:a16="http://schemas.microsoft.com/office/drawing/2014/main" id="{73998742-FE52-4AED-1B36-343F9CAE401B}"/>
                </a:ext>
              </a:extLst>
            </p:cNvPr>
            <p:cNvSpPr/>
            <p:nvPr/>
          </p:nvSpPr>
          <p:spPr>
            <a:xfrm>
              <a:off x="3606150" y="2918900"/>
              <a:ext cx="123925" cy="5300"/>
            </a:xfrm>
            <a:custGeom>
              <a:avLst/>
              <a:gdLst/>
              <a:ahLst/>
              <a:cxnLst/>
              <a:rect l="l" t="t" r="r" b="b"/>
              <a:pathLst>
                <a:path w="4957" h="212" extrusionOk="0">
                  <a:moveTo>
                    <a:pt x="1" y="1"/>
                  </a:moveTo>
                  <a:lnTo>
                    <a:pt x="1" y="211"/>
                  </a:lnTo>
                  <a:lnTo>
                    <a:pt x="4956" y="211"/>
                  </a:lnTo>
                  <a:lnTo>
                    <a:pt x="4956" y="1"/>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7;p41">
              <a:extLst>
                <a:ext uri="{FF2B5EF4-FFF2-40B4-BE49-F238E27FC236}">
                  <a16:creationId xmlns:a16="http://schemas.microsoft.com/office/drawing/2014/main" id="{A077C251-8CA0-F755-1B9A-F60A1B9C0241}"/>
                </a:ext>
              </a:extLst>
            </p:cNvPr>
            <p:cNvSpPr/>
            <p:nvPr/>
          </p:nvSpPr>
          <p:spPr>
            <a:xfrm>
              <a:off x="3686125" y="2392225"/>
              <a:ext cx="123950" cy="210100"/>
            </a:xfrm>
            <a:custGeom>
              <a:avLst/>
              <a:gdLst/>
              <a:ahLst/>
              <a:cxnLst/>
              <a:rect l="l" t="t" r="r" b="b"/>
              <a:pathLst>
                <a:path w="4958" h="8404" extrusionOk="0">
                  <a:moveTo>
                    <a:pt x="3122" y="764"/>
                  </a:moveTo>
                  <a:cubicBezTo>
                    <a:pt x="3179" y="764"/>
                    <a:pt x="3225" y="825"/>
                    <a:pt x="3225" y="876"/>
                  </a:cubicBezTo>
                  <a:cubicBezTo>
                    <a:pt x="3225" y="919"/>
                    <a:pt x="3217" y="960"/>
                    <a:pt x="3202" y="1001"/>
                  </a:cubicBezTo>
                  <a:cubicBezTo>
                    <a:pt x="3187" y="1050"/>
                    <a:pt x="3141" y="1083"/>
                    <a:pt x="3092" y="1083"/>
                  </a:cubicBezTo>
                  <a:cubicBezTo>
                    <a:pt x="3087" y="1083"/>
                    <a:pt x="3083" y="1083"/>
                    <a:pt x="3079" y="1082"/>
                  </a:cubicBezTo>
                  <a:cubicBezTo>
                    <a:pt x="3060" y="1079"/>
                    <a:pt x="3044" y="1072"/>
                    <a:pt x="3029" y="1061"/>
                  </a:cubicBezTo>
                  <a:cubicBezTo>
                    <a:pt x="3000" y="1054"/>
                    <a:pt x="2975" y="1034"/>
                    <a:pt x="2958" y="1008"/>
                  </a:cubicBezTo>
                  <a:cubicBezTo>
                    <a:pt x="2939" y="975"/>
                    <a:pt x="2939" y="934"/>
                    <a:pt x="2958" y="899"/>
                  </a:cubicBezTo>
                  <a:cubicBezTo>
                    <a:pt x="2960" y="852"/>
                    <a:pt x="2990" y="809"/>
                    <a:pt x="3034" y="792"/>
                  </a:cubicBezTo>
                  <a:cubicBezTo>
                    <a:pt x="3057" y="776"/>
                    <a:pt x="3085" y="768"/>
                    <a:pt x="3113" y="764"/>
                  </a:cubicBezTo>
                  <a:cubicBezTo>
                    <a:pt x="3116" y="764"/>
                    <a:pt x="3119" y="764"/>
                    <a:pt x="3122" y="764"/>
                  </a:cubicBezTo>
                  <a:close/>
                  <a:moveTo>
                    <a:pt x="694" y="5225"/>
                  </a:moveTo>
                  <a:cubicBezTo>
                    <a:pt x="760" y="5225"/>
                    <a:pt x="826" y="5248"/>
                    <a:pt x="872" y="5294"/>
                  </a:cubicBezTo>
                  <a:cubicBezTo>
                    <a:pt x="910" y="5329"/>
                    <a:pt x="926" y="5381"/>
                    <a:pt x="913" y="5432"/>
                  </a:cubicBezTo>
                  <a:cubicBezTo>
                    <a:pt x="913" y="5436"/>
                    <a:pt x="915" y="5439"/>
                    <a:pt x="917" y="5442"/>
                  </a:cubicBezTo>
                  <a:cubicBezTo>
                    <a:pt x="949" y="5485"/>
                    <a:pt x="940" y="5542"/>
                    <a:pt x="905" y="5585"/>
                  </a:cubicBezTo>
                  <a:lnTo>
                    <a:pt x="902" y="5590"/>
                  </a:lnTo>
                  <a:cubicBezTo>
                    <a:pt x="869" y="5663"/>
                    <a:pt x="798" y="5710"/>
                    <a:pt x="719" y="5714"/>
                  </a:cubicBezTo>
                  <a:cubicBezTo>
                    <a:pt x="715" y="5714"/>
                    <a:pt x="710" y="5714"/>
                    <a:pt x="706" y="5714"/>
                  </a:cubicBezTo>
                  <a:cubicBezTo>
                    <a:pt x="598" y="5714"/>
                    <a:pt x="499" y="5655"/>
                    <a:pt x="467" y="5546"/>
                  </a:cubicBezTo>
                  <a:cubicBezTo>
                    <a:pt x="459" y="5519"/>
                    <a:pt x="456" y="5493"/>
                    <a:pt x="457" y="5465"/>
                  </a:cubicBezTo>
                  <a:cubicBezTo>
                    <a:pt x="454" y="5426"/>
                    <a:pt x="461" y="5385"/>
                    <a:pt x="479" y="5350"/>
                  </a:cubicBezTo>
                  <a:cubicBezTo>
                    <a:pt x="492" y="5325"/>
                    <a:pt x="510" y="5304"/>
                    <a:pt x="532" y="5287"/>
                  </a:cubicBezTo>
                  <a:cubicBezTo>
                    <a:pt x="536" y="5284"/>
                    <a:pt x="540" y="5279"/>
                    <a:pt x="543" y="5276"/>
                  </a:cubicBezTo>
                  <a:cubicBezTo>
                    <a:pt x="584" y="5241"/>
                    <a:pt x="639" y="5225"/>
                    <a:pt x="694" y="5225"/>
                  </a:cubicBezTo>
                  <a:close/>
                  <a:moveTo>
                    <a:pt x="2644" y="0"/>
                  </a:moveTo>
                  <a:cubicBezTo>
                    <a:pt x="2622" y="0"/>
                    <a:pt x="2599" y="2"/>
                    <a:pt x="2577" y="4"/>
                  </a:cubicBezTo>
                  <a:cubicBezTo>
                    <a:pt x="2519" y="13"/>
                    <a:pt x="2465" y="29"/>
                    <a:pt x="2412" y="54"/>
                  </a:cubicBezTo>
                  <a:cubicBezTo>
                    <a:pt x="1772" y="358"/>
                    <a:pt x="2216" y="1511"/>
                    <a:pt x="2257" y="2081"/>
                  </a:cubicBezTo>
                  <a:cubicBezTo>
                    <a:pt x="2332" y="3134"/>
                    <a:pt x="1496" y="3443"/>
                    <a:pt x="923" y="4081"/>
                  </a:cubicBezTo>
                  <a:cubicBezTo>
                    <a:pt x="438" y="4621"/>
                    <a:pt x="0" y="5255"/>
                    <a:pt x="3" y="6020"/>
                  </a:cubicBezTo>
                  <a:cubicBezTo>
                    <a:pt x="84" y="5986"/>
                    <a:pt x="169" y="5964"/>
                    <a:pt x="254" y="5964"/>
                  </a:cubicBezTo>
                  <a:cubicBezTo>
                    <a:pt x="324" y="5964"/>
                    <a:pt x="395" y="5979"/>
                    <a:pt x="461" y="6015"/>
                  </a:cubicBezTo>
                  <a:cubicBezTo>
                    <a:pt x="620" y="6104"/>
                    <a:pt x="736" y="6299"/>
                    <a:pt x="683" y="6482"/>
                  </a:cubicBezTo>
                  <a:cubicBezTo>
                    <a:pt x="625" y="6686"/>
                    <a:pt x="418" y="6823"/>
                    <a:pt x="196" y="6902"/>
                  </a:cubicBezTo>
                  <a:cubicBezTo>
                    <a:pt x="585" y="7830"/>
                    <a:pt x="1431" y="8404"/>
                    <a:pt x="2269" y="8404"/>
                  </a:cubicBezTo>
                  <a:cubicBezTo>
                    <a:pt x="2677" y="8404"/>
                    <a:pt x="3084" y="8267"/>
                    <a:pt x="3436" y="7969"/>
                  </a:cubicBezTo>
                  <a:cubicBezTo>
                    <a:pt x="4957" y="6679"/>
                    <a:pt x="4048" y="4972"/>
                    <a:pt x="3518" y="3260"/>
                  </a:cubicBezTo>
                  <a:cubicBezTo>
                    <a:pt x="3355" y="2739"/>
                    <a:pt x="3491" y="2239"/>
                    <a:pt x="3572" y="1734"/>
                  </a:cubicBezTo>
                  <a:lnTo>
                    <a:pt x="3572" y="1734"/>
                  </a:lnTo>
                  <a:cubicBezTo>
                    <a:pt x="3556" y="1738"/>
                    <a:pt x="3539" y="1740"/>
                    <a:pt x="3523" y="1740"/>
                  </a:cubicBezTo>
                  <a:cubicBezTo>
                    <a:pt x="3480" y="1740"/>
                    <a:pt x="3438" y="1726"/>
                    <a:pt x="3401" y="1702"/>
                  </a:cubicBezTo>
                  <a:cubicBezTo>
                    <a:pt x="3396" y="1701"/>
                    <a:pt x="3389" y="1699"/>
                    <a:pt x="3383" y="1697"/>
                  </a:cubicBezTo>
                  <a:cubicBezTo>
                    <a:pt x="3330" y="1683"/>
                    <a:pt x="3281" y="1615"/>
                    <a:pt x="3306" y="1559"/>
                  </a:cubicBezTo>
                  <a:cubicBezTo>
                    <a:pt x="3307" y="1553"/>
                    <a:pt x="3310" y="1548"/>
                    <a:pt x="3314" y="1543"/>
                  </a:cubicBezTo>
                  <a:cubicBezTo>
                    <a:pt x="3310" y="1469"/>
                    <a:pt x="3342" y="1396"/>
                    <a:pt x="3396" y="1347"/>
                  </a:cubicBezTo>
                  <a:cubicBezTo>
                    <a:pt x="3460" y="1289"/>
                    <a:pt x="3541" y="1268"/>
                    <a:pt x="3623" y="1265"/>
                  </a:cubicBezTo>
                  <a:cubicBezTo>
                    <a:pt x="3625" y="1169"/>
                    <a:pt x="3621" y="1074"/>
                    <a:pt x="3610" y="980"/>
                  </a:cubicBezTo>
                  <a:cubicBezTo>
                    <a:pt x="3557" y="527"/>
                    <a:pt x="3092" y="0"/>
                    <a:pt x="2644" y="0"/>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8;p41">
              <a:extLst>
                <a:ext uri="{FF2B5EF4-FFF2-40B4-BE49-F238E27FC236}">
                  <a16:creationId xmlns:a16="http://schemas.microsoft.com/office/drawing/2014/main" id="{C3FA9A0D-DC37-CD4D-3B72-3B29A1450D79}"/>
                </a:ext>
              </a:extLst>
            </p:cNvPr>
            <p:cNvSpPr/>
            <p:nvPr/>
          </p:nvSpPr>
          <p:spPr>
            <a:xfrm>
              <a:off x="3754000" y="2542025"/>
              <a:ext cx="126700" cy="115975"/>
            </a:xfrm>
            <a:custGeom>
              <a:avLst/>
              <a:gdLst/>
              <a:ahLst/>
              <a:cxnLst/>
              <a:rect l="l" t="t" r="r" b="b"/>
              <a:pathLst>
                <a:path w="5068" h="4639" extrusionOk="0">
                  <a:moveTo>
                    <a:pt x="4477" y="0"/>
                  </a:moveTo>
                  <a:cubicBezTo>
                    <a:pt x="4016" y="0"/>
                    <a:pt x="3815" y="724"/>
                    <a:pt x="3611" y="1026"/>
                  </a:cubicBezTo>
                  <a:cubicBezTo>
                    <a:pt x="3481" y="1227"/>
                    <a:pt x="3279" y="1372"/>
                    <a:pt x="3049" y="1433"/>
                  </a:cubicBezTo>
                  <a:cubicBezTo>
                    <a:pt x="3021" y="1548"/>
                    <a:pt x="2999" y="1665"/>
                    <a:pt x="2983" y="1782"/>
                  </a:cubicBezTo>
                  <a:cubicBezTo>
                    <a:pt x="2974" y="1852"/>
                    <a:pt x="2913" y="1888"/>
                    <a:pt x="2856" y="1888"/>
                  </a:cubicBezTo>
                  <a:cubicBezTo>
                    <a:pt x="2800" y="1888"/>
                    <a:pt x="2749" y="1853"/>
                    <a:pt x="2759" y="1782"/>
                  </a:cubicBezTo>
                  <a:cubicBezTo>
                    <a:pt x="2772" y="1681"/>
                    <a:pt x="2789" y="1581"/>
                    <a:pt x="2808" y="1482"/>
                  </a:cubicBezTo>
                  <a:lnTo>
                    <a:pt x="2808" y="1482"/>
                  </a:lnTo>
                  <a:cubicBezTo>
                    <a:pt x="2764" y="1487"/>
                    <a:pt x="2720" y="1492"/>
                    <a:pt x="2674" y="1495"/>
                  </a:cubicBezTo>
                  <a:cubicBezTo>
                    <a:pt x="2672" y="1500"/>
                    <a:pt x="2670" y="1505"/>
                    <a:pt x="2667" y="1510"/>
                  </a:cubicBezTo>
                  <a:cubicBezTo>
                    <a:pt x="2604" y="1760"/>
                    <a:pt x="2537" y="2010"/>
                    <a:pt x="2473" y="2260"/>
                  </a:cubicBezTo>
                  <a:cubicBezTo>
                    <a:pt x="2460" y="2315"/>
                    <a:pt x="2411" y="2340"/>
                    <a:pt x="2363" y="2340"/>
                  </a:cubicBezTo>
                  <a:cubicBezTo>
                    <a:pt x="2304" y="2340"/>
                    <a:pt x="2244" y="2301"/>
                    <a:pt x="2252" y="2231"/>
                  </a:cubicBezTo>
                  <a:cubicBezTo>
                    <a:pt x="2254" y="2221"/>
                    <a:pt x="2256" y="2211"/>
                    <a:pt x="2257" y="2201"/>
                  </a:cubicBezTo>
                  <a:lnTo>
                    <a:pt x="2257" y="2198"/>
                  </a:lnTo>
                  <a:cubicBezTo>
                    <a:pt x="2289" y="1964"/>
                    <a:pt x="2346" y="1734"/>
                    <a:pt x="2430" y="1512"/>
                  </a:cubicBezTo>
                  <a:lnTo>
                    <a:pt x="2430" y="1512"/>
                  </a:lnTo>
                  <a:cubicBezTo>
                    <a:pt x="2270" y="1518"/>
                    <a:pt x="2111" y="1535"/>
                    <a:pt x="1953" y="1559"/>
                  </a:cubicBezTo>
                  <a:cubicBezTo>
                    <a:pt x="1306" y="1676"/>
                    <a:pt x="643" y="1895"/>
                    <a:pt x="388" y="2560"/>
                  </a:cubicBezTo>
                  <a:cubicBezTo>
                    <a:pt x="1" y="3566"/>
                    <a:pt x="700" y="4639"/>
                    <a:pt x="1766" y="4639"/>
                  </a:cubicBezTo>
                  <a:cubicBezTo>
                    <a:pt x="1795" y="4639"/>
                    <a:pt x="1825" y="4638"/>
                    <a:pt x="1854" y="4636"/>
                  </a:cubicBezTo>
                  <a:cubicBezTo>
                    <a:pt x="3328" y="4559"/>
                    <a:pt x="3491" y="3284"/>
                    <a:pt x="3886" y="2160"/>
                  </a:cubicBezTo>
                  <a:cubicBezTo>
                    <a:pt x="4066" y="1647"/>
                    <a:pt x="4633" y="1428"/>
                    <a:pt x="4901" y="982"/>
                  </a:cubicBezTo>
                  <a:cubicBezTo>
                    <a:pt x="5068" y="705"/>
                    <a:pt x="4990" y="207"/>
                    <a:pt x="4681" y="49"/>
                  </a:cubicBezTo>
                  <a:cubicBezTo>
                    <a:pt x="4643" y="29"/>
                    <a:pt x="4602" y="16"/>
                    <a:pt x="4559" y="8"/>
                  </a:cubicBezTo>
                  <a:cubicBezTo>
                    <a:pt x="4531" y="3"/>
                    <a:pt x="4503" y="0"/>
                    <a:pt x="4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9;p41">
              <a:extLst>
                <a:ext uri="{FF2B5EF4-FFF2-40B4-BE49-F238E27FC236}">
                  <a16:creationId xmlns:a16="http://schemas.microsoft.com/office/drawing/2014/main" id="{5B1649C8-266D-D44D-B12F-566C858A83F5}"/>
                </a:ext>
              </a:extLst>
            </p:cNvPr>
            <p:cNvSpPr/>
            <p:nvPr/>
          </p:nvSpPr>
          <p:spPr>
            <a:xfrm>
              <a:off x="3593075" y="2509775"/>
              <a:ext cx="122650" cy="163625"/>
            </a:xfrm>
            <a:custGeom>
              <a:avLst/>
              <a:gdLst/>
              <a:ahLst/>
              <a:cxnLst/>
              <a:rect l="l" t="t" r="r" b="b"/>
              <a:pathLst>
                <a:path w="4906" h="6545" extrusionOk="0">
                  <a:moveTo>
                    <a:pt x="871" y="636"/>
                  </a:moveTo>
                  <a:cubicBezTo>
                    <a:pt x="890" y="636"/>
                    <a:pt x="909" y="641"/>
                    <a:pt x="925" y="651"/>
                  </a:cubicBezTo>
                  <a:cubicBezTo>
                    <a:pt x="930" y="651"/>
                    <a:pt x="933" y="651"/>
                    <a:pt x="937" y="653"/>
                  </a:cubicBezTo>
                  <a:cubicBezTo>
                    <a:pt x="1078" y="686"/>
                    <a:pt x="1193" y="908"/>
                    <a:pt x="1045" y="1000"/>
                  </a:cubicBezTo>
                  <a:cubicBezTo>
                    <a:pt x="1035" y="1007"/>
                    <a:pt x="1024" y="1012"/>
                    <a:pt x="1014" y="1017"/>
                  </a:cubicBezTo>
                  <a:cubicBezTo>
                    <a:pt x="980" y="1056"/>
                    <a:pt x="933" y="1081"/>
                    <a:pt x="884" y="1081"/>
                  </a:cubicBezTo>
                  <a:cubicBezTo>
                    <a:pt x="852" y="1081"/>
                    <a:pt x="818" y="1070"/>
                    <a:pt x="787" y="1046"/>
                  </a:cubicBezTo>
                  <a:cubicBezTo>
                    <a:pt x="779" y="1038"/>
                    <a:pt x="769" y="1030"/>
                    <a:pt x="762" y="1021"/>
                  </a:cubicBezTo>
                  <a:cubicBezTo>
                    <a:pt x="762" y="1021"/>
                    <a:pt x="744" y="999"/>
                    <a:pt x="744" y="999"/>
                  </a:cubicBezTo>
                  <a:lnTo>
                    <a:pt x="744" y="999"/>
                  </a:lnTo>
                  <a:cubicBezTo>
                    <a:pt x="744" y="999"/>
                    <a:pt x="745" y="1001"/>
                    <a:pt x="749" y="1005"/>
                  </a:cubicBezTo>
                  <a:lnTo>
                    <a:pt x="736" y="989"/>
                  </a:lnTo>
                  <a:cubicBezTo>
                    <a:pt x="724" y="970"/>
                    <a:pt x="716" y="954"/>
                    <a:pt x="711" y="934"/>
                  </a:cubicBezTo>
                  <a:cubicBezTo>
                    <a:pt x="705" y="906"/>
                    <a:pt x="703" y="877"/>
                    <a:pt x="706" y="849"/>
                  </a:cubicBezTo>
                  <a:cubicBezTo>
                    <a:pt x="706" y="826"/>
                    <a:pt x="713" y="801"/>
                    <a:pt x="724" y="781"/>
                  </a:cubicBezTo>
                  <a:cubicBezTo>
                    <a:pt x="729" y="768"/>
                    <a:pt x="736" y="757"/>
                    <a:pt x="742" y="745"/>
                  </a:cubicBezTo>
                  <a:cubicBezTo>
                    <a:pt x="746" y="735"/>
                    <a:pt x="749" y="727"/>
                    <a:pt x="752" y="719"/>
                  </a:cubicBezTo>
                  <a:cubicBezTo>
                    <a:pt x="767" y="691"/>
                    <a:pt x="790" y="666"/>
                    <a:pt x="816" y="651"/>
                  </a:cubicBezTo>
                  <a:cubicBezTo>
                    <a:pt x="834" y="641"/>
                    <a:pt x="853" y="636"/>
                    <a:pt x="871" y="636"/>
                  </a:cubicBezTo>
                  <a:close/>
                  <a:moveTo>
                    <a:pt x="899" y="0"/>
                  </a:moveTo>
                  <a:cubicBezTo>
                    <a:pt x="814" y="0"/>
                    <a:pt x="729" y="12"/>
                    <a:pt x="647" y="34"/>
                  </a:cubicBezTo>
                  <a:cubicBezTo>
                    <a:pt x="321" y="120"/>
                    <a:pt x="25" y="358"/>
                    <a:pt x="14" y="702"/>
                  </a:cubicBezTo>
                  <a:cubicBezTo>
                    <a:pt x="0" y="1193"/>
                    <a:pt x="502" y="1374"/>
                    <a:pt x="884" y="1610"/>
                  </a:cubicBezTo>
                  <a:cubicBezTo>
                    <a:pt x="968" y="1494"/>
                    <a:pt x="1085" y="1390"/>
                    <a:pt x="1214" y="1390"/>
                  </a:cubicBezTo>
                  <a:cubicBezTo>
                    <a:pt x="1264" y="1390"/>
                    <a:pt x="1316" y="1406"/>
                    <a:pt x="1368" y="1443"/>
                  </a:cubicBezTo>
                  <a:cubicBezTo>
                    <a:pt x="1588" y="1597"/>
                    <a:pt x="1468" y="1892"/>
                    <a:pt x="1333" y="2070"/>
                  </a:cubicBezTo>
                  <a:cubicBezTo>
                    <a:pt x="1644" y="2621"/>
                    <a:pt x="1491" y="3218"/>
                    <a:pt x="1435" y="3845"/>
                  </a:cubicBezTo>
                  <a:cubicBezTo>
                    <a:pt x="1358" y="4723"/>
                    <a:pt x="1435" y="5462"/>
                    <a:pt x="2092" y="6084"/>
                  </a:cubicBezTo>
                  <a:cubicBezTo>
                    <a:pt x="2159" y="6148"/>
                    <a:pt x="2231" y="6206"/>
                    <a:pt x="2309" y="6259"/>
                  </a:cubicBezTo>
                  <a:cubicBezTo>
                    <a:pt x="2363" y="5987"/>
                    <a:pt x="2421" y="5717"/>
                    <a:pt x="2559" y="5470"/>
                  </a:cubicBezTo>
                  <a:cubicBezTo>
                    <a:pt x="2575" y="5435"/>
                    <a:pt x="2609" y="5415"/>
                    <a:pt x="2647" y="5415"/>
                  </a:cubicBezTo>
                  <a:cubicBezTo>
                    <a:pt x="2658" y="5415"/>
                    <a:pt x="2670" y="5417"/>
                    <a:pt x="2682" y="5421"/>
                  </a:cubicBezTo>
                  <a:cubicBezTo>
                    <a:pt x="2687" y="5416"/>
                    <a:pt x="2692" y="5411"/>
                    <a:pt x="2697" y="5408"/>
                  </a:cubicBezTo>
                  <a:cubicBezTo>
                    <a:pt x="2736" y="5384"/>
                    <a:pt x="2774" y="5373"/>
                    <a:pt x="2811" y="5373"/>
                  </a:cubicBezTo>
                  <a:cubicBezTo>
                    <a:pt x="2905" y="5373"/>
                    <a:pt x="2986" y="5445"/>
                    <a:pt x="3018" y="5548"/>
                  </a:cubicBezTo>
                  <a:cubicBezTo>
                    <a:pt x="3075" y="5730"/>
                    <a:pt x="3013" y="5969"/>
                    <a:pt x="2973" y="6150"/>
                  </a:cubicBezTo>
                  <a:cubicBezTo>
                    <a:pt x="2947" y="6270"/>
                    <a:pt x="2919" y="6390"/>
                    <a:pt x="2883" y="6509"/>
                  </a:cubicBezTo>
                  <a:cubicBezTo>
                    <a:pt x="2986" y="6532"/>
                    <a:pt x="3091" y="6545"/>
                    <a:pt x="3195" y="6545"/>
                  </a:cubicBezTo>
                  <a:cubicBezTo>
                    <a:pt x="3435" y="6545"/>
                    <a:pt x="3673" y="6478"/>
                    <a:pt x="3883" y="6323"/>
                  </a:cubicBezTo>
                  <a:cubicBezTo>
                    <a:pt x="4905" y="5566"/>
                    <a:pt x="4558" y="4026"/>
                    <a:pt x="3730" y="3310"/>
                  </a:cubicBezTo>
                  <a:cubicBezTo>
                    <a:pt x="3256" y="2902"/>
                    <a:pt x="2659" y="2603"/>
                    <a:pt x="2398" y="2002"/>
                  </a:cubicBezTo>
                  <a:cubicBezTo>
                    <a:pt x="2060" y="1225"/>
                    <a:pt x="2108" y="265"/>
                    <a:pt x="1106" y="23"/>
                  </a:cubicBezTo>
                  <a:cubicBezTo>
                    <a:pt x="1038" y="8"/>
                    <a:pt x="968" y="0"/>
                    <a:pt x="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0;p41">
              <a:extLst>
                <a:ext uri="{FF2B5EF4-FFF2-40B4-BE49-F238E27FC236}">
                  <a16:creationId xmlns:a16="http://schemas.microsoft.com/office/drawing/2014/main" id="{9BB772E7-3904-4505-EB5F-9E3CADBB1934}"/>
                </a:ext>
              </a:extLst>
            </p:cNvPr>
            <p:cNvSpPr/>
            <p:nvPr/>
          </p:nvSpPr>
          <p:spPr>
            <a:xfrm>
              <a:off x="3710925" y="2617600"/>
              <a:ext cx="100925" cy="90350"/>
            </a:xfrm>
            <a:custGeom>
              <a:avLst/>
              <a:gdLst/>
              <a:ahLst/>
              <a:cxnLst/>
              <a:rect l="l" t="t" r="r" b="b"/>
              <a:pathLst>
                <a:path w="4037" h="3614" extrusionOk="0">
                  <a:moveTo>
                    <a:pt x="3962" y="1"/>
                  </a:moveTo>
                  <a:cubicBezTo>
                    <a:pt x="2962" y="2"/>
                    <a:pt x="2091" y="378"/>
                    <a:pt x="1376" y="1111"/>
                  </a:cubicBezTo>
                  <a:cubicBezTo>
                    <a:pt x="792" y="1709"/>
                    <a:pt x="318" y="2549"/>
                    <a:pt x="10" y="3538"/>
                  </a:cubicBezTo>
                  <a:cubicBezTo>
                    <a:pt x="0" y="3569"/>
                    <a:pt x="17" y="3602"/>
                    <a:pt x="48" y="3612"/>
                  </a:cubicBezTo>
                  <a:cubicBezTo>
                    <a:pt x="53" y="3614"/>
                    <a:pt x="59" y="3614"/>
                    <a:pt x="64" y="3614"/>
                  </a:cubicBezTo>
                  <a:cubicBezTo>
                    <a:pt x="91" y="3614"/>
                    <a:pt x="112" y="3597"/>
                    <a:pt x="120" y="3574"/>
                  </a:cubicBezTo>
                  <a:cubicBezTo>
                    <a:pt x="444" y="2538"/>
                    <a:pt x="1468" y="124"/>
                    <a:pt x="3962" y="116"/>
                  </a:cubicBezTo>
                  <a:cubicBezTo>
                    <a:pt x="4036" y="113"/>
                    <a:pt x="4036" y="4"/>
                    <a:pt x="3962"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1;p41">
              <a:extLst>
                <a:ext uri="{FF2B5EF4-FFF2-40B4-BE49-F238E27FC236}">
                  <a16:creationId xmlns:a16="http://schemas.microsoft.com/office/drawing/2014/main" id="{6A77D011-5721-B860-5D5C-11864F382BF1}"/>
                </a:ext>
              </a:extLst>
            </p:cNvPr>
            <p:cNvSpPr/>
            <p:nvPr/>
          </p:nvSpPr>
          <p:spPr>
            <a:xfrm>
              <a:off x="3704800" y="2538875"/>
              <a:ext cx="40375" cy="180975"/>
            </a:xfrm>
            <a:custGeom>
              <a:avLst/>
              <a:gdLst/>
              <a:ahLst/>
              <a:cxnLst/>
              <a:rect l="l" t="t" r="r" b="b"/>
              <a:pathLst>
                <a:path w="1615" h="7239" extrusionOk="0">
                  <a:moveTo>
                    <a:pt x="1460" y="1"/>
                  </a:moveTo>
                  <a:cubicBezTo>
                    <a:pt x="1429" y="1"/>
                    <a:pt x="1397" y="23"/>
                    <a:pt x="1402" y="65"/>
                  </a:cubicBezTo>
                  <a:cubicBezTo>
                    <a:pt x="1496" y="984"/>
                    <a:pt x="1195" y="1868"/>
                    <a:pt x="903" y="2724"/>
                  </a:cubicBezTo>
                  <a:cubicBezTo>
                    <a:pt x="745" y="3186"/>
                    <a:pt x="583" y="3663"/>
                    <a:pt x="482" y="4142"/>
                  </a:cubicBezTo>
                  <a:cubicBezTo>
                    <a:pt x="453" y="4288"/>
                    <a:pt x="416" y="4443"/>
                    <a:pt x="378" y="4608"/>
                  </a:cubicBezTo>
                  <a:cubicBezTo>
                    <a:pt x="209" y="5335"/>
                    <a:pt x="0" y="6238"/>
                    <a:pt x="102" y="7186"/>
                  </a:cubicBezTo>
                  <a:cubicBezTo>
                    <a:pt x="105" y="7215"/>
                    <a:pt x="130" y="7238"/>
                    <a:pt x="160" y="7238"/>
                  </a:cubicBezTo>
                  <a:lnTo>
                    <a:pt x="166" y="7238"/>
                  </a:lnTo>
                  <a:cubicBezTo>
                    <a:pt x="199" y="7235"/>
                    <a:pt x="222" y="7205"/>
                    <a:pt x="219" y="7174"/>
                  </a:cubicBezTo>
                  <a:cubicBezTo>
                    <a:pt x="117" y="6246"/>
                    <a:pt x="326" y="5353"/>
                    <a:pt x="492" y="4634"/>
                  </a:cubicBezTo>
                  <a:cubicBezTo>
                    <a:pt x="530" y="4469"/>
                    <a:pt x="566" y="4313"/>
                    <a:pt x="597" y="4167"/>
                  </a:cubicBezTo>
                  <a:cubicBezTo>
                    <a:pt x="694" y="3694"/>
                    <a:pt x="857" y="3219"/>
                    <a:pt x="1014" y="2761"/>
                  </a:cubicBezTo>
                  <a:cubicBezTo>
                    <a:pt x="1308" y="1894"/>
                    <a:pt x="1614" y="998"/>
                    <a:pt x="1517" y="53"/>
                  </a:cubicBezTo>
                  <a:cubicBezTo>
                    <a:pt x="1514" y="17"/>
                    <a:pt x="1487" y="1"/>
                    <a:pt x="1460"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2;p41">
              <a:extLst>
                <a:ext uri="{FF2B5EF4-FFF2-40B4-BE49-F238E27FC236}">
                  <a16:creationId xmlns:a16="http://schemas.microsoft.com/office/drawing/2014/main" id="{11D98AF0-9815-267A-FF27-918ED1810AA1}"/>
                </a:ext>
              </a:extLst>
            </p:cNvPr>
            <p:cNvSpPr/>
            <p:nvPr/>
          </p:nvSpPr>
          <p:spPr>
            <a:xfrm>
              <a:off x="3644300" y="2567600"/>
              <a:ext cx="65400" cy="152250"/>
            </a:xfrm>
            <a:custGeom>
              <a:avLst/>
              <a:gdLst/>
              <a:ahLst/>
              <a:cxnLst/>
              <a:rect l="l" t="t" r="r" b="b"/>
              <a:pathLst>
                <a:path w="2616" h="6090" extrusionOk="0">
                  <a:moveTo>
                    <a:pt x="82" y="0"/>
                  </a:moveTo>
                  <a:cubicBezTo>
                    <a:pt x="40" y="0"/>
                    <a:pt x="1" y="50"/>
                    <a:pt x="34" y="94"/>
                  </a:cubicBezTo>
                  <a:cubicBezTo>
                    <a:pt x="1530" y="2073"/>
                    <a:pt x="2288" y="3906"/>
                    <a:pt x="2497" y="6037"/>
                  </a:cubicBezTo>
                  <a:cubicBezTo>
                    <a:pt x="2501" y="6066"/>
                    <a:pt x="2525" y="6089"/>
                    <a:pt x="2555" y="6089"/>
                  </a:cubicBezTo>
                  <a:lnTo>
                    <a:pt x="2562" y="6089"/>
                  </a:lnTo>
                  <a:cubicBezTo>
                    <a:pt x="2593" y="6086"/>
                    <a:pt x="2616" y="6058"/>
                    <a:pt x="2613" y="6025"/>
                  </a:cubicBezTo>
                  <a:cubicBezTo>
                    <a:pt x="2402" y="3871"/>
                    <a:pt x="1635" y="2020"/>
                    <a:pt x="128" y="25"/>
                  </a:cubicBezTo>
                  <a:cubicBezTo>
                    <a:pt x="115" y="8"/>
                    <a:pt x="98" y="0"/>
                    <a:pt x="82"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3;p41">
              <a:extLst>
                <a:ext uri="{FF2B5EF4-FFF2-40B4-BE49-F238E27FC236}">
                  <a16:creationId xmlns:a16="http://schemas.microsoft.com/office/drawing/2014/main" id="{1AD7BC74-F22D-423D-12AB-EF564D3135BB}"/>
                </a:ext>
              </a:extLst>
            </p:cNvPr>
            <p:cNvSpPr/>
            <p:nvPr/>
          </p:nvSpPr>
          <p:spPr>
            <a:xfrm>
              <a:off x="3652475" y="2706500"/>
              <a:ext cx="113175" cy="158550"/>
            </a:xfrm>
            <a:custGeom>
              <a:avLst/>
              <a:gdLst/>
              <a:ahLst/>
              <a:cxnLst/>
              <a:rect l="l" t="t" r="r" b="b"/>
              <a:pathLst>
                <a:path w="4527" h="6342" extrusionOk="0">
                  <a:moveTo>
                    <a:pt x="1909" y="0"/>
                  </a:moveTo>
                  <a:cubicBezTo>
                    <a:pt x="1890" y="0"/>
                    <a:pt x="1871" y="1"/>
                    <a:pt x="1851" y="2"/>
                  </a:cubicBezTo>
                  <a:cubicBezTo>
                    <a:pt x="1797" y="394"/>
                    <a:pt x="2180" y="443"/>
                    <a:pt x="2202" y="807"/>
                  </a:cubicBezTo>
                  <a:cubicBezTo>
                    <a:pt x="2218" y="1109"/>
                    <a:pt x="2142" y="1287"/>
                    <a:pt x="1914" y="1465"/>
                  </a:cubicBezTo>
                  <a:cubicBezTo>
                    <a:pt x="1491" y="1794"/>
                    <a:pt x="1083" y="1966"/>
                    <a:pt x="765" y="2426"/>
                  </a:cubicBezTo>
                  <a:cubicBezTo>
                    <a:pt x="0" y="3538"/>
                    <a:pt x="175" y="5073"/>
                    <a:pt x="53" y="6341"/>
                  </a:cubicBezTo>
                  <a:lnTo>
                    <a:pt x="4476" y="6341"/>
                  </a:lnTo>
                  <a:cubicBezTo>
                    <a:pt x="4352" y="5073"/>
                    <a:pt x="4527" y="3538"/>
                    <a:pt x="3760" y="2426"/>
                  </a:cubicBezTo>
                  <a:cubicBezTo>
                    <a:pt x="3444" y="1966"/>
                    <a:pt x="3034" y="1794"/>
                    <a:pt x="2613" y="1465"/>
                  </a:cubicBezTo>
                  <a:cubicBezTo>
                    <a:pt x="2384" y="1287"/>
                    <a:pt x="2307" y="1109"/>
                    <a:pt x="2325" y="807"/>
                  </a:cubicBezTo>
                  <a:cubicBezTo>
                    <a:pt x="2345" y="443"/>
                    <a:pt x="2730" y="395"/>
                    <a:pt x="2674" y="2"/>
                  </a:cubicBezTo>
                  <a:cubicBezTo>
                    <a:pt x="2656" y="1"/>
                    <a:pt x="2637" y="0"/>
                    <a:pt x="2620" y="0"/>
                  </a:cubicBezTo>
                  <a:cubicBezTo>
                    <a:pt x="2499" y="0"/>
                    <a:pt x="2389" y="22"/>
                    <a:pt x="2263" y="22"/>
                  </a:cubicBezTo>
                  <a:cubicBezTo>
                    <a:pt x="2139" y="20"/>
                    <a:pt x="2030" y="0"/>
                    <a:pt x="1909" y="0"/>
                  </a:cubicBezTo>
                  <a:close/>
                </a:path>
              </a:pathLst>
            </a:custGeom>
            <a:solidFill>
              <a:schemeClr val="lt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24;p41">
              <a:extLst>
                <a:ext uri="{FF2B5EF4-FFF2-40B4-BE49-F238E27FC236}">
                  <a16:creationId xmlns:a16="http://schemas.microsoft.com/office/drawing/2014/main" id="{768D1F4E-11CD-BA28-A984-49AE0BB8A2ED}"/>
                </a:ext>
              </a:extLst>
            </p:cNvPr>
            <p:cNvSpPr/>
            <p:nvPr/>
          </p:nvSpPr>
          <p:spPr>
            <a:xfrm>
              <a:off x="3713500" y="2706550"/>
              <a:ext cx="6775" cy="12875"/>
            </a:xfrm>
            <a:custGeom>
              <a:avLst/>
              <a:gdLst/>
              <a:ahLst/>
              <a:cxnLst/>
              <a:rect l="l" t="t" r="r" b="b"/>
              <a:pathLst>
                <a:path w="271" h="515" extrusionOk="0">
                  <a:moveTo>
                    <a:pt x="174" y="0"/>
                  </a:moveTo>
                  <a:cubicBezTo>
                    <a:pt x="116" y="0"/>
                    <a:pt x="58" y="4"/>
                    <a:pt x="1" y="10"/>
                  </a:cubicBezTo>
                  <a:lnTo>
                    <a:pt x="1" y="515"/>
                  </a:lnTo>
                  <a:cubicBezTo>
                    <a:pt x="118" y="367"/>
                    <a:pt x="271" y="258"/>
                    <a:pt x="235" y="2"/>
                  </a:cubicBezTo>
                  <a:cubicBezTo>
                    <a:pt x="214" y="1"/>
                    <a:pt x="194" y="0"/>
                    <a:pt x="174" y="0"/>
                  </a:cubicBezTo>
                  <a:close/>
                </a:path>
              </a:pathLst>
            </a:custGeom>
            <a:solidFill>
              <a:srgbClr val="0DA9B1">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5;p41">
              <a:extLst>
                <a:ext uri="{FF2B5EF4-FFF2-40B4-BE49-F238E27FC236}">
                  <a16:creationId xmlns:a16="http://schemas.microsoft.com/office/drawing/2014/main" id="{88716607-1F89-F558-BEFE-11F34A6073F2}"/>
                </a:ext>
              </a:extLst>
            </p:cNvPr>
            <p:cNvSpPr/>
            <p:nvPr/>
          </p:nvSpPr>
          <p:spPr>
            <a:xfrm>
              <a:off x="3713500" y="2738825"/>
              <a:ext cx="52150" cy="126225"/>
            </a:xfrm>
            <a:custGeom>
              <a:avLst/>
              <a:gdLst/>
              <a:ahLst/>
              <a:cxnLst/>
              <a:rect l="l" t="t" r="r" b="b"/>
              <a:pathLst>
                <a:path w="2086" h="5049" extrusionOk="0">
                  <a:moveTo>
                    <a:pt x="1" y="1"/>
                  </a:moveTo>
                  <a:lnTo>
                    <a:pt x="1" y="5048"/>
                  </a:lnTo>
                  <a:lnTo>
                    <a:pt x="2031" y="5048"/>
                  </a:lnTo>
                  <a:cubicBezTo>
                    <a:pt x="1911" y="3780"/>
                    <a:pt x="2086" y="2245"/>
                    <a:pt x="1319" y="1133"/>
                  </a:cubicBezTo>
                  <a:cubicBezTo>
                    <a:pt x="1227" y="999"/>
                    <a:pt x="1116" y="878"/>
                    <a:pt x="995" y="771"/>
                  </a:cubicBezTo>
                  <a:cubicBezTo>
                    <a:pt x="820" y="618"/>
                    <a:pt x="631" y="497"/>
                    <a:pt x="435" y="364"/>
                  </a:cubicBezTo>
                  <a:cubicBezTo>
                    <a:pt x="348" y="305"/>
                    <a:pt x="259" y="242"/>
                    <a:pt x="170" y="173"/>
                  </a:cubicBezTo>
                  <a:cubicBezTo>
                    <a:pt x="106" y="124"/>
                    <a:pt x="49" y="6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526;p41">
              <a:extLst>
                <a:ext uri="{FF2B5EF4-FFF2-40B4-BE49-F238E27FC236}">
                  <a16:creationId xmlns:a16="http://schemas.microsoft.com/office/drawing/2014/main" id="{21D32C3F-F103-2F81-C393-3908EDE2F60C}"/>
                </a:ext>
              </a:extLst>
            </p:cNvPr>
            <p:cNvSpPr/>
            <p:nvPr/>
          </p:nvSpPr>
          <p:spPr>
            <a:xfrm>
              <a:off x="3697425" y="2706500"/>
              <a:ext cx="9825" cy="18375"/>
            </a:xfrm>
            <a:custGeom>
              <a:avLst/>
              <a:gdLst/>
              <a:ahLst/>
              <a:cxnLst/>
              <a:rect l="l" t="t" r="r" b="b"/>
              <a:pathLst>
                <a:path w="393" h="735" extrusionOk="0">
                  <a:moveTo>
                    <a:pt x="109" y="0"/>
                  </a:moveTo>
                  <a:cubicBezTo>
                    <a:pt x="91" y="0"/>
                    <a:pt x="72" y="1"/>
                    <a:pt x="53" y="2"/>
                  </a:cubicBezTo>
                  <a:cubicBezTo>
                    <a:pt x="1" y="366"/>
                    <a:pt x="330" y="433"/>
                    <a:pt x="392" y="734"/>
                  </a:cubicBezTo>
                  <a:lnTo>
                    <a:pt x="392" y="20"/>
                  </a:lnTo>
                  <a:cubicBezTo>
                    <a:pt x="297" y="13"/>
                    <a:pt x="206" y="0"/>
                    <a:pt x="109" y="0"/>
                  </a:cubicBezTo>
                  <a:close/>
                </a:path>
              </a:pathLst>
            </a:custGeom>
            <a:solidFill>
              <a:srgbClr val="0DA9B1">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7;p41">
              <a:extLst>
                <a:ext uri="{FF2B5EF4-FFF2-40B4-BE49-F238E27FC236}">
                  <a16:creationId xmlns:a16="http://schemas.microsoft.com/office/drawing/2014/main" id="{B5AAB123-CA9A-D2D4-AF37-397ABEE8AC63}"/>
                </a:ext>
              </a:extLst>
            </p:cNvPr>
            <p:cNvSpPr/>
            <p:nvPr/>
          </p:nvSpPr>
          <p:spPr>
            <a:xfrm>
              <a:off x="3786975" y="2694000"/>
              <a:ext cx="71425" cy="169400"/>
            </a:xfrm>
            <a:custGeom>
              <a:avLst/>
              <a:gdLst/>
              <a:ahLst/>
              <a:cxnLst/>
              <a:rect l="l" t="t" r="r" b="b"/>
              <a:pathLst>
                <a:path w="2857" h="6776" extrusionOk="0">
                  <a:moveTo>
                    <a:pt x="0" y="0"/>
                  </a:moveTo>
                  <a:lnTo>
                    <a:pt x="0" y="6776"/>
                  </a:lnTo>
                  <a:lnTo>
                    <a:pt x="2857" y="6776"/>
                  </a:lnTo>
                  <a:lnTo>
                    <a:pt x="2857" y="0"/>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8;p41">
              <a:extLst>
                <a:ext uri="{FF2B5EF4-FFF2-40B4-BE49-F238E27FC236}">
                  <a16:creationId xmlns:a16="http://schemas.microsoft.com/office/drawing/2014/main" id="{5FAAE20B-CEC0-C114-30C5-E2658B603634}"/>
                </a:ext>
              </a:extLst>
            </p:cNvPr>
            <p:cNvSpPr/>
            <p:nvPr/>
          </p:nvSpPr>
          <p:spPr>
            <a:xfrm>
              <a:off x="3795400" y="2702500"/>
              <a:ext cx="52675" cy="153900"/>
            </a:xfrm>
            <a:custGeom>
              <a:avLst/>
              <a:gdLst/>
              <a:ahLst/>
              <a:cxnLst/>
              <a:rect l="l" t="t" r="r" b="b"/>
              <a:pathLst>
                <a:path w="2107" h="6156" extrusionOk="0">
                  <a:moveTo>
                    <a:pt x="1" y="1"/>
                  </a:moveTo>
                  <a:lnTo>
                    <a:pt x="1" y="6156"/>
                  </a:lnTo>
                  <a:lnTo>
                    <a:pt x="2107" y="6156"/>
                  </a:lnTo>
                  <a:lnTo>
                    <a:pt x="2107" y="1"/>
                  </a:lnTo>
                  <a:close/>
                </a:path>
              </a:pathLst>
            </a:custGeom>
            <a:solidFill>
              <a:srgbClr val="FDC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el 1">
            <a:extLst>
              <a:ext uri="{FF2B5EF4-FFF2-40B4-BE49-F238E27FC236}">
                <a16:creationId xmlns:a16="http://schemas.microsoft.com/office/drawing/2014/main" id="{60B69300-6C2C-8244-7208-719C7245B806}"/>
              </a:ext>
            </a:extLst>
          </p:cNvPr>
          <p:cNvSpPr>
            <a:spLocks noGrp="1"/>
          </p:cNvSpPr>
          <p:nvPr>
            <p:ph type="title"/>
          </p:nvPr>
        </p:nvSpPr>
        <p:spPr>
          <a:xfrm>
            <a:off x="1821369" y="-6640"/>
            <a:ext cx="5575610" cy="844677"/>
          </a:xfrm>
        </p:spPr>
        <p:txBody>
          <a:bodyPr/>
          <a:lstStyle/>
          <a:p>
            <a:r>
              <a:rPr lang="de-DE" sz="4000" dirty="0">
                <a:latin typeface="+mj-lt"/>
              </a:rPr>
              <a:t>Konzept: Möbelstruktur</a:t>
            </a:r>
          </a:p>
        </p:txBody>
      </p:sp>
      <p:sp>
        <p:nvSpPr>
          <p:cNvPr id="5" name="Textfeld 4">
            <a:extLst>
              <a:ext uri="{FF2B5EF4-FFF2-40B4-BE49-F238E27FC236}">
                <a16:creationId xmlns:a16="http://schemas.microsoft.com/office/drawing/2014/main" id="{CD18CF82-E5BA-0731-0336-D50A56D320B0}"/>
              </a:ext>
            </a:extLst>
          </p:cNvPr>
          <p:cNvSpPr txBox="1"/>
          <p:nvPr/>
        </p:nvSpPr>
        <p:spPr>
          <a:xfrm>
            <a:off x="5486400" y="1684020"/>
            <a:ext cx="3520440" cy="1600438"/>
          </a:xfrm>
          <a:prstGeom prst="rect">
            <a:avLst/>
          </a:prstGeom>
          <a:noFill/>
        </p:spPr>
        <p:txBody>
          <a:bodyPr wrap="square" rtlCol="0">
            <a:spAutoFit/>
          </a:bodyPr>
          <a:lstStyle/>
          <a:p>
            <a:r>
              <a:rPr lang="de-DE" dirty="0"/>
              <a:t>1. Tabelle:</a:t>
            </a:r>
          </a:p>
          <a:p>
            <a:pPr marL="285750" indent="-285750">
              <a:buFont typeface="Arial" panose="020B0604020202020204" pitchFamily="34" charset="0"/>
              <a:buChar char="•"/>
            </a:pPr>
            <a:r>
              <a:rPr lang="de-DE" dirty="0"/>
              <a:t>Jede Möbelart hat individuelle Eigenschaften</a:t>
            </a:r>
          </a:p>
          <a:p>
            <a:endParaRPr lang="de-DE" dirty="0"/>
          </a:p>
          <a:p>
            <a:r>
              <a:rPr lang="de-DE" dirty="0"/>
              <a:t>2. Tabelle: </a:t>
            </a:r>
          </a:p>
          <a:p>
            <a:pPr marL="285750" indent="-285750">
              <a:buFont typeface="Arial" panose="020B0604020202020204" pitchFamily="34" charset="0"/>
              <a:buChar char="•"/>
            </a:pPr>
            <a:r>
              <a:rPr lang="de-DE" dirty="0"/>
              <a:t>Jede Kategorie hat spezifische Sondereigenschaften </a:t>
            </a:r>
          </a:p>
        </p:txBody>
      </p:sp>
      <p:sp>
        <p:nvSpPr>
          <p:cNvPr id="29" name="Textfeld 28">
            <a:extLst>
              <a:ext uri="{FF2B5EF4-FFF2-40B4-BE49-F238E27FC236}">
                <a16:creationId xmlns:a16="http://schemas.microsoft.com/office/drawing/2014/main" id="{D08A85AD-07CF-E182-B01E-B3F1E747D79E}"/>
              </a:ext>
            </a:extLst>
          </p:cNvPr>
          <p:cNvSpPr txBox="1"/>
          <p:nvPr/>
        </p:nvSpPr>
        <p:spPr>
          <a:xfrm>
            <a:off x="167640" y="4709160"/>
            <a:ext cx="8808720" cy="307777"/>
          </a:xfrm>
          <a:prstGeom prst="rect">
            <a:avLst/>
          </a:prstGeom>
          <a:noFill/>
        </p:spPr>
        <p:txBody>
          <a:bodyPr wrap="square" rtlCol="0">
            <a:spAutoFit/>
          </a:bodyPr>
          <a:lstStyle/>
          <a:p>
            <a:r>
              <a:rPr lang="de-DE" dirty="0"/>
              <a:t>13                                                                    Gruppe Möbelmarkt </a:t>
            </a:r>
          </a:p>
        </p:txBody>
      </p:sp>
      <p:pic>
        <p:nvPicPr>
          <p:cNvPr id="30" name="Grafik 29" descr="Ein Bild, das Screenshot, Design enthält.">
            <a:extLst>
              <a:ext uri="{FF2B5EF4-FFF2-40B4-BE49-F238E27FC236}">
                <a16:creationId xmlns:a16="http://schemas.microsoft.com/office/drawing/2014/main" id="{A93DC387-6874-2E1F-F725-28BC27D5DDC6}"/>
              </a:ext>
            </a:extLst>
          </p:cNvPr>
          <p:cNvPicPr>
            <a:picLocks noChangeAspect="1"/>
          </p:cNvPicPr>
          <p:nvPr/>
        </p:nvPicPr>
        <p:blipFill rotWithShape="1">
          <a:blip r:embed="rId2"/>
          <a:srcRect l="4121"/>
          <a:stretch/>
        </p:blipFill>
        <p:spPr>
          <a:xfrm>
            <a:off x="8540749" y="4648205"/>
            <a:ext cx="910351" cy="737463"/>
          </a:xfrm>
          <a:prstGeom prst="rect">
            <a:avLst/>
          </a:prstGeom>
        </p:spPr>
      </p:pic>
      <p:pic>
        <p:nvPicPr>
          <p:cNvPr id="31" name="Grafik 30">
            <a:extLst>
              <a:ext uri="{FF2B5EF4-FFF2-40B4-BE49-F238E27FC236}">
                <a16:creationId xmlns:a16="http://schemas.microsoft.com/office/drawing/2014/main" id="{7A66264C-DF6C-A53C-7FEA-5A66A0049CB1}"/>
              </a:ext>
            </a:extLst>
          </p:cNvPr>
          <p:cNvPicPr>
            <a:picLocks noChangeAspect="1"/>
          </p:cNvPicPr>
          <p:nvPr/>
        </p:nvPicPr>
        <p:blipFill>
          <a:blip r:embed="rId3"/>
          <a:stretch>
            <a:fillRect/>
          </a:stretch>
        </p:blipFill>
        <p:spPr>
          <a:xfrm>
            <a:off x="664023" y="973719"/>
            <a:ext cx="4778154" cy="3520745"/>
          </a:xfrm>
          <a:prstGeom prst="rect">
            <a:avLst/>
          </a:prstGeom>
        </p:spPr>
      </p:pic>
    </p:spTree>
    <p:extLst>
      <p:ext uri="{BB962C8B-B14F-4D97-AF65-F5344CB8AC3E}">
        <p14:creationId xmlns:p14="http://schemas.microsoft.com/office/powerpoint/2010/main" val="4170228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69300-6C2C-8244-7208-719C7245B806}"/>
              </a:ext>
            </a:extLst>
          </p:cNvPr>
          <p:cNvSpPr>
            <a:spLocks noGrp="1"/>
          </p:cNvSpPr>
          <p:nvPr>
            <p:ph type="title"/>
          </p:nvPr>
        </p:nvSpPr>
        <p:spPr>
          <a:xfrm>
            <a:off x="1546303" y="263006"/>
            <a:ext cx="5590483" cy="1097443"/>
          </a:xfrm>
        </p:spPr>
        <p:txBody>
          <a:bodyPr/>
          <a:lstStyle/>
          <a:p>
            <a:r>
              <a:rPr lang="de-DE" sz="4000" dirty="0">
                <a:latin typeface="+mj-lt"/>
              </a:rPr>
              <a:t>Konzept: Möbelstruktur</a:t>
            </a:r>
          </a:p>
        </p:txBody>
      </p:sp>
      <p:grpSp>
        <p:nvGrpSpPr>
          <p:cNvPr id="4" name="Google Shape;992;p45">
            <a:extLst>
              <a:ext uri="{FF2B5EF4-FFF2-40B4-BE49-F238E27FC236}">
                <a16:creationId xmlns:a16="http://schemas.microsoft.com/office/drawing/2014/main" id="{FFBB3242-94D9-2323-AE20-58E6EABC07B5}"/>
              </a:ext>
            </a:extLst>
          </p:cNvPr>
          <p:cNvGrpSpPr/>
          <p:nvPr/>
        </p:nvGrpSpPr>
        <p:grpSpPr>
          <a:xfrm>
            <a:off x="8088453" y="-1182835"/>
            <a:ext cx="476101" cy="3781748"/>
            <a:chOff x="5151975" y="-1182835"/>
            <a:chExt cx="476101" cy="3781748"/>
          </a:xfrm>
        </p:grpSpPr>
        <p:grpSp>
          <p:nvGrpSpPr>
            <p:cNvPr id="5" name="Google Shape;993;p45">
              <a:extLst>
                <a:ext uri="{FF2B5EF4-FFF2-40B4-BE49-F238E27FC236}">
                  <a16:creationId xmlns:a16="http://schemas.microsoft.com/office/drawing/2014/main" id="{33994A2C-CE33-A180-0D50-7AD264AC03D3}"/>
                </a:ext>
              </a:extLst>
            </p:cNvPr>
            <p:cNvGrpSpPr/>
            <p:nvPr/>
          </p:nvGrpSpPr>
          <p:grpSpPr>
            <a:xfrm>
              <a:off x="5483400" y="-1182835"/>
              <a:ext cx="144676" cy="2883073"/>
              <a:chOff x="4629150" y="1716800"/>
              <a:chExt cx="31150" cy="620750"/>
            </a:xfrm>
          </p:grpSpPr>
          <p:sp>
            <p:nvSpPr>
              <p:cNvPr id="9" name="Google Shape;994;p45">
                <a:extLst>
                  <a:ext uri="{FF2B5EF4-FFF2-40B4-BE49-F238E27FC236}">
                    <a16:creationId xmlns:a16="http://schemas.microsoft.com/office/drawing/2014/main" id="{583DB7FC-8777-B260-6F3D-ACDD296099F5}"/>
                  </a:ext>
                </a:extLst>
              </p:cNvPr>
              <p:cNvSpPr/>
              <p:nvPr/>
            </p:nvSpPr>
            <p:spPr>
              <a:xfrm>
                <a:off x="4629150" y="2234075"/>
                <a:ext cx="31150" cy="103475"/>
              </a:xfrm>
              <a:custGeom>
                <a:avLst/>
                <a:gdLst/>
                <a:ahLst/>
                <a:cxnLst/>
                <a:rect l="l" t="t" r="r" b="b"/>
                <a:pathLst>
                  <a:path w="1246" h="4139" extrusionOk="0">
                    <a:moveTo>
                      <a:pt x="624" y="1"/>
                    </a:moveTo>
                    <a:cubicBezTo>
                      <a:pt x="281" y="1"/>
                      <a:pt x="0" y="452"/>
                      <a:pt x="0" y="1003"/>
                    </a:cubicBezTo>
                    <a:lnTo>
                      <a:pt x="0" y="4139"/>
                    </a:lnTo>
                    <a:lnTo>
                      <a:pt x="1246" y="4139"/>
                    </a:lnTo>
                    <a:lnTo>
                      <a:pt x="1246" y="1003"/>
                    </a:lnTo>
                    <a:cubicBezTo>
                      <a:pt x="1246" y="452"/>
                      <a:pt x="966" y="1"/>
                      <a:pt x="624"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95;p45">
                <a:extLst>
                  <a:ext uri="{FF2B5EF4-FFF2-40B4-BE49-F238E27FC236}">
                    <a16:creationId xmlns:a16="http://schemas.microsoft.com/office/drawing/2014/main" id="{7B5952F0-153E-FB99-60E9-811469765FEE}"/>
                  </a:ext>
                </a:extLst>
              </p:cNvPr>
              <p:cNvSpPr/>
              <p:nvPr/>
            </p:nvSpPr>
            <p:spPr>
              <a:xfrm>
                <a:off x="4641900" y="1716800"/>
                <a:ext cx="2925" cy="524125"/>
              </a:xfrm>
              <a:custGeom>
                <a:avLst/>
                <a:gdLst/>
                <a:ahLst/>
                <a:cxnLst/>
                <a:rect l="l" t="t" r="r" b="b"/>
                <a:pathLst>
                  <a:path w="117" h="20965" extrusionOk="0">
                    <a:moveTo>
                      <a:pt x="0" y="0"/>
                    </a:moveTo>
                    <a:lnTo>
                      <a:pt x="0" y="20965"/>
                    </a:lnTo>
                    <a:lnTo>
                      <a:pt x="117" y="20965"/>
                    </a:lnTo>
                    <a:lnTo>
                      <a:pt x="117"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996;p45">
              <a:extLst>
                <a:ext uri="{FF2B5EF4-FFF2-40B4-BE49-F238E27FC236}">
                  <a16:creationId xmlns:a16="http://schemas.microsoft.com/office/drawing/2014/main" id="{9471B061-6DED-2125-9B1A-8FDFADBC9540}"/>
                </a:ext>
              </a:extLst>
            </p:cNvPr>
            <p:cNvGrpSpPr/>
            <p:nvPr/>
          </p:nvGrpSpPr>
          <p:grpSpPr>
            <a:xfrm>
              <a:off x="5151975" y="-284160"/>
              <a:ext cx="144676" cy="2883073"/>
              <a:chOff x="4629150" y="1716800"/>
              <a:chExt cx="31150" cy="620750"/>
            </a:xfrm>
          </p:grpSpPr>
          <p:sp>
            <p:nvSpPr>
              <p:cNvPr id="7" name="Google Shape;997;p45">
                <a:extLst>
                  <a:ext uri="{FF2B5EF4-FFF2-40B4-BE49-F238E27FC236}">
                    <a16:creationId xmlns:a16="http://schemas.microsoft.com/office/drawing/2014/main" id="{8528748E-C4D9-CACC-59CA-C9B340B59277}"/>
                  </a:ext>
                </a:extLst>
              </p:cNvPr>
              <p:cNvSpPr/>
              <p:nvPr/>
            </p:nvSpPr>
            <p:spPr>
              <a:xfrm>
                <a:off x="4629150" y="2234075"/>
                <a:ext cx="31150" cy="103475"/>
              </a:xfrm>
              <a:custGeom>
                <a:avLst/>
                <a:gdLst/>
                <a:ahLst/>
                <a:cxnLst/>
                <a:rect l="l" t="t" r="r" b="b"/>
                <a:pathLst>
                  <a:path w="1246" h="4139" extrusionOk="0">
                    <a:moveTo>
                      <a:pt x="624" y="1"/>
                    </a:moveTo>
                    <a:cubicBezTo>
                      <a:pt x="281" y="1"/>
                      <a:pt x="0" y="452"/>
                      <a:pt x="0" y="1003"/>
                    </a:cubicBezTo>
                    <a:lnTo>
                      <a:pt x="0" y="4139"/>
                    </a:lnTo>
                    <a:lnTo>
                      <a:pt x="1246" y="4139"/>
                    </a:lnTo>
                    <a:lnTo>
                      <a:pt x="1246" y="1003"/>
                    </a:lnTo>
                    <a:cubicBezTo>
                      <a:pt x="1246" y="452"/>
                      <a:pt x="966" y="1"/>
                      <a:pt x="624"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98;p45">
                <a:extLst>
                  <a:ext uri="{FF2B5EF4-FFF2-40B4-BE49-F238E27FC236}">
                    <a16:creationId xmlns:a16="http://schemas.microsoft.com/office/drawing/2014/main" id="{88C3832D-849B-FB8B-A847-7BA11D32DA61}"/>
                  </a:ext>
                </a:extLst>
              </p:cNvPr>
              <p:cNvSpPr/>
              <p:nvPr/>
            </p:nvSpPr>
            <p:spPr>
              <a:xfrm>
                <a:off x="4641900" y="1716800"/>
                <a:ext cx="2925" cy="524125"/>
              </a:xfrm>
              <a:custGeom>
                <a:avLst/>
                <a:gdLst/>
                <a:ahLst/>
                <a:cxnLst/>
                <a:rect l="l" t="t" r="r" b="b"/>
                <a:pathLst>
                  <a:path w="117" h="20965" extrusionOk="0">
                    <a:moveTo>
                      <a:pt x="0" y="0"/>
                    </a:moveTo>
                    <a:lnTo>
                      <a:pt x="0" y="20965"/>
                    </a:lnTo>
                    <a:lnTo>
                      <a:pt x="117" y="20965"/>
                    </a:lnTo>
                    <a:lnTo>
                      <a:pt x="117"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Flussdiagramm: Manuelle Verarbeitung 10">
            <a:extLst>
              <a:ext uri="{FF2B5EF4-FFF2-40B4-BE49-F238E27FC236}">
                <a16:creationId xmlns:a16="http://schemas.microsoft.com/office/drawing/2014/main" id="{FD1803D5-8912-FF70-A158-88C570DF376F}"/>
              </a:ext>
            </a:extLst>
          </p:cNvPr>
          <p:cNvSpPr/>
          <p:nvPr/>
        </p:nvSpPr>
        <p:spPr>
          <a:xfrm flipV="1">
            <a:off x="7464987" y="2585908"/>
            <a:ext cx="1246931" cy="25796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49666"/>
              <a:gd name="connsiteY0" fmla="*/ 0 h 10000"/>
              <a:gd name="connsiteX1" fmla="*/ 49666 w 49666"/>
              <a:gd name="connsiteY1" fmla="*/ 60 h 10000"/>
              <a:gd name="connsiteX2" fmla="*/ 8000 w 49666"/>
              <a:gd name="connsiteY2" fmla="*/ 10000 h 10000"/>
              <a:gd name="connsiteX3" fmla="*/ 2000 w 49666"/>
              <a:gd name="connsiteY3" fmla="*/ 10000 h 10000"/>
              <a:gd name="connsiteX4" fmla="*/ 0 w 49666"/>
              <a:gd name="connsiteY4" fmla="*/ 0 h 10000"/>
              <a:gd name="connsiteX0" fmla="*/ 0 w 98347"/>
              <a:gd name="connsiteY0" fmla="*/ 0 h 9940"/>
              <a:gd name="connsiteX1" fmla="*/ 98347 w 98347"/>
              <a:gd name="connsiteY1" fmla="*/ 0 h 9940"/>
              <a:gd name="connsiteX2" fmla="*/ 56681 w 98347"/>
              <a:gd name="connsiteY2" fmla="*/ 9940 h 9940"/>
              <a:gd name="connsiteX3" fmla="*/ 50681 w 98347"/>
              <a:gd name="connsiteY3" fmla="*/ 9940 h 9940"/>
              <a:gd name="connsiteX4" fmla="*/ 0 w 98347"/>
              <a:gd name="connsiteY4" fmla="*/ 0 h 9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47" h="9940">
                <a:moveTo>
                  <a:pt x="0" y="0"/>
                </a:moveTo>
                <a:lnTo>
                  <a:pt x="98347" y="0"/>
                </a:lnTo>
                <a:lnTo>
                  <a:pt x="56681" y="9940"/>
                </a:lnTo>
                <a:lnTo>
                  <a:pt x="50681" y="9940"/>
                </a:lnTo>
                <a:lnTo>
                  <a:pt x="0" y="0"/>
                </a:lnTo>
                <a:close/>
              </a:path>
            </a:pathLst>
          </a:custGeom>
          <a:solidFill>
            <a:schemeClr val="accent1">
              <a:alpha val="50000"/>
            </a:schemeClr>
          </a:solidFill>
          <a:ln>
            <a:noFill/>
          </a:ln>
          <a:effectLst>
            <a:glow rad="101600">
              <a:schemeClr val="accent1">
                <a:satMod val="175000"/>
                <a:alpha val="40000"/>
              </a:schemeClr>
            </a:glow>
            <a:softEdge rad="127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effectLst>
                <a:glow rad="228600">
                  <a:schemeClr val="accent1">
                    <a:satMod val="175000"/>
                    <a:alpha val="40000"/>
                  </a:schemeClr>
                </a:glow>
              </a:effectLst>
            </a:endParaRPr>
          </a:p>
        </p:txBody>
      </p:sp>
      <p:sp>
        <p:nvSpPr>
          <p:cNvPr id="12" name="Flussdiagramm: Manuelle Verarbeitung 11">
            <a:extLst>
              <a:ext uri="{FF2B5EF4-FFF2-40B4-BE49-F238E27FC236}">
                <a16:creationId xmlns:a16="http://schemas.microsoft.com/office/drawing/2014/main" id="{69F865CE-C6F6-F96B-A21E-89923676E256}"/>
              </a:ext>
            </a:extLst>
          </p:cNvPr>
          <p:cNvSpPr/>
          <p:nvPr/>
        </p:nvSpPr>
        <p:spPr>
          <a:xfrm flipV="1">
            <a:off x="7903437" y="1677264"/>
            <a:ext cx="1094531" cy="347663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44858"/>
              <a:gd name="connsiteY0" fmla="*/ 0 h 10000"/>
              <a:gd name="connsiteX1" fmla="*/ 44858 w 44858"/>
              <a:gd name="connsiteY1" fmla="*/ 65 h 10000"/>
              <a:gd name="connsiteX2" fmla="*/ 8000 w 44858"/>
              <a:gd name="connsiteY2" fmla="*/ 10000 h 10000"/>
              <a:gd name="connsiteX3" fmla="*/ 2000 w 44858"/>
              <a:gd name="connsiteY3" fmla="*/ 10000 h 10000"/>
              <a:gd name="connsiteX4" fmla="*/ 0 w 44858"/>
              <a:gd name="connsiteY4" fmla="*/ 0 h 10000"/>
              <a:gd name="connsiteX0" fmla="*/ 0 w 86327"/>
              <a:gd name="connsiteY0" fmla="*/ 0 h 9956"/>
              <a:gd name="connsiteX1" fmla="*/ 86327 w 86327"/>
              <a:gd name="connsiteY1" fmla="*/ 21 h 9956"/>
              <a:gd name="connsiteX2" fmla="*/ 49469 w 86327"/>
              <a:gd name="connsiteY2" fmla="*/ 9956 h 9956"/>
              <a:gd name="connsiteX3" fmla="*/ 43469 w 86327"/>
              <a:gd name="connsiteY3" fmla="*/ 9956 h 9956"/>
              <a:gd name="connsiteX4" fmla="*/ 0 w 86327"/>
              <a:gd name="connsiteY4" fmla="*/ 0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7" h="9956">
                <a:moveTo>
                  <a:pt x="0" y="0"/>
                </a:moveTo>
                <a:lnTo>
                  <a:pt x="86327" y="21"/>
                </a:lnTo>
                <a:lnTo>
                  <a:pt x="49469" y="9956"/>
                </a:lnTo>
                <a:lnTo>
                  <a:pt x="43469" y="9956"/>
                </a:lnTo>
                <a:lnTo>
                  <a:pt x="0" y="0"/>
                </a:lnTo>
                <a:close/>
              </a:path>
            </a:pathLst>
          </a:custGeom>
          <a:solidFill>
            <a:schemeClr val="accent1">
              <a:alpha val="50000"/>
            </a:schemeClr>
          </a:solidFill>
          <a:ln>
            <a:noFill/>
          </a:ln>
          <a:effectLst>
            <a:glow rad="101600">
              <a:schemeClr val="accent1">
                <a:satMod val="175000"/>
                <a:alpha val="40000"/>
              </a:schemeClr>
            </a:glow>
            <a:softEdge rad="127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effectLst>
                <a:glow rad="228600">
                  <a:schemeClr val="accent1">
                    <a:satMod val="175000"/>
                    <a:alpha val="40000"/>
                  </a:schemeClr>
                </a:glow>
              </a:effectLst>
            </a:endParaRPr>
          </a:p>
        </p:txBody>
      </p:sp>
      <p:sp>
        <p:nvSpPr>
          <p:cNvPr id="14" name="Textfeld 13">
            <a:extLst>
              <a:ext uri="{FF2B5EF4-FFF2-40B4-BE49-F238E27FC236}">
                <a16:creationId xmlns:a16="http://schemas.microsoft.com/office/drawing/2014/main" id="{9A014989-81EE-211C-1FD2-D6E439B105A8}"/>
              </a:ext>
            </a:extLst>
          </p:cNvPr>
          <p:cNvSpPr txBox="1"/>
          <p:nvPr/>
        </p:nvSpPr>
        <p:spPr>
          <a:xfrm>
            <a:off x="167640" y="4709160"/>
            <a:ext cx="8808720" cy="307777"/>
          </a:xfrm>
          <a:prstGeom prst="rect">
            <a:avLst/>
          </a:prstGeom>
          <a:noFill/>
        </p:spPr>
        <p:txBody>
          <a:bodyPr wrap="square" rtlCol="0">
            <a:spAutoFit/>
          </a:bodyPr>
          <a:lstStyle/>
          <a:p>
            <a:r>
              <a:rPr lang="de-DE" dirty="0"/>
              <a:t>14                                                                    Gruppe Möbelmarkt </a:t>
            </a:r>
          </a:p>
        </p:txBody>
      </p:sp>
      <p:pic>
        <p:nvPicPr>
          <p:cNvPr id="15" name="Grafik 14" descr="Ein Bild, das Screenshot, Design enthält.">
            <a:extLst>
              <a:ext uri="{FF2B5EF4-FFF2-40B4-BE49-F238E27FC236}">
                <a16:creationId xmlns:a16="http://schemas.microsoft.com/office/drawing/2014/main" id="{0E08B631-3973-DA41-9F00-A97A35082A3A}"/>
              </a:ext>
            </a:extLst>
          </p:cNvPr>
          <p:cNvPicPr>
            <a:picLocks noChangeAspect="1"/>
          </p:cNvPicPr>
          <p:nvPr/>
        </p:nvPicPr>
        <p:blipFill rotWithShape="1">
          <a:blip r:embed="rId2"/>
          <a:srcRect l="6628"/>
          <a:stretch/>
        </p:blipFill>
        <p:spPr>
          <a:xfrm>
            <a:off x="8564553" y="4648205"/>
            <a:ext cx="886547" cy="737463"/>
          </a:xfrm>
          <a:prstGeom prst="rect">
            <a:avLst/>
          </a:prstGeom>
        </p:spPr>
      </p:pic>
      <p:pic>
        <p:nvPicPr>
          <p:cNvPr id="13" name="Grafik 12" descr="Ein Bild, das Text, Screenshot, Reihe, Schrift enthält.&#10;&#10;Automatisch generierte Beschreibung">
            <a:extLst>
              <a:ext uri="{FF2B5EF4-FFF2-40B4-BE49-F238E27FC236}">
                <a16:creationId xmlns:a16="http://schemas.microsoft.com/office/drawing/2014/main" id="{EB2E10B4-1719-441E-C910-B21245C8A292}"/>
              </a:ext>
            </a:extLst>
          </p:cNvPr>
          <p:cNvPicPr>
            <a:picLocks noChangeAspect="1"/>
          </p:cNvPicPr>
          <p:nvPr/>
        </p:nvPicPr>
        <p:blipFill rotWithShape="1">
          <a:blip r:embed="rId3"/>
          <a:srcRect l="-1" t="3830" r="2131" b="51108"/>
          <a:stretch/>
        </p:blipFill>
        <p:spPr>
          <a:xfrm>
            <a:off x="693262" y="1826171"/>
            <a:ext cx="6935855" cy="1685126"/>
          </a:xfrm>
          <a:prstGeom prst="rect">
            <a:avLst/>
          </a:prstGeom>
        </p:spPr>
      </p:pic>
    </p:spTree>
    <p:extLst>
      <p:ext uri="{BB962C8B-B14F-4D97-AF65-F5344CB8AC3E}">
        <p14:creationId xmlns:p14="http://schemas.microsoft.com/office/powerpoint/2010/main" val="695888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C7E2EA-D9BF-2836-1591-A2307BFB71A9}"/>
              </a:ext>
            </a:extLst>
          </p:cNvPr>
          <p:cNvSpPr>
            <a:spLocks noGrp="1"/>
          </p:cNvSpPr>
          <p:nvPr>
            <p:ph type="title"/>
          </p:nvPr>
        </p:nvSpPr>
        <p:spPr>
          <a:xfrm>
            <a:off x="2535870" y="223024"/>
            <a:ext cx="3843454" cy="877229"/>
          </a:xfrm>
        </p:spPr>
        <p:txBody>
          <a:bodyPr/>
          <a:lstStyle/>
          <a:p>
            <a:r>
              <a:rPr lang="de-DE" sz="4000" dirty="0">
                <a:latin typeface="+mj-lt"/>
              </a:rPr>
              <a:t>Konzept: Lager</a:t>
            </a:r>
          </a:p>
        </p:txBody>
      </p:sp>
      <p:grpSp>
        <p:nvGrpSpPr>
          <p:cNvPr id="4" name="Google Shape;1054;p48">
            <a:extLst>
              <a:ext uri="{FF2B5EF4-FFF2-40B4-BE49-F238E27FC236}">
                <a16:creationId xmlns:a16="http://schemas.microsoft.com/office/drawing/2014/main" id="{A0E8F588-D540-8056-795B-89D1F088EC56}"/>
              </a:ext>
            </a:extLst>
          </p:cNvPr>
          <p:cNvGrpSpPr/>
          <p:nvPr/>
        </p:nvGrpSpPr>
        <p:grpSpPr>
          <a:xfrm>
            <a:off x="-89516" y="3378803"/>
            <a:ext cx="2989156" cy="1633113"/>
            <a:chOff x="4087950" y="2736150"/>
            <a:chExt cx="317600" cy="173525"/>
          </a:xfrm>
        </p:grpSpPr>
        <p:sp>
          <p:nvSpPr>
            <p:cNvPr id="5" name="Google Shape;1055;p48">
              <a:extLst>
                <a:ext uri="{FF2B5EF4-FFF2-40B4-BE49-F238E27FC236}">
                  <a16:creationId xmlns:a16="http://schemas.microsoft.com/office/drawing/2014/main" id="{1B450020-F7B3-D749-04C1-20A9E45D5963}"/>
                </a:ext>
              </a:extLst>
            </p:cNvPr>
            <p:cNvSpPr/>
            <p:nvPr/>
          </p:nvSpPr>
          <p:spPr>
            <a:xfrm>
              <a:off x="4296700" y="2771900"/>
              <a:ext cx="108850" cy="58875"/>
            </a:xfrm>
            <a:custGeom>
              <a:avLst/>
              <a:gdLst/>
              <a:ahLst/>
              <a:cxnLst/>
              <a:rect l="l" t="t" r="r" b="b"/>
              <a:pathLst>
                <a:path w="4354" h="2355" extrusionOk="0">
                  <a:moveTo>
                    <a:pt x="140" y="0"/>
                  </a:moveTo>
                  <a:cubicBezTo>
                    <a:pt x="63" y="0"/>
                    <a:pt x="0" y="63"/>
                    <a:pt x="0" y="140"/>
                  </a:cubicBezTo>
                  <a:lnTo>
                    <a:pt x="0" y="2215"/>
                  </a:lnTo>
                  <a:cubicBezTo>
                    <a:pt x="0" y="2292"/>
                    <a:pt x="63" y="2355"/>
                    <a:pt x="140" y="2355"/>
                  </a:cubicBezTo>
                  <a:lnTo>
                    <a:pt x="4214" y="2355"/>
                  </a:lnTo>
                  <a:cubicBezTo>
                    <a:pt x="4291" y="2355"/>
                    <a:pt x="4354" y="2292"/>
                    <a:pt x="4354" y="2215"/>
                  </a:cubicBezTo>
                  <a:lnTo>
                    <a:pt x="4354" y="140"/>
                  </a:lnTo>
                  <a:cubicBezTo>
                    <a:pt x="4354" y="63"/>
                    <a:pt x="4291" y="0"/>
                    <a:pt x="4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6;p48">
              <a:extLst>
                <a:ext uri="{FF2B5EF4-FFF2-40B4-BE49-F238E27FC236}">
                  <a16:creationId xmlns:a16="http://schemas.microsoft.com/office/drawing/2014/main" id="{7C5910FA-EDED-010A-C3AF-7D66CA0B937E}"/>
                </a:ext>
              </a:extLst>
            </p:cNvPr>
            <p:cNvSpPr/>
            <p:nvPr/>
          </p:nvSpPr>
          <p:spPr>
            <a:xfrm>
              <a:off x="4296700" y="2771900"/>
              <a:ext cx="92900" cy="58875"/>
            </a:xfrm>
            <a:custGeom>
              <a:avLst/>
              <a:gdLst/>
              <a:ahLst/>
              <a:cxnLst/>
              <a:rect l="l" t="t" r="r" b="b"/>
              <a:pathLst>
                <a:path w="3716" h="2355" extrusionOk="0">
                  <a:moveTo>
                    <a:pt x="130" y="0"/>
                  </a:moveTo>
                  <a:cubicBezTo>
                    <a:pt x="58" y="0"/>
                    <a:pt x="0" y="58"/>
                    <a:pt x="0" y="129"/>
                  </a:cubicBezTo>
                  <a:lnTo>
                    <a:pt x="0" y="2225"/>
                  </a:lnTo>
                  <a:cubicBezTo>
                    <a:pt x="0" y="2296"/>
                    <a:pt x="58" y="2355"/>
                    <a:pt x="130" y="2355"/>
                  </a:cubicBezTo>
                  <a:lnTo>
                    <a:pt x="3587" y="2355"/>
                  </a:lnTo>
                  <a:cubicBezTo>
                    <a:pt x="3658" y="2355"/>
                    <a:pt x="3716" y="2296"/>
                    <a:pt x="3716" y="2225"/>
                  </a:cubicBezTo>
                  <a:lnTo>
                    <a:pt x="3716" y="129"/>
                  </a:lnTo>
                  <a:cubicBezTo>
                    <a:pt x="3716" y="58"/>
                    <a:pt x="3658" y="0"/>
                    <a:pt x="3587" y="0"/>
                  </a:cubicBezTo>
                  <a:close/>
                </a:path>
              </a:pathLst>
            </a:custGeom>
            <a:solidFill>
              <a:srgbClr val="FDC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7;p48">
              <a:extLst>
                <a:ext uri="{FF2B5EF4-FFF2-40B4-BE49-F238E27FC236}">
                  <a16:creationId xmlns:a16="http://schemas.microsoft.com/office/drawing/2014/main" id="{21D69FC7-D020-77E2-1CE7-DD2888B6A8EB}"/>
                </a:ext>
              </a:extLst>
            </p:cNvPr>
            <p:cNvSpPr/>
            <p:nvPr/>
          </p:nvSpPr>
          <p:spPr>
            <a:xfrm>
              <a:off x="4087950" y="2736150"/>
              <a:ext cx="232025" cy="98175"/>
            </a:xfrm>
            <a:custGeom>
              <a:avLst/>
              <a:gdLst/>
              <a:ahLst/>
              <a:cxnLst/>
              <a:rect l="l" t="t" r="r" b="b"/>
              <a:pathLst>
                <a:path w="9281" h="3927" extrusionOk="0">
                  <a:moveTo>
                    <a:pt x="7547" y="1"/>
                  </a:moveTo>
                  <a:cubicBezTo>
                    <a:pt x="7545" y="1"/>
                    <a:pt x="7543" y="1"/>
                    <a:pt x="7541" y="1"/>
                  </a:cubicBezTo>
                  <a:lnTo>
                    <a:pt x="782" y="43"/>
                  </a:lnTo>
                  <a:cubicBezTo>
                    <a:pt x="303" y="47"/>
                    <a:pt x="0" y="410"/>
                    <a:pt x="109" y="853"/>
                  </a:cubicBezTo>
                  <a:lnTo>
                    <a:pt x="670" y="3127"/>
                  </a:lnTo>
                  <a:cubicBezTo>
                    <a:pt x="780" y="3568"/>
                    <a:pt x="1258" y="3926"/>
                    <a:pt x="1736" y="3926"/>
                  </a:cubicBezTo>
                  <a:cubicBezTo>
                    <a:pt x="1737" y="3926"/>
                    <a:pt x="1738" y="3926"/>
                    <a:pt x="1739" y="3926"/>
                  </a:cubicBezTo>
                  <a:lnTo>
                    <a:pt x="8498" y="3884"/>
                  </a:lnTo>
                  <a:cubicBezTo>
                    <a:pt x="8977" y="3880"/>
                    <a:pt x="9280" y="3515"/>
                    <a:pt x="9170" y="3074"/>
                  </a:cubicBezTo>
                  <a:lnTo>
                    <a:pt x="8609" y="799"/>
                  </a:lnTo>
                  <a:cubicBezTo>
                    <a:pt x="8501" y="360"/>
                    <a:pt x="8024" y="1"/>
                    <a:pt x="75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8;p48">
              <a:extLst>
                <a:ext uri="{FF2B5EF4-FFF2-40B4-BE49-F238E27FC236}">
                  <a16:creationId xmlns:a16="http://schemas.microsoft.com/office/drawing/2014/main" id="{22BBFBBE-6FEF-9498-75FA-08AC59ADF18C}"/>
                </a:ext>
              </a:extLst>
            </p:cNvPr>
            <p:cNvSpPr/>
            <p:nvPr/>
          </p:nvSpPr>
          <p:spPr>
            <a:xfrm>
              <a:off x="4106425" y="2736150"/>
              <a:ext cx="213625" cy="98050"/>
            </a:xfrm>
            <a:custGeom>
              <a:avLst/>
              <a:gdLst/>
              <a:ahLst/>
              <a:cxnLst/>
              <a:rect l="l" t="t" r="r" b="b"/>
              <a:pathLst>
                <a:path w="8545" h="3922" extrusionOk="0">
                  <a:moveTo>
                    <a:pt x="6848" y="1"/>
                  </a:moveTo>
                  <a:cubicBezTo>
                    <a:pt x="6846" y="1"/>
                    <a:pt x="6844" y="1"/>
                    <a:pt x="6841" y="1"/>
                  </a:cubicBezTo>
                  <a:lnTo>
                    <a:pt x="747" y="38"/>
                  </a:lnTo>
                  <a:cubicBezTo>
                    <a:pt x="290" y="42"/>
                    <a:pt x="0" y="389"/>
                    <a:pt x="105" y="812"/>
                  </a:cubicBezTo>
                  <a:lnTo>
                    <a:pt x="685" y="3158"/>
                  </a:lnTo>
                  <a:cubicBezTo>
                    <a:pt x="788" y="3580"/>
                    <a:pt x="1245" y="3921"/>
                    <a:pt x="1701" y="3921"/>
                  </a:cubicBezTo>
                  <a:cubicBezTo>
                    <a:pt x="1702" y="3921"/>
                    <a:pt x="1704" y="3921"/>
                    <a:pt x="1705" y="3921"/>
                  </a:cubicBezTo>
                  <a:lnTo>
                    <a:pt x="7799" y="3882"/>
                  </a:lnTo>
                  <a:cubicBezTo>
                    <a:pt x="8256" y="3880"/>
                    <a:pt x="8544" y="3531"/>
                    <a:pt x="8441" y="3109"/>
                  </a:cubicBezTo>
                  <a:lnTo>
                    <a:pt x="7862" y="762"/>
                  </a:lnTo>
                  <a:cubicBezTo>
                    <a:pt x="7758" y="343"/>
                    <a:pt x="7303" y="1"/>
                    <a:pt x="68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59;p48">
              <a:extLst>
                <a:ext uri="{FF2B5EF4-FFF2-40B4-BE49-F238E27FC236}">
                  <a16:creationId xmlns:a16="http://schemas.microsoft.com/office/drawing/2014/main" id="{F290F49E-C420-2173-0DBC-F3E6DF7A34AC}"/>
                </a:ext>
              </a:extLst>
            </p:cNvPr>
            <p:cNvSpPr/>
            <p:nvPr/>
          </p:nvSpPr>
          <p:spPr>
            <a:xfrm>
              <a:off x="4152925" y="2823525"/>
              <a:ext cx="209900" cy="33050"/>
            </a:xfrm>
            <a:custGeom>
              <a:avLst/>
              <a:gdLst/>
              <a:ahLst/>
              <a:cxnLst/>
              <a:rect l="l" t="t" r="r" b="b"/>
              <a:pathLst>
                <a:path w="8396" h="1322" extrusionOk="0">
                  <a:moveTo>
                    <a:pt x="1008" y="0"/>
                  </a:moveTo>
                  <a:cubicBezTo>
                    <a:pt x="453" y="0"/>
                    <a:pt x="1" y="361"/>
                    <a:pt x="1" y="800"/>
                  </a:cubicBezTo>
                  <a:lnTo>
                    <a:pt x="1" y="1155"/>
                  </a:lnTo>
                  <a:cubicBezTo>
                    <a:pt x="1" y="1211"/>
                    <a:pt x="8" y="1267"/>
                    <a:pt x="22" y="1321"/>
                  </a:cubicBezTo>
                  <a:lnTo>
                    <a:pt x="8374" y="1321"/>
                  </a:lnTo>
                  <a:cubicBezTo>
                    <a:pt x="8387" y="1267"/>
                    <a:pt x="8395" y="1211"/>
                    <a:pt x="8395" y="1155"/>
                  </a:cubicBezTo>
                  <a:lnTo>
                    <a:pt x="8395" y="800"/>
                  </a:lnTo>
                  <a:cubicBezTo>
                    <a:pt x="8395" y="361"/>
                    <a:pt x="7943" y="0"/>
                    <a:pt x="73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0;p48">
              <a:extLst>
                <a:ext uri="{FF2B5EF4-FFF2-40B4-BE49-F238E27FC236}">
                  <a16:creationId xmlns:a16="http://schemas.microsoft.com/office/drawing/2014/main" id="{25118831-A179-8D30-295C-AE9AC80538AD}"/>
                </a:ext>
              </a:extLst>
            </p:cNvPr>
            <p:cNvSpPr/>
            <p:nvPr/>
          </p:nvSpPr>
          <p:spPr>
            <a:xfrm>
              <a:off x="4146225" y="2780200"/>
              <a:ext cx="108875" cy="58900"/>
            </a:xfrm>
            <a:custGeom>
              <a:avLst/>
              <a:gdLst/>
              <a:ahLst/>
              <a:cxnLst/>
              <a:rect l="l" t="t" r="r" b="b"/>
              <a:pathLst>
                <a:path w="4355" h="2356" extrusionOk="0">
                  <a:moveTo>
                    <a:pt x="141" y="1"/>
                  </a:moveTo>
                  <a:cubicBezTo>
                    <a:pt x="63" y="1"/>
                    <a:pt x="1" y="63"/>
                    <a:pt x="1" y="141"/>
                  </a:cubicBezTo>
                  <a:lnTo>
                    <a:pt x="1" y="2215"/>
                  </a:lnTo>
                  <a:cubicBezTo>
                    <a:pt x="1" y="2293"/>
                    <a:pt x="63" y="2355"/>
                    <a:pt x="141" y="2355"/>
                  </a:cubicBezTo>
                  <a:lnTo>
                    <a:pt x="4214" y="2355"/>
                  </a:lnTo>
                  <a:cubicBezTo>
                    <a:pt x="4292" y="2355"/>
                    <a:pt x="4354" y="2293"/>
                    <a:pt x="4354" y="2215"/>
                  </a:cubicBezTo>
                  <a:lnTo>
                    <a:pt x="4354" y="141"/>
                  </a:lnTo>
                  <a:cubicBezTo>
                    <a:pt x="4354" y="63"/>
                    <a:pt x="4292"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1;p48">
              <a:extLst>
                <a:ext uri="{FF2B5EF4-FFF2-40B4-BE49-F238E27FC236}">
                  <a16:creationId xmlns:a16="http://schemas.microsoft.com/office/drawing/2014/main" id="{18F3D9B4-76FB-36EA-1DCE-6E5124205C81}"/>
                </a:ext>
              </a:extLst>
            </p:cNvPr>
            <p:cNvSpPr/>
            <p:nvPr/>
          </p:nvSpPr>
          <p:spPr>
            <a:xfrm>
              <a:off x="4146225" y="2780200"/>
              <a:ext cx="92900" cy="58900"/>
            </a:xfrm>
            <a:custGeom>
              <a:avLst/>
              <a:gdLst/>
              <a:ahLst/>
              <a:cxnLst/>
              <a:rect l="l" t="t" r="r" b="b"/>
              <a:pathLst>
                <a:path w="3716" h="2356" extrusionOk="0">
                  <a:moveTo>
                    <a:pt x="131" y="1"/>
                  </a:moveTo>
                  <a:cubicBezTo>
                    <a:pt x="60" y="1"/>
                    <a:pt x="1" y="58"/>
                    <a:pt x="1" y="131"/>
                  </a:cubicBezTo>
                  <a:lnTo>
                    <a:pt x="1" y="2227"/>
                  </a:lnTo>
                  <a:cubicBezTo>
                    <a:pt x="1" y="2298"/>
                    <a:pt x="60" y="2355"/>
                    <a:pt x="131" y="2355"/>
                  </a:cubicBezTo>
                  <a:lnTo>
                    <a:pt x="3588" y="2355"/>
                  </a:lnTo>
                  <a:cubicBezTo>
                    <a:pt x="3658" y="2355"/>
                    <a:pt x="3716" y="2298"/>
                    <a:pt x="3716" y="2227"/>
                  </a:cubicBezTo>
                  <a:lnTo>
                    <a:pt x="3716" y="131"/>
                  </a:lnTo>
                  <a:cubicBezTo>
                    <a:pt x="3716" y="58"/>
                    <a:pt x="3658" y="1"/>
                    <a:pt x="3588" y="1"/>
                  </a:cubicBezTo>
                  <a:close/>
                </a:path>
              </a:pathLst>
            </a:custGeom>
            <a:solidFill>
              <a:srgbClr val="FDC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2;p48">
              <a:extLst>
                <a:ext uri="{FF2B5EF4-FFF2-40B4-BE49-F238E27FC236}">
                  <a16:creationId xmlns:a16="http://schemas.microsoft.com/office/drawing/2014/main" id="{EC17A4FD-3F84-561A-930B-748FE73E8953}"/>
                </a:ext>
              </a:extLst>
            </p:cNvPr>
            <p:cNvSpPr/>
            <p:nvPr/>
          </p:nvSpPr>
          <p:spPr>
            <a:xfrm>
              <a:off x="4090250" y="2828525"/>
              <a:ext cx="298000" cy="69975"/>
            </a:xfrm>
            <a:custGeom>
              <a:avLst/>
              <a:gdLst/>
              <a:ahLst/>
              <a:cxnLst/>
              <a:rect l="l" t="t" r="r" b="b"/>
              <a:pathLst>
                <a:path w="11920" h="2799" extrusionOk="0">
                  <a:moveTo>
                    <a:pt x="11768" y="1"/>
                  </a:moveTo>
                  <a:cubicBezTo>
                    <a:pt x="11742" y="1"/>
                    <a:pt x="11715" y="8"/>
                    <a:pt x="11692" y="24"/>
                  </a:cubicBezTo>
                  <a:lnTo>
                    <a:pt x="10471" y="866"/>
                  </a:lnTo>
                  <a:cubicBezTo>
                    <a:pt x="10445" y="885"/>
                    <a:pt x="10425" y="913"/>
                    <a:pt x="10419" y="944"/>
                  </a:cubicBezTo>
                  <a:lnTo>
                    <a:pt x="5154" y="944"/>
                  </a:lnTo>
                  <a:lnTo>
                    <a:pt x="5848" y="465"/>
                  </a:lnTo>
                  <a:cubicBezTo>
                    <a:pt x="5909" y="422"/>
                    <a:pt x="5924" y="340"/>
                    <a:pt x="5883" y="279"/>
                  </a:cubicBezTo>
                  <a:cubicBezTo>
                    <a:pt x="5856" y="242"/>
                    <a:pt x="5815" y="222"/>
                    <a:pt x="5773" y="222"/>
                  </a:cubicBezTo>
                  <a:cubicBezTo>
                    <a:pt x="5746" y="222"/>
                    <a:pt x="5720" y="230"/>
                    <a:pt x="5697" y="246"/>
                  </a:cubicBezTo>
                  <a:lnTo>
                    <a:pt x="4685" y="944"/>
                  </a:lnTo>
                  <a:lnTo>
                    <a:pt x="1532" y="944"/>
                  </a:lnTo>
                  <a:lnTo>
                    <a:pt x="2450" y="309"/>
                  </a:lnTo>
                  <a:cubicBezTo>
                    <a:pt x="2511" y="268"/>
                    <a:pt x="2526" y="184"/>
                    <a:pt x="2485" y="123"/>
                  </a:cubicBezTo>
                  <a:cubicBezTo>
                    <a:pt x="2459" y="85"/>
                    <a:pt x="2417" y="65"/>
                    <a:pt x="2375" y="65"/>
                  </a:cubicBezTo>
                  <a:cubicBezTo>
                    <a:pt x="2348" y="65"/>
                    <a:pt x="2321" y="73"/>
                    <a:pt x="2297" y="90"/>
                  </a:cubicBezTo>
                  <a:lnTo>
                    <a:pt x="1077" y="934"/>
                  </a:lnTo>
                  <a:cubicBezTo>
                    <a:pt x="1073" y="936"/>
                    <a:pt x="1068" y="939"/>
                    <a:pt x="1065" y="942"/>
                  </a:cubicBezTo>
                  <a:lnTo>
                    <a:pt x="1063" y="942"/>
                  </a:lnTo>
                  <a:cubicBezTo>
                    <a:pt x="960" y="942"/>
                    <a:pt x="874" y="1028"/>
                    <a:pt x="874" y="1131"/>
                  </a:cubicBezTo>
                  <a:cubicBezTo>
                    <a:pt x="874" y="1235"/>
                    <a:pt x="960" y="1321"/>
                    <a:pt x="1063" y="1321"/>
                  </a:cubicBezTo>
                  <a:lnTo>
                    <a:pt x="1096" y="1321"/>
                  </a:lnTo>
                  <a:lnTo>
                    <a:pt x="33" y="2691"/>
                  </a:lnTo>
                  <a:cubicBezTo>
                    <a:pt x="0" y="2734"/>
                    <a:pt x="32" y="2798"/>
                    <a:pt x="86" y="2798"/>
                  </a:cubicBezTo>
                  <a:cubicBezTo>
                    <a:pt x="102" y="2798"/>
                    <a:pt x="117" y="2793"/>
                    <a:pt x="129" y="2782"/>
                  </a:cubicBezTo>
                  <a:lnTo>
                    <a:pt x="1870" y="1321"/>
                  </a:lnTo>
                  <a:lnTo>
                    <a:pt x="4499" y="1321"/>
                  </a:lnTo>
                  <a:cubicBezTo>
                    <a:pt x="4515" y="1328"/>
                    <a:pt x="4533" y="1332"/>
                    <a:pt x="4550" y="1332"/>
                  </a:cubicBezTo>
                  <a:cubicBezTo>
                    <a:pt x="4567" y="1332"/>
                    <a:pt x="4584" y="1328"/>
                    <a:pt x="4601" y="1321"/>
                  </a:cubicBezTo>
                  <a:lnTo>
                    <a:pt x="11013" y="1321"/>
                  </a:lnTo>
                  <a:cubicBezTo>
                    <a:pt x="11116" y="1321"/>
                    <a:pt x="11202" y="1237"/>
                    <a:pt x="11202" y="1131"/>
                  </a:cubicBezTo>
                  <a:cubicBezTo>
                    <a:pt x="11202" y="1028"/>
                    <a:pt x="11116" y="944"/>
                    <a:pt x="11013" y="944"/>
                  </a:cubicBezTo>
                  <a:lnTo>
                    <a:pt x="10828" y="944"/>
                  </a:lnTo>
                  <a:lnTo>
                    <a:pt x="11844" y="243"/>
                  </a:lnTo>
                  <a:cubicBezTo>
                    <a:pt x="11904" y="200"/>
                    <a:pt x="11919" y="118"/>
                    <a:pt x="11878" y="59"/>
                  </a:cubicBezTo>
                  <a:cubicBezTo>
                    <a:pt x="11852" y="21"/>
                    <a:pt x="11810" y="1"/>
                    <a:pt x="11768" y="1"/>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3;p48">
              <a:extLst>
                <a:ext uri="{FF2B5EF4-FFF2-40B4-BE49-F238E27FC236}">
                  <a16:creationId xmlns:a16="http://schemas.microsoft.com/office/drawing/2014/main" id="{58E4841D-8D28-EE5B-33BC-8446B037E179}"/>
                </a:ext>
              </a:extLst>
            </p:cNvPr>
            <p:cNvSpPr/>
            <p:nvPr/>
          </p:nvSpPr>
          <p:spPr>
            <a:xfrm>
              <a:off x="4185350" y="2856500"/>
              <a:ext cx="34525" cy="47325"/>
            </a:xfrm>
            <a:custGeom>
              <a:avLst/>
              <a:gdLst/>
              <a:ahLst/>
              <a:cxnLst/>
              <a:rect l="l" t="t" r="r" b="b"/>
              <a:pathLst>
                <a:path w="1381" h="1893" extrusionOk="0">
                  <a:moveTo>
                    <a:pt x="1381" y="1"/>
                  </a:moveTo>
                  <a:lnTo>
                    <a:pt x="859" y="22"/>
                  </a:lnTo>
                  <a:lnTo>
                    <a:pt x="0" y="1893"/>
                  </a:lnTo>
                  <a:lnTo>
                    <a:pt x="1381" y="1"/>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4;p48">
              <a:extLst>
                <a:ext uri="{FF2B5EF4-FFF2-40B4-BE49-F238E27FC236}">
                  <a16:creationId xmlns:a16="http://schemas.microsoft.com/office/drawing/2014/main" id="{2F57D27A-D4AD-1626-819D-2C99BD4972AB}"/>
                </a:ext>
              </a:extLst>
            </p:cNvPr>
            <p:cNvSpPr/>
            <p:nvPr/>
          </p:nvSpPr>
          <p:spPr>
            <a:xfrm>
              <a:off x="4183575" y="2855075"/>
              <a:ext cx="38175" cy="50200"/>
            </a:xfrm>
            <a:custGeom>
              <a:avLst/>
              <a:gdLst/>
              <a:ahLst/>
              <a:cxnLst/>
              <a:rect l="l" t="t" r="r" b="b"/>
              <a:pathLst>
                <a:path w="1527" h="2008" extrusionOk="0">
                  <a:moveTo>
                    <a:pt x="1333" y="120"/>
                  </a:moveTo>
                  <a:lnTo>
                    <a:pt x="366" y="1446"/>
                  </a:lnTo>
                  <a:lnTo>
                    <a:pt x="968" y="135"/>
                  </a:lnTo>
                  <a:lnTo>
                    <a:pt x="1333" y="120"/>
                  </a:lnTo>
                  <a:close/>
                  <a:moveTo>
                    <a:pt x="1454" y="0"/>
                  </a:moveTo>
                  <a:cubicBezTo>
                    <a:pt x="1453" y="0"/>
                    <a:pt x="1452" y="0"/>
                    <a:pt x="1450" y="0"/>
                  </a:cubicBezTo>
                  <a:lnTo>
                    <a:pt x="929" y="20"/>
                  </a:lnTo>
                  <a:cubicBezTo>
                    <a:pt x="907" y="22"/>
                    <a:pt x="888" y="35"/>
                    <a:pt x="878" y="55"/>
                  </a:cubicBezTo>
                  <a:lnTo>
                    <a:pt x="19" y="1925"/>
                  </a:lnTo>
                  <a:cubicBezTo>
                    <a:pt x="1" y="1965"/>
                    <a:pt x="29" y="2008"/>
                    <a:pt x="71" y="2008"/>
                  </a:cubicBezTo>
                  <a:cubicBezTo>
                    <a:pt x="90" y="2008"/>
                    <a:pt x="108" y="1999"/>
                    <a:pt x="118" y="1985"/>
                  </a:cubicBezTo>
                  <a:lnTo>
                    <a:pt x="1500" y="92"/>
                  </a:lnTo>
                  <a:cubicBezTo>
                    <a:pt x="1527" y="54"/>
                    <a:pt x="1500" y="0"/>
                    <a:pt x="1454"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5;p48">
              <a:extLst>
                <a:ext uri="{FF2B5EF4-FFF2-40B4-BE49-F238E27FC236}">
                  <a16:creationId xmlns:a16="http://schemas.microsoft.com/office/drawing/2014/main" id="{854EA439-F343-FEA5-2F81-DFBA7C0F2C6A}"/>
                </a:ext>
              </a:extLst>
            </p:cNvPr>
            <p:cNvSpPr/>
            <p:nvPr/>
          </p:nvSpPr>
          <p:spPr>
            <a:xfrm>
              <a:off x="4346150" y="2855025"/>
              <a:ext cx="27175" cy="52050"/>
            </a:xfrm>
            <a:custGeom>
              <a:avLst/>
              <a:gdLst/>
              <a:ahLst/>
              <a:cxnLst/>
              <a:rect l="l" t="t" r="r" b="b"/>
              <a:pathLst>
                <a:path w="1087" h="2082" extrusionOk="0">
                  <a:moveTo>
                    <a:pt x="456" y="1"/>
                  </a:moveTo>
                  <a:lnTo>
                    <a:pt x="0" y="17"/>
                  </a:lnTo>
                  <a:lnTo>
                    <a:pt x="1086" y="2082"/>
                  </a:lnTo>
                  <a:lnTo>
                    <a:pt x="456" y="1"/>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6;p48">
              <a:extLst>
                <a:ext uri="{FF2B5EF4-FFF2-40B4-BE49-F238E27FC236}">
                  <a16:creationId xmlns:a16="http://schemas.microsoft.com/office/drawing/2014/main" id="{FAAB8577-AC66-98D4-9BD3-2638F7303F8A}"/>
                </a:ext>
              </a:extLst>
            </p:cNvPr>
            <p:cNvSpPr/>
            <p:nvPr/>
          </p:nvSpPr>
          <p:spPr>
            <a:xfrm>
              <a:off x="4344375" y="2853600"/>
              <a:ext cx="30575" cy="54975"/>
            </a:xfrm>
            <a:custGeom>
              <a:avLst/>
              <a:gdLst/>
              <a:ahLst/>
              <a:cxnLst/>
              <a:rect l="l" t="t" r="r" b="b"/>
              <a:pathLst>
                <a:path w="1223" h="2199" extrusionOk="0">
                  <a:moveTo>
                    <a:pt x="484" y="117"/>
                  </a:moveTo>
                  <a:lnTo>
                    <a:pt x="925" y="1570"/>
                  </a:lnTo>
                  <a:lnTo>
                    <a:pt x="167" y="130"/>
                  </a:lnTo>
                  <a:lnTo>
                    <a:pt x="484" y="117"/>
                  </a:lnTo>
                  <a:close/>
                  <a:moveTo>
                    <a:pt x="524" y="0"/>
                  </a:moveTo>
                  <a:lnTo>
                    <a:pt x="69" y="16"/>
                  </a:lnTo>
                  <a:cubicBezTo>
                    <a:pt x="27" y="18"/>
                    <a:pt x="0" y="64"/>
                    <a:pt x="20" y="102"/>
                  </a:cubicBezTo>
                  <a:lnTo>
                    <a:pt x="1106" y="2167"/>
                  </a:lnTo>
                  <a:cubicBezTo>
                    <a:pt x="1116" y="2185"/>
                    <a:pt x="1136" y="2198"/>
                    <a:pt x="1157" y="2198"/>
                  </a:cubicBezTo>
                  <a:cubicBezTo>
                    <a:pt x="1165" y="2198"/>
                    <a:pt x="1173" y="2197"/>
                    <a:pt x="1180" y="2193"/>
                  </a:cubicBezTo>
                  <a:cubicBezTo>
                    <a:pt x="1208" y="2182"/>
                    <a:pt x="1223" y="2150"/>
                    <a:pt x="1213" y="2122"/>
                  </a:cubicBezTo>
                  <a:lnTo>
                    <a:pt x="583" y="41"/>
                  </a:lnTo>
                  <a:cubicBezTo>
                    <a:pt x="575" y="16"/>
                    <a:pt x="552" y="0"/>
                    <a:pt x="527"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7;p48">
              <a:extLst>
                <a:ext uri="{FF2B5EF4-FFF2-40B4-BE49-F238E27FC236}">
                  <a16:creationId xmlns:a16="http://schemas.microsoft.com/office/drawing/2014/main" id="{695F43D8-53CD-9D32-3755-4587CB71489D}"/>
                </a:ext>
              </a:extLst>
            </p:cNvPr>
            <p:cNvSpPr/>
            <p:nvPr/>
          </p:nvSpPr>
          <p:spPr>
            <a:xfrm>
              <a:off x="4291725" y="2856150"/>
              <a:ext cx="27200" cy="52050"/>
            </a:xfrm>
            <a:custGeom>
              <a:avLst/>
              <a:gdLst/>
              <a:ahLst/>
              <a:cxnLst/>
              <a:rect l="l" t="t" r="r" b="b"/>
              <a:pathLst>
                <a:path w="1088" h="2082" extrusionOk="0">
                  <a:moveTo>
                    <a:pt x="456" y="0"/>
                  </a:moveTo>
                  <a:lnTo>
                    <a:pt x="0" y="16"/>
                  </a:lnTo>
                  <a:lnTo>
                    <a:pt x="1088" y="2081"/>
                  </a:lnTo>
                  <a:lnTo>
                    <a:pt x="456"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68;p48">
              <a:extLst>
                <a:ext uri="{FF2B5EF4-FFF2-40B4-BE49-F238E27FC236}">
                  <a16:creationId xmlns:a16="http://schemas.microsoft.com/office/drawing/2014/main" id="{E61AFE06-8858-CA33-908A-61EB4AC6984B}"/>
                </a:ext>
              </a:extLst>
            </p:cNvPr>
            <p:cNvSpPr/>
            <p:nvPr/>
          </p:nvSpPr>
          <p:spPr>
            <a:xfrm>
              <a:off x="4289950" y="2854700"/>
              <a:ext cx="30600" cy="54975"/>
            </a:xfrm>
            <a:custGeom>
              <a:avLst/>
              <a:gdLst/>
              <a:ahLst/>
              <a:cxnLst/>
              <a:rect l="l" t="t" r="r" b="b"/>
              <a:pathLst>
                <a:path w="1224" h="2199" extrusionOk="0">
                  <a:moveTo>
                    <a:pt x="484" y="117"/>
                  </a:moveTo>
                  <a:lnTo>
                    <a:pt x="925" y="1570"/>
                  </a:lnTo>
                  <a:lnTo>
                    <a:pt x="167" y="130"/>
                  </a:lnTo>
                  <a:lnTo>
                    <a:pt x="484" y="117"/>
                  </a:lnTo>
                  <a:close/>
                  <a:moveTo>
                    <a:pt x="527" y="0"/>
                  </a:moveTo>
                  <a:cubicBezTo>
                    <a:pt x="526" y="0"/>
                    <a:pt x="525" y="0"/>
                    <a:pt x="524" y="0"/>
                  </a:cubicBezTo>
                  <a:lnTo>
                    <a:pt x="70" y="17"/>
                  </a:lnTo>
                  <a:cubicBezTo>
                    <a:pt x="27" y="19"/>
                    <a:pt x="1" y="65"/>
                    <a:pt x="20" y="102"/>
                  </a:cubicBezTo>
                  <a:lnTo>
                    <a:pt x="1106" y="2167"/>
                  </a:lnTo>
                  <a:cubicBezTo>
                    <a:pt x="1116" y="2187"/>
                    <a:pt x="1136" y="2199"/>
                    <a:pt x="1159" y="2199"/>
                  </a:cubicBezTo>
                  <a:cubicBezTo>
                    <a:pt x="1165" y="2199"/>
                    <a:pt x="1174" y="2197"/>
                    <a:pt x="1180" y="2194"/>
                  </a:cubicBezTo>
                  <a:cubicBezTo>
                    <a:pt x="1208" y="2182"/>
                    <a:pt x="1223" y="2153"/>
                    <a:pt x="1215" y="2123"/>
                  </a:cubicBezTo>
                  <a:lnTo>
                    <a:pt x="583" y="42"/>
                  </a:lnTo>
                  <a:cubicBezTo>
                    <a:pt x="575" y="18"/>
                    <a:pt x="554" y="0"/>
                    <a:pt x="527"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9;p48">
              <a:extLst>
                <a:ext uri="{FF2B5EF4-FFF2-40B4-BE49-F238E27FC236}">
                  <a16:creationId xmlns:a16="http://schemas.microsoft.com/office/drawing/2014/main" id="{8B8562C8-9E90-2511-BFE4-DEA0E6479284}"/>
                </a:ext>
              </a:extLst>
            </p:cNvPr>
            <p:cNvSpPr/>
            <p:nvPr/>
          </p:nvSpPr>
          <p:spPr>
            <a:xfrm>
              <a:off x="4182625" y="2760550"/>
              <a:ext cx="7225" cy="7225"/>
            </a:xfrm>
            <a:custGeom>
              <a:avLst/>
              <a:gdLst/>
              <a:ahLst/>
              <a:cxnLst/>
              <a:rect l="l" t="t" r="r" b="b"/>
              <a:pathLst>
                <a:path w="289" h="289" extrusionOk="0">
                  <a:moveTo>
                    <a:pt x="144" y="0"/>
                  </a:moveTo>
                  <a:cubicBezTo>
                    <a:pt x="65" y="0"/>
                    <a:pt x="1" y="64"/>
                    <a:pt x="1" y="145"/>
                  </a:cubicBezTo>
                  <a:cubicBezTo>
                    <a:pt x="1" y="224"/>
                    <a:pt x="65" y="288"/>
                    <a:pt x="144" y="288"/>
                  </a:cubicBezTo>
                  <a:cubicBezTo>
                    <a:pt x="225" y="288"/>
                    <a:pt x="289" y="224"/>
                    <a:pt x="289" y="145"/>
                  </a:cubicBezTo>
                  <a:cubicBezTo>
                    <a:pt x="289" y="64"/>
                    <a:pt x="225" y="0"/>
                    <a:pt x="1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0;p48">
              <a:extLst>
                <a:ext uri="{FF2B5EF4-FFF2-40B4-BE49-F238E27FC236}">
                  <a16:creationId xmlns:a16="http://schemas.microsoft.com/office/drawing/2014/main" id="{FB63F5FF-CDDD-5A22-215A-332CF83D2F8B}"/>
                </a:ext>
              </a:extLst>
            </p:cNvPr>
            <p:cNvSpPr/>
            <p:nvPr/>
          </p:nvSpPr>
          <p:spPr>
            <a:xfrm>
              <a:off x="4257050" y="2760550"/>
              <a:ext cx="7225" cy="7225"/>
            </a:xfrm>
            <a:custGeom>
              <a:avLst/>
              <a:gdLst/>
              <a:ahLst/>
              <a:cxnLst/>
              <a:rect l="l" t="t" r="r" b="b"/>
              <a:pathLst>
                <a:path w="289" h="289" extrusionOk="0">
                  <a:moveTo>
                    <a:pt x="143" y="0"/>
                  </a:moveTo>
                  <a:cubicBezTo>
                    <a:pt x="64" y="0"/>
                    <a:pt x="0" y="64"/>
                    <a:pt x="0" y="145"/>
                  </a:cubicBezTo>
                  <a:cubicBezTo>
                    <a:pt x="0" y="224"/>
                    <a:pt x="64" y="288"/>
                    <a:pt x="143" y="288"/>
                  </a:cubicBezTo>
                  <a:cubicBezTo>
                    <a:pt x="222" y="288"/>
                    <a:pt x="288" y="224"/>
                    <a:pt x="288" y="145"/>
                  </a:cubicBezTo>
                  <a:cubicBezTo>
                    <a:pt x="288" y="64"/>
                    <a:pt x="222" y="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feld 20">
            <a:extLst>
              <a:ext uri="{FF2B5EF4-FFF2-40B4-BE49-F238E27FC236}">
                <a16:creationId xmlns:a16="http://schemas.microsoft.com/office/drawing/2014/main" id="{63E447C9-CA9B-C3B0-344E-DE2FAFA3144A}"/>
              </a:ext>
            </a:extLst>
          </p:cNvPr>
          <p:cNvSpPr txBox="1"/>
          <p:nvPr/>
        </p:nvSpPr>
        <p:spPr>
          <a:xfrm>
            <a:off x="167640" y="4709160"/>
            <a:ext cx="8808720" cy="307777"/>
          </a:xfrm>
          <a:prstGeom prst="rect">
            <a:avLst/>
          </a:prstGeom>
          <a:noFill/>
        </p:spPr>
        <p:txBody>
          <a:bodyPr wrap="square" rtlCol="0">
            <a:spAutoFit/>
          </a:bodyPr>
          <a:lstStyle/>
          <a:p>
            <a:r>
              <a:rPr lang="de-DE" dirty="0"/>
              <a:t>15                                                                    Gruppe Möbelmarkt </a:t>
            </a:r>
          </a:p>
        </p:txBody>
      </p:sp>
      <p:pic>
        <p:nvPicPr>
          <p:cNvPr id="22" name="Grafik 21" descr="Ein Bild, das Screenshot, Design enthält.">
            <a:extLst>
              <a:ext uri="{FF2B5EF4-FFF2-40B4-BE49-F238E27FC236}">
                <a16:creationId xmlns:a16="http://schemas.microsoft.com/office/drawing/2014/main" id="{C504DADC-8BF9-52A2-EC52-F23B29AB68D1}"/>
              </a:ext>
            </a:extLst>
          </p:cNvPr>
          <p:cNvPicPr>
            <a:picLocks noChangeAspect="1"/>
          </p:cNvPicPr>
          <p:nvPr/>
        </p:nvPicPr>
        <p:blipFill rotWithShape="1">
          <a:blip r:embed="rId2"/>
          <a:srcRect l="12147"/>
          <a:stretch/>
        </p:blipFill>
        <p:spPr>
          <a:xfrm>
            <a:off x="8616950" y="4648205"/>
            <a:ext cx="834150" cy="737463"/>
          </a:xfrm>
          <a:prstGeom prst="rect">
            <a:avLst/>
          </a:prstGeom>
        </p:spPr>
      </p:pic>
      <p:pic>
        <p:nvPicPr>
          <p:cNvPr id="23" name="Grafik 22" descr="Ein Bild, das Screenshot, Reihe, Text, Diagramm enthält.&#10;&#10;Automatisch generierte Beschreibung">
            <a:extLst>
              <a:ext uri="{FF2B5EF4-FFF2-40B4-BE49-F238E27FC236}">
                <a16:creationId xmlns:a16="http://schemas.microsoft.com/office/drawing/2014/main" id="{BE1E58A9-53DF-711F-0EEC-59EF5F383759}"/>
              </a:ext>
            </a:extLst>
          </p:cNvPr>
          <p:cNvPicPr>
            <a:picLocks noChangeAspect="1"/>
          </p:cNvPicPr>
          <p:nvPr/>
        </p:nvPicPr>
        <p:blipFill>
          <a:blip r:embed="rId3"/>
          <a:stretch>
            <a:fillRect/>
          </a:stretch>
        </p:blipFill>
        <p:spPr>
          <a:xfrm>
            <a:off x="-8890" y="1324041"/>
            <a:ext cx="9144000" cy="1933741"/>
          </a:xfrm>
          <a:prstGeom prst="rect">
            <a:avLst/>
          </a:prstGeom>
        </p:spPr>
      </p:pic>
    </p:spTree>
    <p:extLst>
      <p:ext uri="{BB962C8B-B14F-4D97-AF65-F5344CB8AC3E}">
        <p14:creationId xmlns:p14="http://schemas.microsoft.com/office/powerpoint/2010/main" val="1335790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19" name="Google Shape;219;p30"/>
          <p:cNvGrpSpPr/>
          <p:nvPr/>
        </p:nvGrpSpPr>
        <p:grpSpPr>
          <a:xfrm>
            <a:off x="-53878" y="1098017"/>
            <a:ext cx="1746883" cy="3546911"/>
            <a:chOff x="3263775" y="2554150"/>
            <a:chExt cx="486475" cy="987750"/>
          </a:xfrm>
        </p:grpSpPr>
        <p:sp>
          <p:nvSpPr>
            <p:cNvPr id="220" name="Google Shape;220;p30"/>
            <p:cNvSpPr/>
            <p:nvPr/>
          </p:nvSpPr>
          <p:spPr>
            <a:xfrm>
              <a:off x="3332175" y="2554150"/>
              <a:ext cx="301650" cy="978250"/>
            </a:xfrm>
            <a:custGeom>
              <a:avLst/>
              <a:gdLst/>
              <a:ahLst/>
              <a:cxnLst/>
              <a:rect l="l" t="t" r="r" b="b"/>
              <a:pathLst>
                <a:path w="12066" h="39130" extrusionOk="0">
                  <a:moveTo>
                    <a:pt x="6032" y="1"/>
                  </a:moveTo>
                  <a:cubicBezTo>
                    <a:pt x="2705" y="1"/>
                    <a:pt x="0" y="2708"/>
                    <a:pt x="0" y="6034"/>
                  </a:cubicBezTo>
                  <a:lnTo>
                    <a:pt x="0" y="39129"/>
                  </a:lnTo>
                  <a:lnTo>
                    <a:pt x="332" y="39129"/>
                  </a:lnTo>
                  <a:lnTo>
                    <a:pt x="332" y="6034"/>
                  </a:lnTo>
                  <a:cubicBezTo>
                    <a:pt x="332" y="2890"/>
                    <a:pt x="2890" y="333"/>
                    <a:pt x="6034" y="333"/>
                  </a:cubicBezTo>
                  <a:cubicBezTo>
                    <a:pt x="9176" y="333"/>
                    <a:pt x="11733" y="2890"/>
                    <a:pt x="11733" y="6034"/>
                  </a:cubicBezTo>
                  <a:lnTo>
                    <a:pt x="11733" y="6616"/>
                  </a:lnTo>
                  <a:lnTo>
                    <a:pt x="12065" y="6616"/>
                  </a:lnTo>
                  <a:lnTo>
                    <a:pt x="12065" y="6034"/>
                  </a:lnTo>
                  <a:cubicBezTo>
                    <a:pt x="12065" y="2708"/>
                    <a:pt x="9359" y="1"/>
                    <a:pt x="6032"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0"/>
            <p:cNvSpPr/>
            <p:nvPr/>
          </p:nvSpPr>
          <p:spPr>
            <a:xfrm>
              <a:off x="3509075" y="2721277"/>
              <a:ext cx="241175" cy="75800"/>
            </a:xfrm>
            <a:custGeom>
              <a:avLst/>
              <a:gdLst/>
              <a:ahLst/>
              <a:cxnLst/>
              <a:rect l="l" t="t" r="r" b="b"/>
              <a:pathLst>
                <a:path w="9647" h="3032" extrusionOk="0">
                  <a:moveTo>
                    <a:pt x="4823" y="1"/>
                  </a:moveTo>
                  <a:cubicBezTo>
                    <a:pt x="2669" y="1"/>
                    <a:pt x="818" y="1247"/>
                    <a:pt x="0" y="3031"/>
                  </a:cubicBezTo>
                  <a:lnTo>
                    <a:pt x="9646" y="3031"/>
                  </a:lnTo>
                  <a:cubicBezTo>
                    <a:pt x="8829" y="1247"/>
                    <a:pt x="6978" y="1"/>
                    <a:pt x="4823" y="1"/>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0"/>
            <p:cNvSpPr/>
            <p:nvPr/>
          </p:nvSpPr>
          <p:spPr>
            <a:xfrm>
              <a:off x="3263775" y="3522850"/>
              <a:ext cx="145075" cy="19050"/>
            </a:xfrm>
            <a:custGeom>
              <a:avLst/>
              <a:gdLst/>
              <a:ahLst/>
              <a:cxnLst/>
              <a:rect l="l" t="t" r="r" b="b"/>
              <a:pathLst>
                <a:path w="5803" h="762" extrusionOk="0">
                  <a:moveTo>
                    <a:pt x="0" y="1"/>
                  </a:moveTo>
                  <a:lnTo>
                    <a:pt x="0" y="762"/>
                  </a:lnTo>
                  <a:lnTo>
                    <a:pt x="5803" y="762"/>
                  </a:lnTo>
                  <a:lnTo>
                    <a:pt x="5803"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 name="Google Shape;1057;p45">
            <a:extLst>
              <a:ext uri="{FF2B5EF4-FFF2-40B4-BE49-F238E27FC236}">
                <a16:creationId xmlns:a16="http://schemas.microsoft.com/office/drawing/2014/main" id="{B3347A91-D285-FFED-8910-C8F921872F31}"/>
              </a:ext>
            </a:extLst>
          </p:cNvPr>
          <p:cNvGrpSpPr/>
          <p:nvPr/>
        </p:nvGrpSpPr>
        <p:grpSpPr>
          <a:xfrm>
            <a:off x="8396018" y="264368"/>
            <a:ext cx="390840" cy="1668969"/>
            <a:chOff x="3649225" y="3895475"/>
            <a:chExt cx="188375" cy="804400"/>
          </a:xfrm>
        </p:grpSpPr>
        <p:sp>
          <p:nvSpPr>
            <p:cNvPr id="3" name="Google Shape;1058;p45">
              <a:extLst>
                <a:ext uri="{FF2B5EF4-FFF2-40B4-BE49-F238E27FC236}">
                  <a16:creationId xmlns:a16="http://schemas.microsoft.com/office/drawing/2014/main" id="{D8A0A67B-4922-538D-D98E-C10AE71952A7}"/>
                </a:ext>
              </a:extLst>
            </p:cNvPr>
            <p:cNvSpPr/>
            <p:nvPr/>
          </p:nvSpPr>
          <p:spPr>
            <a:xfrm>
              <a:off x="3649225" y="4199325"/>
              <a:ext cx="188375" cy="196700"/>
            </a:xfrm>
            <a:custGeom>
              <a:avLst/>
              <a:gdLst/>
              <a:ahLst/>
              <a:cxnLst/>
              <a:rect l="l" t="t" r="r" b="b"/>
              <a:pathLst>
                <a:path w="7535" h="7868" extrusionOk="0">
                  <a:moveTo>
                    <a:pt x="0" y="1"/>
                  </a:moveTo>
                  <a:lnTo>
                    <a:pt x="0" y="7868"/>
                  </a:lnTo>
                  <a:lnTo>
                    <a:pt x="7534" y="7868"/>
                  </a:lnTo>
                  <a:lnTo>
                    <a:pt x="7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059;p45">
              <a:extLst>
                <a:ext uri="{FF2B5EF4-FFF2-40B4-BE49-F238E27FC236}">
                  <a16:creationId xmlns:a16="http://schemas.microsoft.com/office/drawing/2014/main" id="{0D831146-B380-B68A-23E1-35DB3332F913}"/>
                </a:ext>
              </a:extLst>
            </p:cNvPr>
            <p:cNvSpPr/>
            <p:nvPr/>
          </p:nvSpPr>
          <p:spPr>
            <a:xfrm>
              <a:off x="3649225" y="389547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060;p45">
              <a:extLst>
                <a:ext uri="{FF2B5EF4-FFF2-40B4-BE49-F238E27FC236}">
                  <a16:creationId xmlns:a16="http://schemas.microsoft.com/office/drawing/2014/main" id="{B2E3BF49-D58B-6507-150A-5C8BCB195D8F}"/>
                </a:ext>
              </a:extLst>
            </p:cNvPr>
            <p:cNvSpPr/>
            <p:nvPr/>
          </p:nvSpPr>
          <p:spPr>
            <a:xfrm>
              <a:off x="3649225" y="450422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61;p45">
              <a:extLst>
                <a:ext uri="{FF2B5EF4-FFF2-40B4-BE49-F238E27FC236}">
                  <a16:creationId xmlns:a16="http://schemas.microsoft.com/office/drawing/2014/main" id="{D83FDC5C-68C7-6A67-0E5D-1D28A7F51FE9}"/>
                </a:ext>
              </a:extLst>
            </p:cNvPr>
            <p:cNvSpPr/>
            <p:nvPr/>
          </p:nvSpPr>
          <p:spPr>
            <a:xfrm>
              <a:off x="3687725" y="4242000"/>
              <a:ext cx="111350" cy="111350"/>
            </a:xfrm>
            <a:custGeom>
              <a:avLst/>
              <a:gdLst/>
              <a:ahLst/>
              <a:cxnLst/>
              <a:rect l="l" t="t" r="r" b="b"/>
              <a:pathLst>
                <a:path w="4454" h="4454" extrusionOk="0">
                  <a:moveTo>
                    <a:pt x="2248" y="0"/>
                  </a:moveTo>
                  <a:lnTo>
                    <a:pt x="1790" y="42"/>
                  </a:lnTo>
                  <a:lnTo>
                    <a:pt x="1374" y="167"/>
                  </a:lnTo>
                  <a:lnTo>
                    <a:pt x="999" y="375"/>
                  </a:lnTo>
                  <a:lnTo>
                    <a:pt x="666" y="666"/>
                  </a:lnTo>
                  <a:lnTo>
                    <a:pt x="375" y="958"/>
                  </a:lnTo>
                  <a:lnTo>
                    <a:pt x="167" y="1374"/>
                  </a:lnTo>
                  <a:lnTo>
                    <a:pt x="42" y="1790"/>
                  </a:lnTo>
                  <a:lnTo>
                    <a:pt x="0" y="2206"/>
                  </a:lnTo>
                  <a:lnTo>
                    <a:pt x="42" y="2664"/>
                  </a:lnTo>
                  <a:lnTo>
                    <a:pt x="167" y="3080"/>
                  </a:lnTo>
                  <a:lnTo>
                    <a:pt x="375" y="3455"/>
                  </a:lnTo>
                  <a:lnTo>
                    <a:pt x="666" y="3788"/>
                  </a:lnTo>
                  <a:lnTo>
                    <a:pt x="999" y="4079"/>
                  </a:lnTo>
                  <a:lnTo>
                    <a:pt x="1374" y="4288"/>
                  </a:lnTo>
                  <a:lnTo>
                    <a:pt x="1790" y="4412"/>
                  </a:lnTo>
                  <a:lnTo>
                    <a:pt x="2248" y="4454"/>
                  </a:lnTo>
                  <a:lnTo>
                    <a:pt x="2706" y="4412"/>
                  </a:lnTo>
                  <a:lnTo>
                    <a:pt x="3122" y="4288"/>
                  </a:lnTo>
                  <a:lnTo>
                    <a:pt x="3497" y="4079"/>
                  </a:lnTo>
                  <a:lnTo>
                    <a:pt x="3830" y="3788"/>
                  </a:lnTo>
                  <a:lnTo>
                    <a:pt x="4079" y="3455"/>
                  </a:lnTo>
                  <a:lnTo>
                    <a:pt x="4287" y="3080"/>
                  </a:lnTo>
                  <a:lnTo>
                    <a:pt x="4412" y="2664"/>
                  </a:lnTo>
                  <a:lnTo>
                    <a:pt x="4454" y="2206"/>
                  </a:lnTo>
                  <a:lnTo>
                    <a:pt x="4412" y="1790"/>
                  </a:lnTo>
                  <a:lnTo>
                    <a:pt x="4287" y="1374"/>
                  </a:lnTo>
                  <a:lnTo>
                    <a:pt x="4079" y="958"/>
                  </a:lnTo>
                  <a:lnTo>
                    <a:pt x="3830" y="666"/>
                  </a:lnTo>
                  <a:lnTo>
                    <a:pt x="3497" y="375"/>
                  </a:lnTo>
                  <a:lnTo>
                    <a:pt x="3122" y="167"/>
                  </a:lnTo>
                  <a:lnTo>
                    <a:pt x="2706" y="42"/>
                  </a:lnTo>
                  <a:lnTo>
                    <a:pt x="22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062;p45">
              <a:extLst>
                <a:ext uri="{FF2B5EF4-FFF2-40B4-BE49-F238E27FC236}">
                  <a16:creationId xmlns:a16="http://schemas.microsoft.com/office/drawing/2014/main" id="{63F46AD8-8BD1-A0FB-DE61-0BBC7554C59A}"/>
                </a:ext>
              </a:extLst>
            </p:cNvPr>
            <p:cNvSpPr/>
            <p:nvPr/>
          </p:nvSpPr>
          <p:spPr>
            <a:xfrm>
              <a:off x="3679400" y="4537525"/>
              <a:ext cx="129050" cy="129050"/>
            </a:xfrm>
            <a:custGeom>
              <a:avLst/>
              <a:gdLst/>
              <a:ahLst/>
              <a:cxnLst/>
              <a:rect l="l" t="t" r="r" b="b"/>
              <a:pathLst>
                <a:path w="5162" h="5162" extrusionOk="0">
                  <a:moveTo>
                    <a:pt x="2581" y="0"/>
                  </a:moveTo>
                  <a:lnTo>
                    <a:pt x="0" y="2581"/>
                  </a:lnTo>
                  <a:lnTo>
                    <a:pt x="2581" y="5162"/>
                  </a:lnTo>
                  <a:lnTo>
                    <a:pt x="5162" y="2581"/>
                  </a:lnTo>
                  <a:lnTo>
                    <a:pt x="2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63;p45">
              <a:extLst>
                <a:ext uri="{FF2B5EF4-FFF2-40B4-BE49-F238E27FC236}">
                  <a16:creationId xmlns:a16="http://schemas.microsoft.com/office/drawing/2014/main" id="{FFCDD71A-8A5E-63BC-8068-C18C70D4A4A3}"/>
                </a:ext>
              </a:extLst>
            </p:cNvPr>
            <p:cNvSpPr/>
            <p:nvPr/>
          </p:nvSpPr>
          <p:spPr>
            <a:xfrm>
              <a:off x="3687725" y="3944375"/>
              <a:ext cx="111350" cy="90575"/>
            </a:xfrm>
            <a:custGeom>
              <a:avLst/>
              <a:gdLst/>
              <a:ahLst/>
              <a:cxnLst/>
              <a:rect l="l" t="t" r="r" b="b"/>
              <a:pathLst>
                <a:path w="4454" h="3623" extrusionOk="0">
                  <a:moveTo>
                    <a:pt x="2248" y="1"/>
                  </a:moveTo>
                  <a:lnTo>
                    <a:pt x="0" y="3622"/>
                  </a:lnTo>
                  <a:lnTo>
                    <a:pt x="4454" y="3622"/>
                  </a:lnTo>
                  <a:lnTo>
                    <a:pt x="2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Flussdiagramm: Manuelle Verarbeitung 8">
            <a:extLst>
              <a:ext uri="{FF2B5EF4-FFF2-40B4-BE49-F238E27FC236}">
                <a16:creationId xmlns:a16="http://schemas.microsoft.com/office/drawing/2014/main" id="{7B5D162C-C4F7-1106-E6FE-53BA1FC7A067}"/>
              </a:ext>
            </a:extLst>
          </p:cNvPr>
          <p:cNvSpPr/>
          <p:nvPr/>
        </p:nvSpPr>
        <p:spPr>
          <a:xfrm flipV="1">
            <a:off x="719286" y="1887509"/>
            <a:ext cx="1083195" cy="2742550"/>
          </a:xfrm>
          <a:prstGeom prst="flowChartManualOperation">
            <a:avLst/>
          </a:prstGeom>
          <a:solidFill>
            <a:schemeClr val="accent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p>
        </p:txBody>
      </p:sp>
      <p:sp>
        <p:nvSpPr>
          <p:cNvPr id="10" name="Textfeld 9">
            <a:extLst>
              <a:ext uri="{FF2B5EF4-FFF2-40B4-BE49-F238E27FC236}">
                <a16:creationId xmlns:a16="http://schemas.microsoft.com/office/drawing/2014/main" id="{AAF4CFE7-5D35-29EB-F8EB-B80588F64292}"/>
              </a:ext>
            </a:extLst>
          </p:cNvPr>
          <p:cNvSpPr txBox="1"/>
          <p:nvPr/>
        </p:nvSpPr>
        <p:spPr>
          <a:xfrm>
            <a:off x="1990618" y="-14602"/>
            <a:ext cx="6081132" cy="707886"/>
          </a:xfrm>
          <a:prstGeom prst="rect">
            <a:avLst/>
          </a:prstGeom>
          <a:noFill/>
        </p:spPr>
        <p:txBody>
          <a:bodyPr wrap="square" rtlCol="0">
            <a:spAutoFit/>
          </a:bodyPr>
          <a:lstStyle/>
          <a:p>
            <a:r>
              <a:rPr lang="de-DE" sz="4000" dirty="0"/>
              <a:t>Präsentationsoutline</a:t>
            </a:r>
          </a:p>
        </p:txBody>
      </p:sp>
      <p:sp>
        <p:nvSpPr>
          <p:cNvPr id="30" name="Google Shape;207;p30">
            <a:extLst>
              <a:ext uri="{FF2B5EF4-FFF2-40B4-BE49-F238E27FC236}">
                <a16:creationId xmlns:a16="http://schemas.microsoft.com/office/drawing/2014/main" id="{F9C1214E-AD6B-F681-49BA-16C4215B0E06}"/>
              </a:ext>
            </a:extLst>
          </p:cNvPr>
          <p:cNvSpPr txBox="1">
            <a:spLocks noGrp="1"/>
          </p:cNvSpPr>
          <p:nvPr>
            <p:ph type="title"/>
          </p:nvPr>
        </p:nvSpPr>
        <p:spPr>
          <a:xfrm>
            <a:off x="6204006" y="1445666"/>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01</a:t>
            </a:r>
            <a:endParaRPr sz="4400" dirty="0"/>
          </a:p>
        </p:txBody>
      </p:sp>
      <p:sp>
        <p:nvSpPr>
          <p:cNvPr id="31" name="Google Shape;209;p30">
            <a:extLst>
              <a:ext uri="{FF2B5EF4-FFF2-40B4-BE49-F238E27FC236}">
                <a16:creationId xmlns:a16="http://schemas.microsoft.com/office/drawing/2014/main" id="{5724706F-F51C-5C94-0C75-A88D6682234A}"/>
              </a:ext>
            </a:extLst>
          </p:cNvPr>
          <p:cNvSpPr txBox="1">
            <a:spLocks noGrp="1"/>
          </p:cNvSpPr>
          <p:nvPr>
            <p:ph type="ctrTitle" idx="3"/>
          </p:nvPr>
        </p:nvSpPr>
        <p:spPr>
          <a:xfrm>
            <a:off x="5203594" y="2247959"/>
            <a:ext cx="3940406" cy="1079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Einführung </a:t>
            </a:r>
            <a:br>
              <a:rPr lang="en" dirty="0"/>
            </a:br>
            <a:r>
              <a:rPr lang="en" sz="1600" dirty="0"/>
              <a:t>Justin Liebelt</a:t>
            </a:r>
            <a:endParaRPr dirty="0"/>
          </a:p>
        </p:txBody>
      </p:sp>
      <p:sp>
        <p:nvSpPr>
          <p:cNvPr id="192" name="Google Shape;215;p30">
            <a:extLst>
              <a:ext uri="{FF2B5EF4-FFF2-40B4-BE49-F238E27FC236}">
                <a16:creationId xmlns:a16="http://schemas.microsoft.com/office/drawing/2014/main" id="{C1604B89-68CB-CBCC-E158-12749D86B83A}"/>
              </a:ext>
            </a:extLst>
          </p:cNvPr>
          <p:cNvSpPr/>
          <p:nvPr/>
        </p:nvSpPr>
        <p:spPr>
          <a:xfrm>
            <a:off x="6990336" y="2099677"/>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feld 10">
            <a:extLst>
              <a:ext uri="{FF2B5EF4-FFF2-40B4-BE49-F238E27FC236}">
                <a16:creationId xmlns:a16="http://schemas.microsoft.com/office/drawing/2014/main" id="{F2113A24-5785-2A41-2543-0C96BF8DA45D}"/>
              </a:ext>
            </a:extLst>
          </p:cNvPr>
          <p:cNvSpPr txBox="1"/>
          <p:nvPr/>
        </p:nvSpPr>
        <p:spPr>
          <a:xfrm>
            <a:off x="167640" y="4709160"/>
            <a:ext cx="8808720" cy="307777"/>
          </a:xfrm>
          <a:prstGeom prst="rect">
            <a:avLst/>
          </a:prstGeom>
          <a:noFill/>
        </p:spPr>
        <p:txBody>
          <a:bodyPr wrap="square" rtlCol="0">
            <a:spAutoFit/>
          </a:bodyPr>
          <a:lstStyle/>
          <a:p>
            <a:r>
              <a:rPr lang="de-DE" dirty="0"/>
              <a:t>2                                                                    Gruppe Möbelmarkt </a:t>
            </a:r>
          </a:p>
        </p:txBody>
      </p:sp>
      <p:pic>
        <p:nvPicPr>
          <p:cNvPr id="12" name="Grafik 11" descr="Ein Bild, das Screenshot, Design enthält.">
            <a:extLst>
              <a:ext uri="{FF2B5EF4-FFF2-40B4-BE49-F238E27FC236}">
                <a16:creationId xmlns:a16="http://schemas.microsoft.com/office/drawing/2014/main" id="{823FAFB5-D20A-0359-EF50-6B7001FB67E6}"/>
              </a:ext>
            </a:extLst>
          </p:cNvPr>
          <p:cNvPicPr>
            <a:picLocks noChangeAspect="1"/>
          </p:cNvPicPr>
          <p:nvPr/>
        </p:nvPicPr>
        <p:blipFill rotWithShape="1">
          <a:blip r:embed="rId3"/>
          <a:srcRect l="4890"/>
          <a:stretch/>
        </p:blipFill>
        <p:spPr>
          <a:xfrm>
            <a:off x="8548047" y="4648205"/>
            <a:ext cx="903053" cy="737463"/>
          </a:xfrm>
          <a:prstGeom prst="rect">
            <a:avLst/>
          </a:prstGeom>
        </p:spPr>
      </p:pic>
    </p:spTree>
    <p:extLst>
      <p:ext uri="{BB962C8B-B14F-4D97-AF65-F5344CB8AC3E}">
        <p14:creationId xmlns:p14="http://schemas.microsoft.com/office/powerpoint/2010/main" val="2665955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2"/>
                                        </p:tgtEl>
                                        <p:attrNameLst>
                                          <p:attrName>style.visibility</p:attrName>
                                        </p:attrNameLst>
                                      </p:cBhvr>
                                      <p:to>
                                        <p:strVal val="visible"/>
                                      </p:to>
                                    </p:set>
                                    <p:animEffect transition="in" filter="fade">
                                      <p:cBhvr>
                                        <p:cTn id="13" dur="500"/>
                                        <p:tgtEl>
                                          <p:spTgt spid="192"/>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grpId="1" nodeType="clickEffect">
                                  <p:stCondLst>
                                    <p:cond delay="0"/>
                                  </p:stCondLst>
                                  <p:childTnLst>
                                    <p:animMotion origin="layout" path="M -4.72222E-6 5.55112E-17 L -0.56788 -0.18889 " pathEditMode="relative" rAng="0" ptsTypes="AA">
                                      <p:cBhvr>
                                        <p:cTn id="17" dur="2000" fill="hold"/>
                                        <p:tgtEl>
                                          <p:spTgt spid="192"/>
                                        </p:tgtEl>
                                        <p:attrNameLst>
                                          <p:attrName>ppt_x</p:attrName>
                                          <p:attrName>ppt_y</p:attrName>
                                        </p:attrNameLst>
                                      </p:cBhvr>
                                      <p:rCtr x="-28403" y="-9444"/>
                                    </p:animMotion>
                                  </p:childTnLst>
                                </p:cTn>
                              </p:par>
                              <p:par>
                                <p:cTn id="18" presetID="35" presetClass="path" presetSubtype="0" accel="50000" decel="50000" fill="hold" grpId="1" nodeType="withEffect">
                                  <p:stCondLst>
                                    <p:cond delay="0"/>
                                  </p:stCondLst>
                                  <p:childTnLst>
                                    <p:animMotion origin="layout" path="M -0.00747 -0.00618 L -0.50851 -0.10803 " pathEditMode="relative" rAng="0" ptsTypes="AA">
                                      <p:cBhvr>
                                        <p:cTn id="19" dur="2000" fill="hold"/>
                                        <p:tgtEl>
                                          <p:spTgt spid="30"/>
                                        </p:tgtEl>
                                        <p:attrNameLst>
                                          <p:attrName>ppt_x</p:attrName>
                                          <p:attrName>ppt_y</p:attrName>
                                        </p:attrNameLst>
                                      </p:cBhvr>
                                      <p:rCtr x="-25052" y="-5093"/>
                                    </p:animMotion>
                                  </p:childTnLst>
                                </p:cTn>
                              </p:par>
                              <p:par>
                                <p:cTn id="20" presetID="35" presetClass="path" presetSubtype="0" accel="50000" decel="50000" fill="hold" grpId="1" nodeType="withEffect">
                                  <p:stCondLst>
                                    <p:cond delay="0"/>
                                  </p:stCondLst>
                                  <p:childTnLst>
                                    <p:animMotion origin="layout" path="M 1.38889E-6 4.69136E-6 L -0.20729 -0.26081 " pathEditMode="relative" rAng="0" ptsTypes="AA">
                                      <p:cBhvr>
                                        <p:cTn id="21" dur="2000" fill="hold"/>
                                        <p:tgtEl>
                                          <p:spTgt spid="31"/>
                                        </p:tgtEl>
                                        <p:attrNameLst>
                                          <p:attrName>ppt_x</p:attrName>
                                          <p:attrName>ppt_y</p:attrName>
                                        </p:attrNameLst>
                                      </p:cBhvr>
                                      <p:rCtr x="-10365" y="-13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1" grpId="0"/>
      <p:bldP spid="31" grpId="1"/>
      <p:bldP spid="192" grpId="0" animBg="1"/>
      <p:bldP spid="19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A87DA2-9650-1209-C760-1B3EC7F9DB7D}"/>
              </a:ext>
            </a:extLst>
          </p:cNvPr>
          <p:cNvSpPr>
            <a:spLocks noGrp="1"/>
          </p:cNvSpPr>
          <p:nvPr>
            <p:ph type="title"/>
          </p:nvPr>
        </p:nvSpPr>
        <p:spPr>
          <a:xfrm>
            <a:off x="-1761899" y="-673294"/>
            <a:ext cx="8648625" cy="2580000"/>
          </a:xfrm>
        </p:spPr>
        <p:txBody>
          <a:bodyPr/>
          <a:lstStyle/>
          <a:p>
            <a:r>
              <a:rPr lang="de-DE" sz="4000" dirty="0"/>
              <a:t>Konzept: Lagersystem</a:t>
            </a:r>
          </a:p>
        </p:txBody>
      </p:sp>
      <p:sp>
        <p:nvSpPr>
          <p:cNvPr id="3" name="Textfeld 2">
            <a:extLst>
              <a:ext uri="{FF2B5EF4-FFF2-40B4-BE49-F238E27FC236}">
                <a16:creationId xmlns:a16="http://schemas.microsoft.com/office/drawing/2014/main" id="{E6C88E4C-6C7C-9D7C-1875-A726B488554B}"/>
              </a:ext>
            </a:extLst>
          </p:cNvPr>
          <p:cNvSpPr txBox="1"/>
          <p:nvPr/>
        </p:nvSpPr>
        <p:spPr>
          <a:xfrm>
            <a:off x="167640" y="4709160"/>
            <a:ext cx="8808720" cy="307777"/>
          </a:xfrm>
          <a:prstGeom prst="rect">
            <a:avLst/>
          </a:prstGeom>
          <a:noFill/>
        </p:spPr>
        <p:txBody>
          <a:bodyPr wrap="square" rtlCol="0">
            <a:spAutoFit/>
          </a:bodyPr>
          <a:lstStyle/>
          <a:p>
            <a:r>
              <a:rPr lang="de-DE" dirty="0"/>
              <a:t>16                                                                    Gruppe Möbelmarkt </a:t>
            </a:r>
          </a:p>
        </p:txBody>
      </p:sp>
      <p:pic>
        <p:nvPicPr>
          <p:cNvPr id="4" name="Grafik 3" descr="Ein Bild, das Screenshot, Design enthält.">
            <a:extLst>
              <a:ext uri="{FF2B5EF4-FFF2-40B4-BE49-F238E27FC236}">
                <a16:creationId xmlns:a16="http://schemas.microsoft.com/office/drawing/2014/main" id="{1DFB37DF-68F4-948F-4F46-644A0B0E2115}"/>
              </a:ext>
            </a:extLst>
          </p:cNvPr>
          <p:cNvPicPr>
            <a:picLocks noChangeAspect="1"/>
          </p:cNvPicPr>
          <p:nvPr/>
        </p:nvPicPr>
        <p:blipFill rotWithShape="1">
          <a:blip r:embed="rId2"/>
          <a:srcRect l="6796"/>
          <a:stretch/>
        </p:blipFill>
        <p:spPr>
          <a:xfrm>
            <a:off x="8566149" y="4648205"/>
            <a:ext cx="884951" cy="737463"/>
          </a:xfrm>
          <a:prstGeom prst="rect">
            <a:avLst/>
          </a:prstGeom>
        </p:spPr>
      </p:pic>
      <p:sp>
        <p:nvSpPr>
          <p:cNvPr id="5" name="Textfeld 4">
            <a:extLst>
              <a:ext uri="{FF2B5EF4-FFF2-40B4-BE49-F238E27FC236}">
                <a16:creationId xmlns:a16="http://schemas.microsoft.com/office/drawing/2014/main" id="{0EACB74C-91C0-8915-4C1C-6030CBDC39DC}"/>
              </a:ext>
            </a:extLst>
          </p:cNvPr>
          <p:cNvSpPr txBox="1"/>
          <p:nvPr/>
        </p:nvSpPr>
        <p:spPr>
          <a:xfrm>
            <a:off x="1139190" y="2248584"/>
            <a:ext cx="6865620" cy="646331"/>
          </a:xfrm>
          <a:prstGeom prst="rect">
            <a:avLst/>
          </a:prstGeom>
          <a:noFill/>
        </p:spPr>
        <p:txBody>
          <a:bodyPr wrap="square" rtlCol="0">
            <a:spAutoFit/>
          </a:bodyPr>
          <a:lstStyle/>
          <a:p>
            <a:pPr algn="ctr"/>
            <a:r>
              <a:rPr lang="de-DE" sz="1800" dirty="0"/>
              <a:t>Um das Konzept des Lagersystems am besten zu erklären, wird dessen Anwendung direkt im Code erklärt. </a:t>
            </a:r>
          </a:p>
        </p:txBody>
      </p:sp>
    </p:spTree>
    <p:extLst>
      <p:ext uri="{BB962C8B-B14F-4D97-AF65-F5344CB8AC3E}">
        <p14:creationId xmlns:p14="http://schemas.microsoft.com/office/powerpoint/2010/main" val="634411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948BF5-F1F2-9930-145C-01E0FC8604F9}"/>
              </a:ext>
            </a:extLst>
          </p:cNvPr>
          <p:cNvSpPr>
            <a:spLocks noGrp="1"/>
          </p:cNvSpPr>
          <p:nvPr>
            <p:ph type="title"/>
          </p:nvPr>
        </p:nvSpPr>
        <p:spPr>
          <a:xfrm>
            <a:off x="2919706" y="267631"/>
            <a:ext cx="3304588" cy="825190"/>
          </a:xfrm>
        </p:spPr>
        <p:txBody>
          <a:bodyPr/>
          <a:lstStyle/>
          <a:p>
            <a:r>
              <a:rPr lang="de-DE" sz="4000" dirty="0">
                <a:latin typeface="+mj-lt"/>
              </a:rPr>
              <a:t>Konzept: GUI</a:t>
            </a:r>
          </a:p>
        </p:txBody>
      </p:sp>
      <p:sp>
        <p:nvSpPr>
          <p:cNvPr id="3" name="Textfeld 2">
            <a:extLst>
              <a:ext uri="{FF2B5EF4-FFF2-40B4-BE49-F238E27FC236}">
                <a16:creationId xmlns:a16="http://schemas.microsoft.com/office/drawing/2014/main" id="{095ADFF4-590C-0FE2-3733-C4BF4B638EEB}"/>
              </a:ext>
            </a:extLst>
          </p:cNvPr>
          <p:cNvSpPr txBox="1"/>
          <p:nvPr/>
        </p:nvSpPr>
        <p:spPr>
          <a:xfrm>
            <a:off x="167640" y="4709160"/>
            <a:ext cx="8808720" cy="307777"/>
          </a:xfrm>
          <a:prstGeom prst="rect">
            <a:avLst/>
          </a:prstGeom>
          <a:noFill/>
        </p:spPr>
        <p:txBody>
          <a:bodyPr wrap="square" rtlCol="0">
            <a:spAutoFit/>
          </a:bodyPr>
          <a:lstStyle/>
          <a:p>
            <a:r>
              <a:rPr lang="de-DE" dirty="0"/>
              <a:t>17                                                                    Gruppe Möbelmarkt </a:t>
            </a:r>
          </a:p>
        </p:txBody>
      </p:sp>
      <p:pic>
        <p:nvPicPr>
          <p:cNvPr id="4" name="Grafik 3" descr="Ein Bild, das Screenshot, Design enthält.">
            <a:extLst>
              <a:ext uri="{FF2B5EF4-FFF2-40B4-BE49-F238E27FC236}">
                <a16:creationId xmlns:a16="http://schemas.microsoft.com/office/drawing/2014/main" id="{020AE693-6B0B-23F8-777A-DC66870E5A12}"/>
              </a:ext>
            </a:extLst>
          </p:cNvPr>
          <p:cNvPicPr>
            <a:picLocks noChangeAspect="1"/>
          </p:cNvPicPr>
          <p:nvPr/>
        </p:nvPicPr>
        <p:blipFill rotWithShape="1">
          <a:blip r:embed="rId2"/>
          <a:srcRect l="7465"/>
          <a:stretch/>
        </p:blipFill>
        <p:spPr>
          <a:xfrm>
            <a:off x="8572499" y="4648205"/>
            <a:ext cx="878601" cy="737463"/>
          </a:xfrm>
          <a:prstGeom prst="rect">
            <a:avLst/>
          </a:prstGeom>
        </p:spPr>
      </p:pic>
      <p:sp>
        <p:nvSpPr>
          <p:cNvPr id="6" name="Textfeld 5">
            <a:extLst>
              <a:ext uri="{FF2B5EF4-FFF2-40B4-BE49-F238E27FC236}">
                <a16:creationId xmlns:a16="http://schemas.microsoft.com/office/drawing/2014/main" id="{8900B208-9445-F68A-36FD-3AF2FFC68162}"/>
              </a:ext>
            </a:extLst>
          </p:cNvPr>
          <p:cNvSpPr txBox="1"/>
          <p:nvPr/>
        </p:nvSpPr>
        <p:spPr>
          <a:xfrm>
            <a:off x="1074420" y="2248584"/>
            <a:ext cx="6995160" cy="646331"/>
          </a:xfrm>
          <a:prstGeom prst="rect">
            <a:avLst/>
          </a:prstGeom>
          <a:noFill/>
        </p:spPr>
        <p:txBody>
          <a:bodyPr wrap="square" rtlCol="0">
            <a:spAutoFit/>
          </a:bodyPr>
          <a:lstStyle/>
          <a:p>
            <a:pPr algn="ctr"/>
            <a:r>
              <a:rPr lang="de-DE" sz="1800" dirty="0"/>
              <a:t>Um das Konzept der GUI am besten zu erklären, wird sie anhand der GUI selbst aus der Anwendung erklärt.</a:t>
            </a:r>
          </a:p>
        </p:txBody>
      </p:sp>
    </p:spTree>
    <p:extLst>
      <p:ext uri="{BB962C8B-B14F-4D97-AF65-F5344CB8AC3E}">
        <p14:creationId xmlns:p14="http://schemas.microsoft.com/office/powerpoint/2010/main" val="57927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30" name="Google Shape;930;p45"/>
          <p:cNvSpPr txBox="1">
            <a:spLocks noGrp="1"/>
          </p:cNvSpPr>
          <p:nvPr>
            <p:ph type="ctrTitle"/>
          </p:nvPr>
        </p:nvSpPr>
        <p:spPr>
          <a:xfrm flipH="1">
            <a:off x="-4478" y="1597273"/>
            <a:ext cx="2197436"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Aufgabenstellung</a:t>
            </a:r>
            <a:endParaRPr dirty="0">
              <a:latin typeface="+mj-lt"/>
            </a:endParaRPr>
          </a:p>
        </p:txBody>
      </p:sp>
      <p:sp>
        <p:nvSpPr>
          <p:cNvPr id="931" name="Google Shape;931;p45"/>
          <p:cNvSpPr txBox="1">
            <a:spLocks noGrp="1"/>
          </p:cNvSpPr>
          <p:nvPr>
            <p:ph type="subTitle" idx="1"/>
          </p:nvPr>
        </p:nvSpPr>
        <p:spPr>
          <a:xfrm flipH="1">
            <a:off x="-23927" y="2097847"/>
            <a:ext cx="2197436" cy="1180622"/>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de-DE" dirty="0">
                <a:latin typeface="+mn-lt"/>
              </a:rPr>
              <a:t>Überblick der Software</a:t>
            </a:r>
          </a:p>
          <a:p>
            <a:pPr marL="285750" lvl="0" indent="-285750" algn="ctr" rtl="0">
              <a:spcBef>
                <a:spcPts val="0"/>
              </a:spcBef>
              <a:spcAft>
                <a:spcPts val="0"/>
              </a:spcAft>
              <a:buFont typeface="Arial" panose="020B0604020202020204" pitchFamily="34" charset="0"/>
              <a:buChar char="•"/>
            </a:pPr>
            <a:r>
              <a:rPr lang="de-DE" dirty="0">
                <a:latin typeface="+mn-lt"/>
              </a:rPr>
              <a:t>Zusammenfassende Vorstellung gegenüber Lesern</a:t>
            </a:r>
            <a:endParaRPr dirty="0">
              <a:latin typeface="+mn-lt"/>
            </a:endParaRPr>
          </a:p>
        </p:txBody>
      </p:sp>
      <p:sp>
        <p:nvSpPr>
          <p:cNvPr id="936" name="Google Shape;936;p45"/>
          <p:cNvSpPr txBox="1">
            <a:spLocks noGrp="1"/>
          </p:cNvSpPr>
          <p:nvPr>
            <p:ph type="ctrTitle" idx="6"/>
          </p:nvPr>
        </p:nvSpPr>
        <p:spPr>
          <a:xfrm flipH="1">
            <a:off x="2357170" y="1669779"/>
            <a:ext cx="2126487" cy="6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Kooperation mit Teammitgliedern</a:t>
            </a:r>
            <a:endParaRPr dirty="0">
              <a:latin typeface="+mj-lt"/>
            </a:endParaRPr>
          </a:p>
        </p:txBody>
      </p:sp>
      <p:sp>
        <p:nvSpPr>
          <p:cNvPr id="937" name="Google Shape;937;p45"/>
          <p:cNvSpPr txBox="1">
            <a:spLocks noGrp="1"/>
          </p:cNvSpPr>
          <p:nvPr>
            <p:ph type="subTitle" idx="7"/>
          </p:nvPr>
        </p:nvSpPr>
        <p:spPr>
          <a:xfrm flipH="1">
            <a:off x="2375639" y="2280668"/>
            <a:ext cx="2090054" cy="1258688"/>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de-DE" dirty="0">
                <a:latin typeface="+mn-lt"/>
              </a:rPr>
              <a:t>G</a:t>
            </a:r>
            <a:r>
              <a:rPr lang="en" dirty="0">
                <a:latin typeface="+mn-lt"/>
              </a:rPr>
              <a:t>emeinsame Unterstützung bei fachl. Inhalten</a:t>
            </a:r>
          </a:p>
          <a:p>
            <a:pPr marL="285750" lvl="0" indent="-285750" algn="ctr" rtl="0">
              <a:spcBef>
                <a:spcPts val="0"/>
              </a:spcBef>
              <a:spcAft>
                <a:spcPts val="0"/>
              </a:spcAft>
              <a:buFont typeface="Arial" panose="020B0604020202020204" pitchFamily="34" charset="0"/>
              <a:buChar char="•"/>
            </a:pPr>
            <a:r>
              <a:rPr lang="en" dirty="0">
                <a:latin typeface="+mn-lt"/>
              </a:rPr>
              <a:t>Korrekturlesung von allen Mitgliedern</a:t>
            </a:r>
            <a:endParaRPr dirty="0">
              <a:latin typeface="+mn-lt"/>
            </a:endParaRPr>
          </a:p>
        </p:txBody>
      </p:sp>
      <p:grpSp>
        <p:nvGrpSpPr>
          <p:cNvPr id="938" name="Google Shape;938;p45"/>
          <p:cNvGrpSpPr/>
          <p:nvPr/>
        </p:nvGrpSpPr>
        <p:grpSpPr>
          <a:xfrm>
            <a:off x="6181647" y="1752406"/>
            <a:ext cx="2962342" cy="2982259"/>
            <a:chOff x="6181647" y="1752406"/>
            <a:chExt cx="2962342" cy="2982259"/>
          </a:xfrm>
        </p:grpSpPr>
        <p:sp>
          <p:nvSpPr>
            <p:cNvPr id="939" name="Google Shape;939;p45"/>
            <p:cNvSpPr/>
            <p:nvPr/>
          </p:nvSpPr>
          <p:spPr>
            <a:xfrm>
              <a:off x="6181647" y="2547061"/>
              <a:ext cx="2962342" cy="183907"/>
            </a:xfrm>
            <a:custGeom>
              <a:avLst/>
              <a:gdLst/>
              <a:ahLst/>
              <a:cxnLst/>
              <a:rect l="l" t="t" r="r" b="b"/>
              <a:pathLst>
                <a:path w="17364" h="1078" extrusionOk="0">
                  <a:moveTo>
                    <a:pt x="1" y="0"/>
                  </a:moveTo>
                  <a:lnTo>
                    <a:pt x="1" y="1078"/>
                  </a:lnTo>
                  <a:lnTo>
                    <a:pt x="17364" y="1078"/>
                  </a:lnTo>
                  <a:lnTo>
                    <a:pt x="17364"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45"/>
            <p:cNvSpPr/>
            <p:nvPr/>
          </p:nvSpPr>
          <p:spPr>
            <a:xfrm>
              <a:off x="6185400" y="2539725"/>
              <a:ext cx="2956200" cy="62781"/>
            </a:xfrm>
            <a:custGeom>
              <a:avLst/>
              <a:gdLst/>
              <a:ahLst/>
              <a:cxnLst/>
              <a:rect l="l" t="t" r="r" b="b"/>
              <a:pathLst>
                <a:path w="17328" h="368" extrusionOk="0">
                  <a:moveTo>
                    <a:pt x="0" y="0"/>
                  </a:moveTo>
                  <a:lnTo>
                    <a:pt x="0" y="367"/>
                  </a:lnTo>
                  <a:lnTo>
                    <a:pt x="17327" y="367"/>
                  </a:lnTo>
                  <a:lnTo>
                    <a:pt x="17327" y="0"/>
                  </a:lnTo>
                  <a:close/>
                </a:path>
              </a:pathLst>
            </a:custGeom>
            <a:solidFill>
              <a:srgbClr val="FDC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45"/>
            <p:cNvSpPr/>
            <p:nvPr/>
          </p:nvSpPr>
          <p:spPr>
            <a:xfrm>
              <a:off x="7457924" y="1876773"/>
              <a:ext cx="85301" cy="475633"/>
            </a:xfrm>
            <a:custGeom>
              <a:avLst/>
              <a:gdLst/>
              <a:ahLst/>
              <a:cxnLst/>
              <a:rect l="l" t="t" r="r" b="b"/>
              <a:pathLst>
                <a:path w="500" h="2788" extrusionOk="0">
                  <a:moveTo>
                    <a:pt x="249" y="0"/>
                  </a:moveTo>
                  <a:cubicBezTo>
                    <a:pt x="113" y="0"/>
                    <a:pt x="1" y="112"/>
                    <a:pt x="1" y="249"/>
                  </a:cubicBezTo>
                  <a:lnTo>
                    <a:pt x="1" y="2537"/>
                  </a:lnTo>
                  <a:cubicBezTo>
                    <a:pt x="1" y="2676"/>
                    <a:pt x="113" y="2787"/>
                    <a:pt x="249" y="2787"/>
                  </a:cubicBezTo>
                  <a:cubicBezTo>
                    <a:pt x="388" y="2787"/>
                    <a:pt x="500" y="2676"/>
                    <a:pt x="500" y="2537"/>
                  </a:cubicBezTo>
                  <a:lnTo>
                    <a:pt x="500" y="249"/>
                  </a:lnTo>
                  <a:cubicBezTo>
                    <a:pt x="500" y="112"/>
                    <a:pt x="388" y="0"/>
                    <a:pt x="249"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45"/>
            <p:cNvSpPr/>
            <p:nvPr/>
          </p:nvSpPr>
          <p:spPr>
            <a:xfrm>
              <a:off x="7540496" y="1758036"/>
              <a:ext cx="85301" cy="475633"/>
            </a:xfrm>
            <a:custGeom>
              <a:avLst/>
              <a:gdLst/>
              <a:ahLst/>
              <a:cxnLst/>
              <a:rect l="l" t="t" r="r" b="b"/>
              <a:pathLst>
                <a:path w="500" h="2788" extrusionOk="0">
                  <a:moveTo>
                    <a:pt x="251" y="0"/>
                  </a:moveTo>
                  <a:cubicBezTo>
                    <a:pt x="113" y="2"/>
                    <a:pt x="1" y="112"/>
                    <a:pt x="1" y="250"/>
                  </a:cubicBezTo>
                  <a:lnTo>
                    <a:pt x="1" y="2539"/>
                  </a:lnTo>
                  <a:cubicBezTo>
                    <a:pt x="1" y="2677"/>
                    <a:pt x="113" y="2787"/>
                    <a:pt x="251" y="2787"/>
                  </a:cubicBezTo>
                  <a:cubicBezTo>
                    <a:pt x="387" y="2787"/>
                    <a:pt x="499" y="2677"/>
                    <a:pt x="499" y="2539"/>
                  </a:cubicBezTo>
                  <a:lnTo>
                    <a:pt x="499" y="250"/>
                  </a:lnTo>
                  <a:cubicBezTo>
                    <a:pt x="499" y="112"/>
                    <a:pt x="387" y="2"/>
                    <a:pt x="251" y="0"/>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45"/>
            <p:cNvSpPr/>
            <p:nvPr/>
          </p:nvSpPr>
          <p:spPr>
            <a:xfrm>
              <a:off x="7513029" y="1979816"/>
              <a:ext cx="57664" cy="272960"/>
            </a:xfrm>
            <a:custGeom>
              <a:avLst/>
              <a:gdLst/>
              <a:ahLst/>
              <a:cxnLst/>
              <a:rect l="l" t="t" r="r" b="b"/>
              <a:pathLst>
                <a:path w="338" h="1600" extrusionOk="0">
                  <a:moveTo>
                    <a:pt x="170" y="0"/>
                  </a:moveTo>
                  <a:cubicBezTo>
                    <a:pt x="76" y="0"/>
                    <a:pt x="0" y="74"/>
                    <a:pt x="0" y="168"/>
                  </a:cubicBezTo>
                  <a:lnTo>
                    <a:pt x="0" y="1431"/>
                  </a:lnTo>
                  <a:cubicBezTo>
                    <a:pt x="0" y="1524"/>
                    <a:pt x="76" y="1599"/>
                    <a:pt x="170" y="1599"/>
                  </a:cubicBezTo>
                  <a:cubicBezTo>
                    <a:pt x="262" y="1599"/>
                    <a:pt x="338" y="1524"/>
                    <a:pt x="338" y="1431"/>
                  </a:cubicBezTo>
                  <a:lnTo>
                    <a:pt x="338" y="168"/>
                  </a:lnTo>
                  <a:cubicBezTo>
                    <a:pt x="338" y="74"/>
                    <a:pt x="262" y="0"/>
                    <a:pt x="170"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45"/>
            <p:cNvSpPr/>
            <p:nvPr/>
          </p:nvSpPr>
          <p:spPr>
            <a:xfrm>
              <a:off x="7425681" y="2201254"/>
              <a:ext cx="211035" cy="344783"/>
            </a:xfrm>
            <a:custGeom>
              <a:avLst/>
              <a:gdLst/>
              <a:ahLst/>
              <a:cxnLst/>
              <a:rect l="l" t="t" r="r" b="b"/>
              <a:pathLst>
                <a:path w="1237" h="2021" extrusionOk="0">
                  <a:moveTo>
                    <a:pt x="1" y="0"/>
                  </a:moveTo>
                  <a:lnTo>
                    <a:pt x="1" y="2021"/>
                  </a:lnTo>
                  <a:lnTo>
                    <a:pt x="1236" y="2021"/>
                  </a:lnTo>
                  <a:lnTo>
                    <a:pt x="1236" y="0"/>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45"/>
            <p:cNvSpPr/>
            <p:nvPr/>
          </p:nvSpPr>
          <p:spPr>
            <a:xfrm>
              <a:off x="8698375" y="1870802"/>
              <a:ext cx="85301" cy="475974"/>
            </a:xfrm>
            <a:custGeom>
              <a:avLst/>
              <a:gdLst/>
              <a:ahLst/>
              <a:cxnLst/>
              <a:rect l="l" t="t" r="r" b="b"/>
              <a:pathLst>
                <a:path w="500" h="2790" extrusionOk="0">
                  <a:moveTo>
                    <a:pt x="251" y="1"/>
                  </a:moveTo>
                  <a:cubicBezTo>
                    <a:pt x="113" y="2"/>
                    <a:pt x="1" y="113"/>
                    <a:pt x="1" y="251"/>
                  </a:cubicBezTo>
                  <a:lnTo>
                    <a:pt x="1" y="2539"/>
                  </a:lnTo>
                  <a:cubicBezTo>
                    <a:pt x="1" y="2678"/>
                    <a:pt x="113" y="2788"/>
                    <a:pt x="251" y="2789"/>
                  </a:cubicBezTo>
                  <a:cubicBezTo>
                    <a:pt x="387" y="2788"/>
                    <a:pt x="499" y="2678"/>
                    <a:pt x="499" y="2539"/>
                  </a:cubicBezTo>
                  <a:lnTo>
                    <a:pt x="499" y="251"/>
                  </a:lnTo>
                  <a:cubicBezTo>
                    <a:pt x="499" y="113"/>
                    <a:pt x="387" y="2"/>
                    <a:pt x="251" y="1"/>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45"/>
            <p:cNvSpPr/>
            <p:nvPr/>
          </p:nvSpPr>
          <p:spPr>
            <a:xfrm>
              <a:off x="8780947" y="1752406"/>
              <a:ext cx="85472" cy="475633"/>
            </a:xfrm>
            <a:custGeom>
              <a:avLst/>
              <a:gdLst/>
              <a:ahLst/>
              <a:cxnLst/>
              <a:rect l="l" t="t" r="r" b="b"/>
              <a:pathLst>
                <a:path w="501" h="2788" extrusionOk="0">
                  <a:moveTo>
                    <a:pt x="251" y="0"/>
                  </a:moveTo>
                  <a:cubicBezTo>
                    <a:pt x="112" y="0"/>
                    <a:pt x="2" y="112"/>
                    <a:pt x="0" y="250"/>
                  </a:cubicBezTo>
                  <a:lnTo>
                    <a:pt x="0" y="2537"/>
                  </a:lnTo>
                  <a:cubicBezTo>
                    <a:pt x="2" y="2676"/>
                    <a:pt x="112" y="2788"/>
                    <a:pt x="251" y="2788"/>
                  </a:cubicBezTo>
                  <a:cubicBezTo>
                    <a:pt x="389" y="2788"/>
                    <a:pt x="499" y="2676"/>
                    <a:pt x="501" y="2537"/>
                  </a:cubicBezTo>
                  <a:lnTo>
                    <a:pt x="501" y="250"/>
                  </a:lnTo>
                  <a:cubicBezTo>
                    <a:pt x="499" y="112"/>
                    <a:pt x="389" y="0"/>
                    <a:pt x="251" y="0"/>
                  </a:cubicBezTo>
                  <a:close/>
                </a:path>
              </a:pathLst>
            </a:custGeom>
            <a:solidFill>
              <a:srgbClr val="92A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45"/>
            <p:cNvSpPr/>
            <p:nvPr/>
          </p:nvSpPr>
          <p:spPr>
            <a:xfrm>
              <a:off x="8753650" y="1973845"/>
              <a:ext cx="57834" cy="273301"/>
            </a:xfrm>
            <a:custGeom>
              <a:avLst/>
              <a:gdLst/>
              <a:ahLst/>
              <a:cxnLst/>
              <a:rect l="l" t="t" r="r" b="b"/>
              <a:pathLst>
                <a:path w="339" h="1602" extrusionOk="0">
                  <a:moveTo>
                    <a:pt x="169" y="0"/>
                  </a:moveTo>
                  <a:cubicBezTo>
                    <a:pt x="77" y="0"/>
                    <a:pt x="1" y="76"/>
                    <a:pt x="1" y="170"/>
                  </a:cubicBezTo>
                  <a:lnTo>
                    <a:pt x="1" y="1432"/>
                  </a:lnTo>
                  <a:cubicBezTo>
                    <a:pt x="1" y="1526"/>
                    <a:pt x="77" y="1600"/>
                    <a:pt x="169" y="1601"/>
                  </a:cubicBezTo>
                  <a:cubicBezTo>
                    <a:pt x="262" y="1600"/>
                    <a:pt x="337" y="1526"/>
                    <a:pt x="338" y="1432"/>
                  </a:cubicBezTo>
                  <a:lnTo>
                    <a:pt x="338" y="170"/>
                  </a:lnTo>
                  <a:cubicBezTo>
                    <a:pt x="337" y="76"/>
                    <a:pt x="262" y="0"/>
                    <a:pt x="169"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45"/>
            <p:cNvSpPr/>
            <p:nvPr/>
          </p:nvSpPr>
          <p:spPr>
            <a:xfrm>
              <a:off x="8666131" y="2195283"/>
              <a:ext cx="211035" cy="345124"/>
            </a:xfrm>
            <a:custGeom>
              <a:avLst/>
              <a:gdLst/>
              <a:ahLst/>
              <a:cxnLst/>
              <a:rect l="l" t="t" r="r" b="b"/>
              <a:pathLst>
                <a:path w="1237" h="2023" extrusionOk="0">
                  <a:moveTo>
                    <a:pt x="1" y="1"/>
                  </a:moveTo>
                  <a:lnTo>
                    <a:pt x="1" y="2023"/>
                  </a:lnTo>
                  <a:lnTo>
                    <a:pt x="1236" y="2023"/>
                  </a:lnTo>
                  <a:lnTo>
                    <a:pt x="1236" y="1"/>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45"/>
            <p:cNvSpPr/>
            <p:nvPr/>
          </p:nvSpPr>
          <p:spPr>
            <a:xfrm>
              <a:off x="7662136" y="2929034"/>
              <a:ext cx="671491" cy="53568"/>
            </a:xfrm>
            <a:custGeom>
              <a:avLst/>
              <a:gdLst/>
              <a:ahLst/>
              <a:cxnLst/>
              <a:rect l="l" t="t" r="r" b="b"/>
              <a:pathLst>
                <a:path w="3936" h="314" extrusionOk="0">
                  <a:moveTo>
                    <a:pt x="30" y="1"/>
                  </a:moveTo>
                  <a:cubicBezTo>
                    <a:pt x="13" y="1"/>
                    <a:pt x="0" y="14"/>
                    <a:pt x="0" y="30"/>
                  </a:cubicBezTo>
                  <a:lnTo>
                    <a:pt x="0" y="282"/>
                  </a:lnTo>
                  <a:cubicBezTo>
                    <a:pt x="0" y="300"/>
                    <a:pt x="13" y="313"/>
                    <a:pt x="30" y="313"/>
                  </a:cubicBezTo>
                  <a:lnTo>
                    <a:pt x="3905" y="313"/>
                  </a:lnTo>
                  <a:cubicBezTo>
                    <a:pt x="3923" y="313"/>
                    <a:pt x="3936" y="300"/>
                    <a:pt x="3936" y="282"/>
                  </a:cubicBezTo>
                  <a:lnTo>
                    <a:pt x="3936" y="30"/>
                  </a:lnTo>
                  <a:cubicBezTo>
                    <a:pt x="3936" y="14"/>
                    <a:pt x="3923" y="1"/>
                    <a:pt x="3905" y="1"/>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45"/>
            <p:cNvSpPr/>
            <p:nvPr/>
          </p:nvSpPr>
          <p:spPr>
            <a:xfrm>
              <a:off x="7572740" y="2947459"/>
              <a:ext cx="179644" cy="1781917"/>
            </a:xfrm>
            <a:custGeom>
              <a:avLst/>
              <a:gdLst/>
              <a:ahLst/>
              <a:cxnLst/>
              <a:rect l="l" t="t" r="r" b="b"/>
              <a:pathLst>
                <a:path w="1053" h="10445" extrusionOk="0">
                  <a:moveTo>
                    <a:pt x="918" y="0"/>
                  </a:moveTo>
                  <a:cubicBezTo>
                    <a:pt x="854" y="0"/>
                    <a:pt x="799" y="57"/>
                    <a:pt x="792" y="131"/>
                  </a:cubicBezTo>
                  <a:lnTo>
                    <a:pt x="8" y="10289"/>
                  </a:lnTo>
                  <a:cubicBezTo>
                    <a:pt x="1" y="10368"/>
                    <a:pt x="54" y="10437"/>
                    <a:pt x="123" y="10444"/>
                  </a:cubicBezTo>
                  <a:lnTo>
                    <a:pt x="134" y="10444"/>
                  </a:lnTo>
                  <a:cubicBezTo>
                    <a:pt x="200" y="10444"/>
                    <a:pt x="256" y="10388"/>
                    <a:pt x="263" y="10314"/>
                  </a:cubicBezTo>
                  <a:lnTo>
                    <a:pt x="1047" y="156"/>
                  </a:lnTo>
                  <a:cubicBezTo>
                    <a:pt x="1052" y="77"/>
                    <a:pt x="1001" y="8"/>
                    <a:pt x="931" y="1"/>
                  </a:cubicBezTo>
                  <a:cubicBezTo>
                    <a:pt x="926" y="1"/>
                    <a:pt x="922" y="0"/>
                    <a:pt x="918"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45"/>
            <p:cNvSpPr/>
            <p:nvPr/>
          </p:nvSpPr>
          <p:spPr>
            <a:xfrm>
              <a:off x="7761085" y="2947459"/>
              <a:ext cx="179815" cy="1781917"/>
            </a:xfrm>
            <a:custGeom>
              <a:avLst/>
              <a:gdLst/>
              <a:ahLst/>
              <a:cxnLst/>
              <a:rect l="l" t="t" r="r" b="b"/>
              <a:pathLst>
                <a:path w="1054" h="10445" extrusionOk="0">
                  <a:moveTo>
                    <a:pt x="919" y="0"/>
                  </a:moveTo>
                  <a:cubicBezTo>
                    <a:pt x="854" y="0"/>
                    <a:pt x="799" y="57"/>
                    <a:pt x="794" y="131"/>
                  </a:cubicBezTo>
                  <a:lnTo>
                    <a:pt x="8" y="10289"/>
                  </a:lnTo>
                  <a:cubicBezTo>
                    <a:pt x="1" y="10368"/>
                    <a:pt x="54" y="10437"/>
                    <a:pt x="123" y="10444"/>
                  </a:cubicBezTo>
                  <a:lnTo>
                    <a:pt x="134" y="10444"/>
                  </a:lnTo>
                  <a:cubicBezTo>
                    <a:pt x="200" y="10444"/>
                    <a:pt x="256" y="10388"/>
                    <a:pt x="261" y="10314"/>
                  </a:cubicBezTo>
                  <a:lnTo>
                    <a:pt x="1047" y="156"/>
                  </a:lnTo>
                  <a:cubicBezTo>
                    <a:pt x="1054" y="77"/>
                    <a:pt x="1001" y="8"/>
                    <a:pt x="932" y="1"/>
                  </a:cubicBezTo>
                  <a:cubicBezTo>
                    <a:pt x="928" y="1"/>
                    <a:pt x="923" y="0"/>
                    <a:pt x="919"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45"/>
            <p:cNvSpPr/>
            <p:nvPr/>
          </p:nvSpPr>
          <p:spPr>
            <a:xfrm>
              <a:off x="8089665" y="2952577"/>
              <a:ext cx="179644" cy="1782088"/>
            </a:xfrm>
            <a:custGeom>
              <a:avLst/>
              <a:gdLst/>
              <a:ahLst/>
              <a:cxnLst/>
              <a:rect l="l" t="t" r="r" b="b"/>
              <a:pathLst>
                <a:path w="1053" h="10446" extrusionOk="0">
                  <a:moveTo>
                    <a:pt x="134" y="0"/>
                  </a:moveTo>
                  <a:cubicBezTo>
                    <a:pt x="131" y="0"/>
                    <a:pt x="127" y="0"/>
                    <a:pt x="123" y="1"/>
                  </a:cubicBezTo>
                  <a:cubicBezTo>
                    <a:pt x="53" y="7"/>
                    <a:pt x="0" y="78"/>
                    <a:pt x="7" y="155"/>
                  </a:cubicBezTo>
                  <a:lnTo>
                    <a:pt x="793" y="10315"/>
                  </a:lnTo>
                  <a:cubicBezTo>
                    <a:pt x="798" y="10389"/>
                    <a:pt x="854" y="10445"/>
                    <a:pt x="920" y="10445"/>
                  </a:cubicBezTo>
                  <a:lnTo>
                    <a:pt x="931" y="10445"/>
                  </a:lnTo>
                  <a:cubicBezTo>
                    <a:pt x="1000" y="10439"/>
                    <a:pt x="1053" y="10368"/>
                    <a:pt x="1046" y="10291"/>
                  </a:cubicBezTo>
                  <a:lnTo>
                    <a:pt x="260" y="131"/>
                  </a:lnTo>
                  <a:cubicBezTo>
                    <a:pt x="255" y="56"/>
                    <a:pt x="199" y="0"/>
                    <a:pt x="134"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45"/>
            <p:cNvSpPr/>
            <p:nvPr/>
          </p:nvSpPr>
          <p:spPr>
            <a:xfrm>
              <a:off x="8275110" y="2953942"/>
              <a:ext cx="205064" cy="1779529"/>
            </a:xfrm>
            <a:custGeom>
              <a:avLst/>
              <a:gdLst/>
              <a:ahLst/>
              <a:cxnLst/>
              <a:rect l="l" t="t" r="r" b="b"/>
              <a:pathLst>
                <a:path w="1202" h="10431" extrusionOk="0">
                  <a:moveTo>
                    <a:pt x="134" y="0"/>
                  </a:moveTo>
                  <a:cubicBezTo>
                    <a:pt x="130" y="0"/>
                    <a:pt x="125" y="0"/>
                    <a:pt x="121" y="1"/>
                  </a:cubicBezTo>
                  <a:cubicBezTo>
                    <a:pt x="52" y="9"/>
                    <a:pt x="1" y="78"/>
                    <a:pt x="7" y="157"/>
                  </a:cubicBezTo>
                  <a:lnTo>
                    <a:pt x="940" y="10301"/>
                  </a:lnTo>
                  <a:cubicBezTo>
                    <a:pt x="947" y="10375"/>
                    <a:pt x="1003" y="10431"/>
                    <a:pt x="1067" y="10431"/>
                  </a:cubicBezTo>
                  <a:cubicBezTo>
                    <a:pt x="1072" y="10431"/>
                    <a:pt x="1075" y="10429"/>
                    <a:pt x="1080" y="10429"/>
                  </a:cubicBezTo>
                  <a:cubicBezTo>
                    <a:pt x="1151" y="10421"/>
                    <a:pt x="1202" y="10350"/>
                    <a:pt x="1193" y="10271"/>
                  </a:cubicBezTo>
                  <a:lnTo>
                    <a:pt x="261" y="129"/>
                  </a:lnTo>
                  <a:cubicBezTo>
                    <a:pt x="254" y="55"/>
                    <a:pt x="199" y="0"/>
                    <a:pt x="134"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45"/>
            <p:cNvSpPr/>
            <p:nvPr/>
          </p:nvSpPr>
          <p:spPr>
            <a:xfrm>
              <a:off x="7620850" y="4104809"/>
              <a:ext cx="802002" cy="49303"/>
            </a:xfrm>
            <a:custGeom>
              <a:avLst/>
              <a:gdLst/>
              <a:ahLst/>
              <a:cxnLst/>
              <a:rect l="l" t="t" r="r" b="b"/>
              <a:pathLst>
                <a:path w="4701" h="289" extrusionOk="0">
                  <a:moveTo>
                    <a:pt x="129" y="1"/>
                  </a:moveTo>
                  <a:cubicBezTo>
                    <a:pt x="58" y="1"/>
                    <a:pt x="0" y="65"/>
                    <a:pt x="0" y="146"/>
                  </a:cubicBezTo>
                  <a:cubicBezTo>
                    <a:pt x="0" y="225"/>
                    <a:pt x="58" y="289"/>
                    <a:pt x="129" y="289"/>
                  </a:cubicBezTo>
                  <a:lnTo>
                    <a:pt x="4574" y="289"/>
                  </a:lnTo>
                  <a:cubicBezTo>
                    <a:pt x="4645" y="289"/>
                    <a:pt x="4701" y="225"/>
                    <a:pt x="4701" y="146"/>
                  </a:cubicBezTo>
                  <a:cubicBezTo>
                    <a:pt x="4701" y="65"/>
                    <a:pt x="4645" y="1"/>
                    <a:pt x="4574" y="1"/>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45"/>
            <p:cNvSpPr/>
            <p:nvPr/>
          </p:nvSpPr>
          <p:spPr>
            <a:xfrm>
              <a:off x="7625797" y="4174243"/>
              <a:ext cx="801832" cy="49303"/>
            </a:xfrm>
            <a:custGeom>
              <a:avLst/>
              <a:gdLst/>
              <a:ahLst/>
              <a:cxnLst/>
              <a:rect l="l" t="t" r="r" b="b"/>
              <a:pathLst>
                <a:path w="4700" h="289" extrusionOk="0">
                  <a:moveTo>
                    <a:pt x="128" y="0"/>
                  </a:moveTo>
                  <a:cubicBezTo>
                    <a:pt x="57" y="0"/>
                    <a:pt x="1" y="63"/>
                    <a:pt x="1" y="143"/>
                  </a:cubicBezTo>
                  <a:cubicBezTo>
                    <a:pt x="1" y="224"/>
                    <a:pt x="57" y="288"/>
                    <a:pt x="128" y="288"/>
                  </a:cubicBezTo>
                  <a:lnTo>
                    <a:pt x="4573" y="288"/>
                  </a:lnTo>
                  <a:cubicBezTo>
                    <a:pt x="4644" y="288"/>
                    <a:pt x="4700" y="224"/>
                    <a:pt x="4700" y="143"/>
                  </a:cubicBezTo>
                  <a:cubicBezTo>
                    <a:pt x="4700" y="63"/>
                    <a:pt x="4644" y="0"/>
                    <a:pt x="4573"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45"/>
            <p:cNvSpPr/>
            <p:nvPr/>
          </p:nvSpPr>
          <p:spPr>
            <a:xfrm>
              <a:off x="7701715" y="2979532"/>
              <a:ext cx="228949" cy="310151"/>
            </a:xfrm>
            <a:custGeom>
              <a:avLst/>
              <a:gdLst/>
              <a:ahLst/>
              <a:cxnLst/>
              <a:rect l="l" t="t" r="r" b="b"/>
              <a:pathLst>
                <a:path w="1342" h="1818" extrusionOk="0">
                  <a:moveTo>
                    <a:pt x="1188" y="0"/>
                  </a:moveTo>
                  <a:cubicBezTo>
                    <a:pt x="775" y="0"/>
                    <a:pt x="439" y="288"/>
                    <a:pt x="217" y="838"/>
                  </a:cubicBezTo>
                  <a:cubicBezTo>
                    <a:pt x="115" y="1101"/>
                    <a:pt x="45" y="1378"/>
                    <a:pt x="10" y="1658"/>
                  </a:cubicBezTo>
                  <a:cubicBezTo>
                    <a:pt x="0" y="1737"/>
                    <a:pt x="51" y="1807"/>
                    <a:pt x="120" y="1817"/>
                  </a:cubicBezTo>
                  <a:lnTo>
                    <a:pt x="137" y="1817"/>
                  </a:lnTo>
                  <a:cubicBezTo>
                    <a:pt x="199" y="1817"/>
                    <a:pt x="255" y="1765"/>
                    <a:pt x="262" y="1694"/>
                  </a:cubicBezTo>
                  <a:cubicBezTo>
                    <a:pt x="263" y="1679"/>
                    <a:pt x="425" y="287"/>
                    <a:pt x="1186" y="287"/>
                  </a:cubicBezTo>
                  <a:lnTo>
                    <a:pt x="1208" y="287"/>
                  </a:lnTo>
                  <a:cubicBezTo>
                    <a:pt x="1209" y="287"/>
                    <a:pt x="1210" y="287"/>
                    <a:pt x="1210" y="287"/>
                  </a:cubicBezTo>
                  <a:cubicBezTo>
                    <a:pt x="1278" y="287"/>
                    <a:pt x="1338" y="225"/>
                    <a:pt x="1339" y="147"/>
                  </a:cubicBezTo>
                  <a:cubicBezTo>
                    <a:pt x="1341" y="68"/>
                    <a:pt x="1287" y="2"/>
                    <a:pt x="1216" y="1"/>
                  </a:cubicBezTo>
                  <a:cubicBezTo>
                    <a:pt x="1207" y="0"/>
                    <a:pt x="1197" y="0"/>
                    <a:pt x="1188"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45"/>
            <p:cNvSpPr/>
            <p:nvPr/>
          </p:nvSpPr>
          <p:spPr>
            <a:xfrm>
              <a:off x="7904562" y="2968613"/>
              <a:ext cx="228949" cy="310321"/>
            </a:xfrm>
            <a:custGeom>
              <a:avLst/>
              <a:gdLst/>
              <a:ahLst/>
              <a:cxnLst/>
              <a:rect l="l" t="t" r="r" b="b"/>
              <a:pathLst>
                <a:path w="1342" h="1819" extrusionOk="0">
                  <a:moveTo>
                    <a:pt x="1189" y="0"/>
                  </a:moveTo>
                  <a:cubicBezTo>
                    <a:pt x="774" y="0"/>
                    <a:pt x="440" y="288"/>
                    <a:pt x="218" y="840"/>
                  </a:cubicBezTo>
                  <a:cubicBezTo>
                    <a:pt x="116" y="1103"/>
                    <a:pt x="45" y="1378"/>
                    <a:pt x="9" y="1659"/>
                  </a:cubicBezTo>
                  <a:cubicBezTo>
                    <a:pt x="1" y="1736"/>
                    <a:pt x="50" y="1809"/>
                    <a:pt x="121" y="1819"/>
                  </a:cubicBezTo>
                  <a:lnTo>
                    <a:pt x="136" y="1819"/>
                  </a:lnTo>
                  <a:cubicBezTo>
                    <a:pt x="200" y="1819"/>
                    <a:pt x="254" y="1766"/>
                    <a:pt x="262" y="1694"/>
                  </a:cubicBezTo>
                  <a:cubicBezTo>
                    <a:pt x="264" y="1679"/>
                    <a:pt x="425" y="287"/>
                    <a:pt x="1187" y="287"/>
                  </a:cubicBezTo>
                  <a:lnTo>
                    <a:pt x="1208" y="287"/>
                  </a:lnTo>
                  <a:cubicBezTo>
                    <a:pt x="1210" y="287"/>
                    <a:pt x="1212" y="287"/>
                    <a:pt x="1214" y="287"/>
                  </a:cubicBezTo>
                  <a:cubicBezTo>
                    <a:pt x="1282" y="287"/>
                    <a:pt x="1337" y="226"/>
                    <a:pt x="1340" y="149"/>
                  </a:cubicBezTo>
                  <a:cubicBezTo>
                    <a:pt x="1342" y="70"/>
                    <a:pt x="1286" y="2"/>
                    <a:pt x="1217" y="1"/>
                  </a:cubicBezTo>
                  <a:cubicBezTo>
                    <a:pt x="1207" y="0"/>
                    <a:pt x="1198" y="0"/>
                    <a:pt x="1189"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45"/>
            <p:cNvSpPr/>
            <p:nvPr/>
          </p:nvSpPr>
          <p:spPr>
            <a:xfrm>
              <a:off x="7905415" y="2973902"/>
              <a:ext cx="228949" cy="310321"/>
            </a:xfrm>
            <a:custGeom>
              <a:avLst/>
              <a:gdLst/>
              <a:ahLst/>
              <a:cxnLst/>
              <a:rect l="l" t="t" r="r" b="b"/>
              <a:pathLst>
                <a:path w="1342" h="1819" extrusionOk="0">
                  <a:moveTo>
                    <a:pt x="155" y="0"/>
                  </a:moveTo>
                  <a:cubicBezTo>
                    <a:pt x="146" y="0"/>
                    <a:pt x="137" y="1"/>
                    <a:pt x="127" y="1"/>
                  </a:cubicBezTo>
                  <a:cubicBezTo>
                    <a:pt x="57" y="2"/>
                    <a:pt x="1" y="68"/>
                    <a:pt x="4" y="149"/>
                  </a:cubicBezTo>
                  <a:cubicBezTo>
                    <a:pt x="6" y="227"/>
                    <a:pt x="62" y="287"/>
                    <a:pt x="131" y="287"/>
                  </a:cubicBezTo>
                  <a:cubicBezTo>
                    <a:pt x="132" y="287"/>
                    <a:pt x="133" y="287"/>
                    <a:pt x="134" y="287"/>
                  </a:cubicBezTo>
                  <a:cubicBezTo>
                    <a:pt x="142" y="287"/>
                    <a:pt x="149" y="287"/>
                    <a:pt x="157" y="287"/>
                  </a:cubicBezTo>
                  <a:cubicBezTo>
                    <a:pt x="915" y="287"/>
                    <a:pt x="1078" y="1676"/>
                    <a:pt x="1080" y="1694"/>
                  </a:cubicBezTo>
                  <a:cubicBezTo>
                    <a:pt x="1088" y="1766"/>
                    <a:pt x="1144" y="1819"/>
                    <a:pt x="1207" y="1819"/>
                  </a:cubicBezTo>
                  <a:lnTo>
                    <a:pt x="1221" y="1819"/>
                  </a:lnTo>
                  <a:cubicBezTo>
                    <a:pt x="1292" y="1809"/>
                    <a:pt x="1342" y="1737"/>
                    <a:pt x="1333" y="1659"/>
                  </a:cubicBezTo>
                  <a:cubicBezTo>
                    <a:pt x="1297" y="1378"/>
                    <a:pt x="1226" y="1103"/>
                    <a:pt x="1124" y="840"/>
                  </a:cubicBezTo>
                  <a:cubicBezTo>
                    <a:pt x="902" y="288"/>
                    <a:pt x="568" y="0"/>
                    <a:pt x="155"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45"/>
            <p:cNvSpPr/>
            <p:nvPr/>
          </p:nvSpPr>
          <p:spPr>
            <a:xfrm>
              <a:off x="8103655" y="2973902"/>
              <a:ext cx="228949" cy="310321"/>
            </a:xfrm>
            <a:custGeom>
              <a:avLst/>
              <a:gdLst/>
              <a:ahLst/>
              <a:cxnLst/>
              <a:rect l="l" t="t" r="r" b="b"/>
              <a:pathLst>
                <a:path w="1342" h="1819" extrusionOk="0">
                  <a:moveTo>
                    <a:pt x="153" y="0"/>
                  </a:moveTo>
                  <a:cubicBezTo>
                    <a:pt x="144" y="0"/>
                    <a:pt x="135" y="1"/>
                    <a:pt x="125" y="1"/>
                  </a:cubicBezTo>
                  <a:cubicBezTo>
                    <a:pt x="56" y="2"/>
                    <a:pt x="0" y="68"/>
                    <a:pt x="2" y="147"/>
                  </a:cubicBezTo>
                  <a:cubicBezTo>
                    <a:pt x="5" y="224"/>
                    <a:pt x="60" y="287"/>
                    <a:pt x="128" y="287"/>
                  </a:cubicBezTo>
                  <a:cubicBezTo>
                    <a:pt x="130" y="287"/>
                    <a:pt x="132" y="287"/>
                    <a:pt x="134" y="287"/>
                  </a:cubicBezTo>
                  <a:lnTo>
                    <a:pt x="155" y="287"/>
                  </a:lnTo>
                  <a:cubicBezTo>
                    <a:pt x="915" y="287"/>
                    <a:pt x="1078" y="1676"/>
                    <a:pt x="1080" y="1694"/>
                  </a:cubicBezTo>
                  <a:cubicBezTo>
                    <a:pt x="1088" y="1766"/>
                    <a:pt x="1142" y="1819"/>
                    <a:pt x="1206" y="1819"/>
                  </a:cubicBezTo>
                  <a:cubicBezTo>
                    <a:pt x="1211" y="1819"/>
                    <a:pt x="1216" y="1819"/>
                    <a:pt x="1221" y="1817"/>
                  </a:cubicBezTo>
                  <a:cubicBezTo>
                    <a:pt x="1292" y="1809"/>
                    <a:pt x="1341" y="1737"/>
                    <a:pt x="1333" y="1658"/>
                  </a:cubicBezTo>
                  <a:cubicBezTo>
                    <a:pt x="1297" y="1378"/>
                    <a:pt x="1226" y="1102"/>
                    <a:pt x="1124" y="838"/>
                  </a:cubicBezTo>
                  <a:cubicBezTo>
                    <a:pt x="902" y="288"/>
                    <a:pt x="568" y="0"/>
                    <a:pt x="153"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45"/>
            <p:cNvSpPr/>
            <p:nvPr/>
          </p:nvSpPr>
          <p:spPr>
            <a:xfrm>
              <a:off x="7608396" y="4195398"/>
              <a:ext cx="244985" cy="230822"/>
            </a:xfrm>
            <a:custGeom>
              <a:avLst/>
              <a:gdLst/>
              <a:ahLst/>
              <a:cxnLst/>
              <a:rect l="l" t="t" r="r" b="b"/>
              <a:pathLst>
                <a:path w="1436" h="1353" extrusionOk="0">
                  <a:moveTo>
                    <a:pt x="1272" y="1"/>
                  </a:moveTo>
                  <a:cubicBezTo>
                    <a:pt x="920" y="1"/>
                    <a:pt x="595" y="198"/>
                    <a:pt x="328" y="576"/>
                  </a:cubicBezTo>
                  <a:cubicBezTo>
                    <a:pt x="202" y="755"/>
                    <a:pt x="100" y="951"/>
                    <a:pt x="26" y="1158"/>
                  </a:cubicBezTo>
                  <a:cubicBezTo>
                    <a:pt x="1" y="1232"/>
                    <a:pt x="34" y="1314"/>
                    <a:pt x="100" y="1342"/>
                  </a:cubicBezTo>
                  <a:cubicBezTo>
                    <a:pt x="114" y="1349"/>
                    <a:pt x="129" y="1352"/>
                    <a:pt x="144" y="1352"/>
                  </a:cubicBezTo>
                  <a:cubicBezTo>
                    <a:pt x="200" y="1350"/>
                    <a:pt x="249" y="1313"/>
                    <a:pt x="264" y="1258"/>
                  </a:cubicBezTo>
                  <a:cubicBezTo>
                    <a:pt x="267" y="1249"/>
                    <a:pt x="602" y="287"/>
                    <a:pt x="1275" y="287"/>
                  </a:cubicBezTo>
                  <a:cubicBezTo>
                    <a:pt x="1284" y="287"/>
                    <a:pt x="1293" y="287"/>
                    <a:pt x="1302" y="288"/>
                  </a:cubicBezTo>
                  <a:cubicBezTo>
                    <a:pt x="1304" y="288"/>
                    <a:pt x="1306" y="288"/>
                    <a:pt x="1308" y="288"/>
                  </a:cubicBezTo>
                  <a:cubicBezTo>
                    <a:pt x="1374" y="288"/>
                    <a:pt x="1432" y="226"/>
                    <a:pt x="1434" y="149"/>
                  </a:cubicBezTo>
                  <a:cubicBezTo>
                    <a:pt x="1436" y="70"/>
                    <a:pt x="1380" y="5"/>
                    <a:pt x="1311" y="1"/>
                  </a:cubicBezTo>
                  <a:cubicBezTo>
                    <a:pt x="1298" y="1"/>
                    <a:pt x="1285" y="1"/>
                    <a:pt x="1272" y="1"/>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45"/>
            <p:cNvSpPr/>
            <p:nvPr/>
          </p:nvSpPr>
          <p:spPr>
            <a:xfrm>
              <a:off x="7811413" y="4195398"/>
              <a:ext cx="244985" cy="230822"/>
            </a:xfrm>
            <a:custGeom>
              <a:avLst/>
              <a:gdLst/>
              <a:ahLst/>
              <a:cxnLst/>
              <a:rect l="l" t="t" r="r" b="b"/>
              <a:pathLst>
                <a:path w="1436" h="1353" extrusionOk="0">
                  <a:moveTo>
                    <a:pt x="1272" y="1"/>
                  </a:moveTo>
                  <a:cubicBezTo>
                    <a:pt x="920" y="1"/>
                    <a:pt x="595" y="198"/>
                    <a:pt x="328" y="576"/>
                  </a:cubicBezTo>
                  <a:cubicBezTo>
                    <a:pt x="201" y="755"/>
                    <a:pt x="99" y="951"/>
                    <a:pt x="25" y="1158"/>
                  </a:cubicBezTo>
                  <a:cubicBezTo>
                    <a:pt x="0" y="1232"/>
                    <a:pt x="33" y="1314"/>
                    <a:pt x="99" y="1342"/>
                  </a:cubicBezTo>
                  <a:cubicBezTo>
                    <a:pt x="112" y="1349"/>
                    <a:pt x="129" y="1352"/>
                    <a:pt x="144" y="1352"/>
                  </a:cubicBezTo>
                  <a:cubicBezTo>
                    <a:pt x="200" y="1350"/>
                    <a:pt x="249" y="1313"/>
                    <a:pt x="264" y="1258"/>
                  </a:cubicBezTo>
                  <a:cubicBezTo>
                    <a:pt x="267" y="1249"/>
                    <a:pt x="602" y="287"/>
                    <a:pt x="1273" y="287"/>
                  </a:cubicBezTo>
                  <a:cubicBezTo>
                    <a:pt x="1282" y="287"/>
                    <a:pt x="1291" y="287"/>
                    <a:pt x="1300" y="288"/>
                  </a:cubicBezTo>
                  <a:cubicBezTo>
                    <a:pt x="1302" y="288"/>
                    <a:pt x="1304" y="288"/>
                    <a:pt x="1306" y="288"/>
                  </a:cubicBezTo>
                  <a:cubicBezTo>
                    <a:pt x="1374" y="288"/>
                    <a:pt x="1430" y="226"/>
                    <a:pt x="1434" y="149"/>
                  </a:cubicBezTo>
                  <a:cubicBezTo>
                    <a:pt x="1435" y="70"/>
                    <a:pt x="1379" y="5"/>
                    <a:pt x="1310" y="1"/>
                  </a:cubicBezTo>
                  <a:cubicBezTo>
                    <a:pt x="1297" y="1"/>
                    <a:pt x="1285" y="1"/>
                    <a:pt x="1272" y="1"/>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45"/>
            <p:cNvSpPr/>
            <p:nvPr/>
          </p:nvSpPr>
          <p:spPr>
            <a:xfrm>
              <a:off x="8185544" y="4195398"/>
              <a:ext cx="245326" cy="230822"/>
            </a:xfrm>
            <a:custGeom>
              <a:avLst/>
              <a:gdLst/>
              <a:ahLst/>
              <a:cxnLst/>
              <a:rect l="l" t="t" r="r" b="b"/>
              <a:pathLst>
                <a:path w="1438" h="1353" extrusionOk="0">
                  <a:moveTo>
                    <a:pt x="165" y="1"/>
                  </a:moveTo>
                  <a:cubicBezTo>
                    <a:pt x="153" y="1"/>
                    <a:pt x="140" y="1"/>
                    <a:pt x="127" y="1"/>
                  </a:cubicBezTo>
                  <a:cubicBezTo>
                    <a:pt x="57" y="5"/>
                    <a:pt x="1" y="72"/>
                    <a:pt x="4" y="151"/>
                  </a:cubicBezTo>
                  <a:cubicBezTo>
                    <a:pt x="6" y="227"/>
                    <a:pt x="63" y="289"/>
                    <a:pt x="133" y="289"/>
                  </a:cubicBezTo>
                  <a:cubicBezTo>
                    <a:pt x="134" y="289"/>
                    <a:pt x="135" y="289"/>
                    <a:pt x="136" y="289"/>
                  </a:cubicBezTo>
                  <a:cubicBezTo>
                    <a:pt x="145" y="289"/>
                    <a:pt x="155" y="289"/>
                    <a:pt x="164" y="289"/>
                  </a:cubicBezTo>
                  <a:cubicBezTo>
                    <a:pt x="835" y="289"/>
                    <a:pt x="1169" y="1250"/>
                    <a:pt x="1174" y="1260"/>
                  </a:cubicBezTo>
                  <a:cubicBezTo>
                    <a:pt x="1189" y="1313"/>
                    <a:pt x="1236" y="1350"/>
                    <a:pt x="1292" y="1352"/>
                  </a:cubicBezTo>
                  <a:cubicBezTo>
                    <a:pt x="1307" y="1352"/>
                    <a:pt x="1324" y="1349"/>
                    <a:pt x="1337" y="1342"/>
                  </a:cubicBezTo>
                  <a:cubicBezTo>
                    <a:pt x="1403" y="1314"/>
                    <a:pt x="1437" y="1232"/>
                    <a:pt x="1412" y="1158"/>
                  </a:cubicBezTo>
                  <a:cubicBezTo>
                    <a:pt x="1337" y="951"/>
                    <a:pt x="1235" y="755"/>
                    <a:pt x="1110" y="576"/>
                  </a:cubicBezTo>
                  <a:cubicBezTo>
                    <a:pt x="843" y="199"/>
                    <a:pt x="516" y="1"/>
                    <a:pt x="165" y="1"/>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45"/>
            <p:cNvSpPr/>
            <p:nvPr/>
          </p:nvSpPr>
          <p:spPr>
            <a:xfrm>
              <a:off x="8007094" y="4206146"/>
              <a:ext cx="244815" cy="230651"/>
            </a:xfrm>
            <a:custGeom>
              <a:avLst/>
              <a:gdLst/>
              <a:ahLst/>
              <a:cxnLst/>
              <a:rect l="l" t="t" r="r" b="b"/>
              <a:pathLst>
                <a:path w="1435" h="1352" extrusionOk="0">
                  <a:moveTo>
                    <a:pt x="163" y="0"/>
                  </a:moveTo>
                  <a:cubicBezTo>
                    <a:pt x="151" y="0"/>
                    <a:pt x="138" y="0"/>
                    <a:pt x="125" y="1"/>
                  </a:cubicBezTo>
                  <a:cubicBezTo>
                    <a:pt x="55" y="4"/>
                    <a:pt x="0" y="70"/>
                    <a:pt x="2" y="149"/>
                  </a:cubicBezTo>
                  <a:cubicBezTo>
                    <a:pt x="5" y="227"/>
                    <a:pt x="63" y="287"/>
                    <a:pt x="131" y="287"/>
                  </a:cubicBezTo>
                  <a:cubicBezTo>
                    <a:pt x="132" y="287"/>
                    <a:pt x="133" y="287"/>
                    <a:pt x="134" y="287"/>
                  </a:cubicBezTo>
                  <a:lnTo>
                    <a:pt x="162" y="287"/>
                  </a:lnTo>
                  <a:cubicBezTo>
                    <a:pt x="834" y="287"/>
                    <a:pt x="1168" y="1250"/>
                    <a:pt x="1172" y="1259"/>
                  </a:cubicBezTo>
                  <a:cubicBezTo>
                    <a:pt x="1187" y="1312"/>
                    <a:pt x="1234" y="1350"/>
                    <a:pt x="1290" y="1352"/>
                  </a:cubicBezTo>
                  <a:cubicBezTo>
                    <a:pt x="1307" y="1352"/>
                    <a:pt x="1321" y="1348"/>
                    <a:pt x="1336" y="1342"/>
                  </a:cubicBezTo>
                  <a:cubicBezTo>
                    <a:pt x="1402" y="1314"/>
                    <a:pt x="1435" y="1230"/>
                    <a:pt x="1410" y="1157"/>
                  </a:cubicBezTo>
                  <a:cubicBezTo>
                    <a:pt x="1335" y="950"/>
                    <a:pt x="1233" y="754"/>
                    <a:pt x="1108" y="575"/>
                  </a:cubicBezTo>
                  <a:cubicBezTo>
                    <a:pt x="841" y="199"/>
                    <a:pt x="516" y="0"/>
                    <a:pt x="163"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45"/>
            <p:cNvSpPr/>
            <p:nvPr/>
          </p:nvSpPr>
          <p:spPr>
            <a:xfrm>
              <a:off x="7673225" y="2952406"/>
              <a:ext cx="230143" cy="315951"/>
            </a:xfrm>
            <a:custGeom>
              <a:avLst/>
              <a:gdLst/>
              <a:ahLst/>
              <a:cxnLst/>
              <a:rect l="l" t="t" r="r" b="b"/>
              <a:pathLst>
                <a:path w="1349" h="1852" extrusionOk="0">
                  <a:moveTo>
                    <a:pt x="162" y="1"/>
                  </a:moveTo>
                  <a:cubicBezTo>
                    <a:pt x="149" y="1"/>
                    <a:pt x="137" y="1"/>
                    <a:pt x="124" y="2"/>
                  </a:cubicBezTo>
                  <a:cubicBezTo>
                    <a:pt x="55" y="7"/>
                    <a:pt x="1" y="74"/>
                    <a:pt x="4" y="153"/>
                  </a:cubicBezTo>
                  <a:cubicBezTo>
                    <a:pt x="9" y="229"/>
                    <a:pt x="66" y="288"/>
                    <a:pt x="131" y="288"/>
                  </a:cubicBezTo>
                  <a:cubicBezTo>
                    <a:pt x="134" y="288"/>
                    <a:pt x="137" y="288"/>
                    <a:pt x="139" y="288"/>
                  </a:cubicBezTo>
                  <a:cubicBezTo>
                    <a:pt x="147" y="288"/>
                    <a:pt x="154" y="287"/>
                    <a:pt x="161" y="287"/>
                  </a:cubicBezTo>
                  <a:cubicBezTo>
                    <a:pt x="666" y="287"/>
                    <a:pt x="998" y="1332"/>
                    <a:pt x="1085" y="1741"/>
                  </a:cubicBezTo>
                  <a:cubicBezTo>
                    <a:pt x="1095" y="1803"/>
                    <a:pt x="1146" y="1848"/>
                    <a:pt x="1209" y="1851"/>
                  </a:cubicBezTo>
                  <a:cubicBezTo>
                    <a:pt x="1219" y="1851"/>
                    <a:pt x="1228" y="1849"/>
                    <a:pt x="1238" y="1848"/>
                  </a:cubicBezTo>
                  <a:cubicBezTo>
                    <a:pt x="1306" y="1830"/>
                    <a:pt x="1348" y="1752"/>
                    <a:pt x="1332" y="1675"/>
                  </a:cubicBezTo>
                  <a:cubicBezTo>
                    <a:pt x="1317" y="1605"/>
                    <a:pt x="966" y="1"/>
                    <a:pt x="162" y="1"/>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45"/>
            <p:cNvSpPr/>
            <p:nvPr/>
          </p:nvSpPr>
          <p:spPr>
            <a:xfrm>
              <a:off x="8131122" y="2995397"/>
              <a:ext cx="186469" cy="304862"/>
            </a:xfrm>
            <a:custGeom>
              <a:avLst/>
              <a:gdLst/>
              <a:ahLst/>
              <a:cxnLst/>
              <a:rect l="l" t="t" r="r" b="b"/>
              <a:pathLst>
                <a:path w="1093" h="1787" extrusionOk="0">
                  <a:moveTo>
                    <a:pt x="937" y="0"/>
                  </a:moveTo>
                  <a:cubicBezTo>
                    <a:pt x="304" y="0"/>
                    <a:pt x="41" y="1449"/>
                    <a:pt x="14" y="1617"/>
                  </a:cubicBezTo>
                  <a:cubicBezTo>
                    <a:pt x="1" y="1695"/>
                    <a:pt x="47" y="1770"/>
                    <a:pt x="116" y="1785"/>
                  </a:cubicBezTo>
                  <a:cubicBezTo>
                    <a:pt x="122" y="1787"/>
                    <a:pt x="130" y="1787"/>
                    <a:pt x="139" y="1787"/>
                  </a:cubicBezTo>
                  <a:cubicBezTo>
                    <a:pt x="203" y="1783"/>
                    <a:pt x="256" y="1736"/>
                    <a:pt x="264" y="1672"/>
                  </a:cubicBezTo>
                  <a:cubicBezTo>
                    <a:pt x="341" y="1214"/>
                    <a:pt x="606" y="286"/>
                    <a:pt x="937" y="286"/>
                  </a:cubicBezTo>
                  <a:lnTo>
                    <a:pt x="952" y="286"/>
                  </a:lnTo>
                  <a:cubicBezTo>
                    <a:pt x="955" y="286"/>
                    <a:pt x="958" y="287"/>
                    <a:pt x="962" y="287"/>
                  </a:cubicBezTo>
                  <a:cubicBezTo>
                    <a:pt x="1027" y="287"/>
                    <a:pt x="1082" y="228"/>
                    <a:pt x="1086" y="153"/>
                  </a:cubicBezTo>
                  <a:cubicBezTo>
                    <a:pt x="1093" y="76"/>
                    <a:pt x="1039" y="6"/>
                    <a:pt x="970" y="1"/>
                  </a:cubicBezTo>
                  <a:cubicBezTo>
                    <a:pt x="959" y="1"/>
                    <a:pt x="948" y="0"/>
                    <a:pt x="937"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45"/>
            <p:cNvSpPr/>
            <p:nvPr/>
          </p:nvSpPr>
          <p:spPr>
            <a:xfrm>
              <a:off x="7637910" y="2874613"/>
              <a:ext cx="715166" cy="70799"/>
            </a:xfrm>
            <a:custGeom>
              <a:avLst/>
              <a:gdLst/>
              <a:ahLst/>
              <a:cxnLst/>
              <a:rect l="l" t="t" r="r" b="b"/>
              <a:pathLst>
                <a:path w="4192" h="415" extrusionOk="0">
                  <a:moveTo>
                    <a:pt x="40" y="0"/>
                  </a:moveTo>
                  <a:cubicBezTo>
                    <a:pt x="17" y="0"/>
                    <a:pt x="1" y="18"/>
                    <a:pt x="1" y="41"/>
                  </a:cubicBezTo>
                  <a:lnTo>
                    <a:pt x="1" y="375"/>
                  </a:lnTo>
                  <a:cubicBezTo>
                    <a:pt x="1" y="397"/>
                    <a:pt x="17" y="415"/>
                    <a:pt x="40" y="415"/>
                  </a:cubicBezTo>
                  <a:lnTo>
                    <a:pt x="4150" y="415"/>
                  </a:lnTo>
                  <a:cubicBezTo>
                    <a:pt x="4173" y="415"/>
                    <a:pt x="4191" y="397"/>
                    <a:pt x="4191" y="375"/>
                  </a:cubicBezTo>
                  <a:lnTo>
                    <a:pt x="4191" y="41"/>
                  </a:lnTo>
                  <a:cubicBezTo>
                    <a:pt x="4191" y="18"/>
                    <a:pt x="4173" y="0"/>
                    <a:pt x="4150"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45"/>
            <p:cNvSpPr/>
            <p:nvPr/>
          </p:nvSpPr>
          <p:spPr>
            <a:xfrm>
              <a:off x="6470307" y="2929034"/>
              <a:ext cx="671491" cy="53568"/>
            </a:xfrm>
            <a:custGeom>
              <a:avLst/>
              <a:gdLst/>
              <a:ahLst/>
              <a:cxnLst/>
              <a:rect l="l" t="t" r="r" b="b"/>
              <a:pathLst>
                <a:path w="3936" h="314" extrusionOk="0">
                  <a:moveTo>
                    <a:pt x="30" y="1"/>
                  </a:moveTo>
                  <a:cubicBezTo>
                    <a:pt x="13" y="1"/>
                    <a:pt x="0" y="14"/>
                    <a:pt x="0" y="30"/>
                  </a:cubicBezTo>
                  <a:lnTo>
                    <a:pt x="0" y="282"/>
                  </a:lnTo>
                  <a:cubicBezTo>
                    <a:pt x="0" y="300"/>
                    <a:pt x="13" y="313"/>
                    <a:pt x="30" y="313"/>
                  </a:cubicBezTo>
                  <a:lnTo>
                    <a:pt x="3906" y="313"/>
                  </a:lnTo>
                  <a:cubicBezTo>
                    <a:pt x="3923" y="313"/>
                    <a:pt x="3936" y="300"/>
                    <a:pt x="3936" y="282"/>
                  </a:cubicBezTo>
                  <a:lnTo>
                    <a:pt x="3936" y="30"/>
                  </a:lnTo>
                  <a:cubicBezTo>
                    <a:pt x="3936" y="14"/>
                    <a:pt x="3923" y="1"/>
                    <a:pt x="3906" y="1"/>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45"/>
            <p:cNvSpPr/>
            <p:nvPr/>
          </p:nvSpPr>
          <p:spPr>
            <a:xfrm>
              <a:off x="6380911" y="2947459"/>
              <a:ext cx="179815" cy="1781917"/>
            </a:xfrm>
            <a:custGeom>
              <a:avLst/>
              <a:gdLst/>
              <a:ahLst/>
              <a:cxnLst/>
              <a:rect l="l" t="t" r="r" b="b"/>
              <a:pathLst>
                <a:path w="1054" h="10445" extrusionOk="0">
                  <a:moveTo>
                    <a:pt x="918" y="0"/>
                  </a:moveTo>
                  <a:cubicBezTo>
                    <a:pt x="854" y="0"/>
                    <a:pt x="799" y="57"/>
                    <a:pt x="794" y="131"/>
                  </a:cubicBezTo>
                  <a:lnTo>
                    <a:pt x="7" y="10289"/>
                  </a:lnTo>
                  <a:cubicBezTo>
                    <a:pt x="1" y="10368"/>
                    <a:pt x="54" y="10437"/>
                    <a:pt x="123" y="10444"/>
                  </a:cubicBezTo>
                  <a:lnTo>
                    <a:pt x="134" y="10444"/>
                  </a:lnTo>
                  <a:cubicBezTo>
                    <a:pt x="200" y="10444"/>
                    <a:pt x="256" y="10388"/>
                    <a:pt x="261" y="10314"/>
                  </a:cubicBezTo>
                  <a:lnTo>
                    <a:pt x="1047" y="156"/>
                  </a:lnTo>
                  <a:cubicBezTo>
                    <a:pt x="1054" y="77"/>
                    <a:pt x="1001" y="8"/>
                    <a:pt x="930" y="1"/>
                  </a:cubicBezTo>
                  <a:cubicBezTo>
                    <a:pt x="926" y="1"/>
                    <a:pt x="922" y="0"/>
                    <a:pt x="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45"/>
            <p:cNvSpPr/>
            <p:nvPr/>
          </p:nvSpPr>
          <p:spPr>
            <a:xfrm>
              <a:off x="6569256" y="2947459"/>
              <a:ext cx="179815" cy="1781917"/>
            </a:xfrm>
            <a:custGeom>
              <a:avLst/>
              <a:gdLst/>
              <a:ahLst/>
              <a:cxnLst/>
              <a:rect l="l" t="t" r="r" b="b"/>
              <a:pathLst>
                <a:path w="1054" h="10445" extrusionOk="0">
                  <a:moveTo>
                    <a:pt x="919" y="0"/>
                  </a:moveTo>
                  <a:cubicBezTo>
                    <a:pt x="854" y="0"/>
                    <a:pt x="799" y="57"/>
                    <a:pt x="794" y="131"/>
                  </a:cubicBezTo>
                  <a:lnTo>
                    <a:pt x="7" y="10289"/>
                  </a:lnTo>
                  <a:cubicBezTo>
                    <a:pt x="1" y="10368"/>
                    <a:pt x="54" y="10437"/>
                    <a:pt x="124" y="10444"/>
                  </a:cubicBezTo>
                  <a:lnTo>
                    <a:pt x="134" y="10444"/>
                  </a:lnTo>
                  <a:cubicBezTo>
                    <a:pt x="200" y="10444"/>
                    <a:pt x="256" y="10388"/>
                    <a:pt x="262" y="10314"/>
                  </a:cubicBezTo>
                  <a:lnTo>
                    <a:pt x="1047" y="156"/>
                  </a:lnTo>
                  <a:cubicBezTo>
                    <a:pt x="1054" y="77"/>
                    <a:pt x="1001" y="8"/>
                    <a:pt x="932" y="1"/>
                  </a:cubicBezTo>
                  <a:cubicBezTo>
                    <a:pt x="928" y="1"/>
                    <a:pt x="923" y="0"/>
                    <a:pt x="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45"/>
            <p:cNvSpPr/>
            <p:nvPr/>
          </p:nvSpPr>
          <p:spPr>
            <a:xfrm>
              <a:off x="6898007" y="2952577"/>
              <a:ext cx="179474" cy="1782088"/>
            </a:xfrm>
            <a:custGeom>
              <a:avLst/>
              <a:gdLst/>
              <a:ahLst/>
              <a:cxnLst/>
              <a:rect l="l" t="t" r="r" b="b"/>
              <a:pathLst>
                <a:path w="1052" h="10446" extrusionOk="0">
                  <a:moveTo>
                    <a:pt x="133" y="0"/>
                  </a:moveTo>
                  <a:cubicBezTo>
                    <a:pt x="130" y="0"/>
                    <a:pt x="126" y="0"/>
                    <a:pt x="122" y="1"/>
                  </a:cubicBezTo>
                  <a:cubicBezTo>
                    <a:pt x="52" y="7"/>
                    <a:pt x="1" y="78"/>
                    <a:pt x="5" y="155"/>
                  </a:cubicBezTo>
                  <a:lnTo>
                    <a:pt x="792" y="10315"/>
                  </a:lnTo>
                  <a:cubicBezTo>
                    <a:pt x="799" y="10389"/>
                    <a:pt x="853" y="10445"/>
                    <a:pt x="919" y="10445"/>
                  </a:cubicBezTo>
                  <a:lnTo>
                    <a:pt x="930" y="10445"/>
                  </a:lnTo>
                  <a:cubicBezTo>
                    <a:pt x="999" y="10439"/>
                    <a:pt x="1052" y="10368"/>
                    <a:pt x="1045" y="10291"/>
                  </a:cubicBezTo>
                  <a:lnTo>
                    <a:pt x="261" y="131"/>
                  </a:lnTo>
                  <a:cubicBezTo>
                    <a:pt x="254" y="56"/>
                    <a:pt x="198"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45"/>
            <p:cNvSpPr/>
            <p:nvPr/>
          </p:nvSpPr>
          <p:spPr>
            <a:xfrm>
              <a:off x="7083281" y="2953942"/>
              <a:ext cx="205064" cy="1779529"/>
            </a:xfrm>
            <a:custGeom>
              <a:avLst/>
              <a:gdLst/>
              <a:ahLst/>
              <a:cxnLst/>
              <a:rect l="l" t="t" r="r" b="b"/>
              <a:pathLst>
                <a:path w="1202" h="10431" extrusionOk="0">
                  <a:moveTo>
                    <a:pt x="135" y="0"/>
                  </a:moveTo>
                  <a:cubicBezTo>
                    <a:pt x="131" y="0"/>
                    <a:pt x="127" y="0"/>
                    <a:pt x="122" y="1"/>
                  </a:cubicBezTo>
                  <a:cubicBezTo>
                    <a:pt x="51" y="9"/>
                    <a:pt x="0" y="78"/>
                    <a:pt x="7" y="157"/>
                  </a:cubicBezTo>
                  <a:lnTo>
                    <a:pt x="940" y="10301"/>
                  </a:lnTo>
                  <a:cubicBezTo>
                    <a:pt x="948" y="10375"/>
                    <a:pt x="1002" y="10431"/>
                    <a:pt x="1067" y="10431"/>
                  </a:cubicBezTo>
                  <a:cubicBezTo>
                    <a:pt x="1072" y="10431"/>
                    <a:pt x="1077" y="10429"/>
                    <a:pt x="1080" y="10429"/>
                  </a:cubicBezTo>
                  <a:cubicBezTo>
                    <a:pt x="1151" y="10421"/>
                    <a:pt x="1202" y="10350"/>
                    <a:pt x="1193" y="10271"/>
                  </a:cubicBezTo>
                  <a:lnTo>
                    <a:pt x="260" y="129"/>
                  </a:lnTo>
                  <a:cubicBezTo>
                    <a:pt x="254" y="55"/>
                    <a:pt x="199" y="0"/>
                    <a:pt x="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45"/>
            <p:cNvSpPr/>
            <p:nvPr/>
          </p:nvSpPr>
          <p:spPr>
            <a:xfrm>
              <a:off x="6429191" y="4104809"/>
              <a:ext cx="801832" cy="49303"/>
            </a:xfrm>
            <a:custGeom>
              <a:avLst/>
              <a:gdLst/>
              <a:ahLst/>
              <a:cxnLst/>
              <a:rect l="l" t="t" r="r" b="b"/>
              <a:pathLst>
                <a:path w="4700" h="289" extrusionOk="0">
                  <a:moveTo>
                    <a:pt x="128" y="1"/>
                  </a:moveTo>
                  <a:cubicBezTo>
                    <a:pt x="57" y="1"/>
                    <a:pt x="1" y="65"/>
                    <a:pt x="1" y="146"/>
                  </a:cubicBezTo>
                  <a:cubicBezTo>
                    <a:pt x="1" y="225"/>
                    <a:pt x="57" y="289"/>
                    <a:pt x="128" y="289"/>
                  </a:cubicBezTo>
                  <a:lnTo>
                    <a:pt x="4573" y="289"/>
                  </a:lnTo>
                  <a:cubicBezTo>
                    <a:pt x="4644" y="289"/>
                    <a:pt x="4700" y="225"/>
                    <a:pt x="4700" y="146"/>
                  </a:cubicBezTo>
                  <a:cubicBezTo>
                    <a:pt x="4700" y="65"/>
                    <a:pt x="4644" y="1"/>
                    <a:pt x="4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45"/>
            <p:cNvSpPr/>
            <p:nvPr/>
          </p:nvSpPr>
          <p:spPr>
            <a:xfrm>
              <a:off x="6433968" y="4174243"/>
              <a:ext cx="802173" cy="49303"/>
            </a:xfrm>
            <a:custGeom>
              <a:avLst/>
              <a:gdLst/>
              <a:ahLst/>
              <a:cxnLst/>
              <a:rect l="l" t="t" r="r" b="b"/>
              <a:pathLst>
                <a:path w="4702" h="289" extrusionOk="0">
                  <a:moveTo>
                    <a:pt x="128" y="0"/>
                  </a:moveTo>
                  <a:cubicBezTo>
                    <a:pt x="58" y="0"/>
                    <a:pt x="1" y="63"/>
                    <a:pt x="1" y="143"/>
                  </a:cubicBezTo>
                  <a:cubicBezTo>
                    <a:pt x="1" y="224"/>
                    <a:pt x="58" y="288"/>
                    <a:pt x="128" y="288"/>
                  </a:cubicBezTo>
                  <a:lnTo>
                    <a:pt x="4573" y="288"/>
                  </a:lnTo>
                  <a:cubicBezTo>
                    <a:pt x="4644" y="288"/>
                    <a:pt x="4702" y="224"/>
                    <a:pt x="4702" y="143"/>
                  </a:cubicBezTo>
                  <a:cubicBezTo>
                    <a:pt x="4702" y="63"/>
                    <a:pt x="4644" y="0"/>
                    <a:pt x="4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45"/>
            <p:cNvSpPr/>
            <p:nvPr/>
          </p:nvSpPr>
          <p:spPr>
            <a:xfrm>
              <a:off x="6510057" y="2979190"/>
              <a:ext cx="228949" cy="310492"/>
            </a:xfrm>
            <a:custGeom>
              <a:avLst/>
              <a:gdLst/>
              <a:ahLst/>
              <a:cxnLst/>
              <a:rect l="l" t="t" r="r" b="b"/>
              <a:pathLst>
                <a:path w="1342" h="1820" extrusionOk="0">
                  <a:moveTo>
                    <a:pt x="1191" y="1"/>
                  </a:moveTo>
                  <a:cubicBezTo>
                    <a:pt x="777" y="1"/>
                    <a:pt x="441" y="288"/>
                    <a:pt x="218" y="840"/>
                  </a:cubicBezTo>
                  <a:cubicBezTo>
                    <a:pt x="114" y="1103"/>
                    <a:pt x="45" y="1380"/>
                    <a:pt x="9" y="1660"/>
                  </a:cubicBezTo>
                  <a:cubicBezTo>
                    <a:pt x="1" y="1739"/>
                    <a:pt x="50" y="1809"/>
                    <a:pt x="121" y="1819"/>
                  </a:cubicBezTo>
                  <a:lnTo>
                    <a:pt x="136" y="1819"/>
                  </a:lnTo>
                  <a:cubicBezTo>
                    <a:pt x="198" y="1819"/>
                    <a:pt x="254" y="1767"/>
                    <a:pt x="262" y="1696"/>
                  </a:cubicBezTo>
                  <a:cubicBezTo>
                    <a:pt x="264" y="1681"/>
                    <a:pt x="424" y="287"/>
                    <a:pt x="1185" y="287"/>
                  </a:cubicBezTo>
                  <a:lnTo>
                    <a:pt x="1208" y="287"/>
                  </a:lnTo>
                  <a:cubicBezTo>
                    <a:pt x="1210" y="287"/>
                    <a:pt x="1212" y="287"/>
                    <a:pt x="1214" y="287"/>
                  </a:cubicBezTo>
                  <a:cubicBezTo>
                    <a:pt x="1280" y="287"/>
                    <a:pt x="1337" y="226"/>
                    <a:pt x="1338" y="149"/>
                  </a:cubicBezTo>
                  <a:cubicBezTo>
                    <a:pt x="1342" y="70"/>
                    <a:pt x="1286" y="4"/>
                    <a:pt x="1215" y="1"/>
                  </a:cubicBezTo>
                  <a:cubicBezTo>
                    <a:pt x="1207" y="1"/>
                    <a:pt x="1199" y="1"/>
                    <a:pt x="1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45"/>
            <p:cNvSpPr/>
            <p:nvPr/>
          </p:nvSpPr>
          <p:spPr>
            <a:xfrm>
              <a:off x="6712733" y="2968613"/>
              <a:ext cx="228949" cy="310321"/>
            </a:xfrm>
            <a:custGeom>
              <a:avLst/>
              <a:gdLst/>
              <a:ahLst/>
              <a:cxnLst/>
              <a:rect l="l" t="t" r="r" b="b"/>
              <a:pathLst>
                <a:path w="1342" h="1819" extrusionOk="0">
                  <a:moveTo>
                    <a:pt x="1189" y="0"/>
                  </a:moveTo>
                  <a:cubicBezTo>
                    <a:pt x="775" y="0"/>
                    <a:pt x="440" y="288"/>
                    <a:pt x="218" y="840"/>
                  </a:cubicBezTo>
                  <a:cubicBezTo>
                    <a:pt x="116" y="1103"/>
                    <a:pt x="45" y="1378"/>
                    <a:pt x="11" y="1659"/>
                  </a:cubicBezTo>
                  <a:cubicBezTo>
                    <a:pt x="1" y="1736"/>
                    <a:pt x="52" y="1809"/>
                    <a:pt x="121" y="1819"/>
                  </a:cubicBezTo>
                  <a:lnTo>
                    <a:pt x="137" y="1819"/>
                  </a:lnTo>
                  <a:cubicBezTo>
                    <a:pt x="200" y="1819"/>
                    <a:pt x="254" y="1766"/>
                    <a:pt x="262" y="1694"/>
                  </a:cubicBezTo>
                  <a:cubicBezTo>
                    <a:pt x="264" y="1679"/>
                    <a:pt x="425" y="287"/>
                    <a:pt x="1187" y="287"/>
                  </a:cubicBezTo>
                  <a:lnTo>
                    <a:pt x="1208" y="287"/>
                  </a:lnTo>
                  <a:cubicBezTo>
                    <a:pt x="1210" y="287"/>
                    <a:pt x="1212" y="287"/>
                    <a:pt x="1214" y="287"/>
                  </a:cubicBezTo>
                  <a:cubicBezTo>
                    <a:pt x="1282" y="287"/>
                    <a:pt x="1338" y="226"/>
                    <a:pt x="1340" y="149"/>
                  </a:cubicBezTo>
                  <a:cubicBezTo>
                    <a:pt x="1342" y="70"/>
                    <a:pt x="1287" y="2"/>
                    <a:pt x="1217" y="1"/>
                  </a:cubicBezTo>
                  <a:cubicBezTo>
                    <a:pt x="1207" y="0"/>
                    <a:pt x="1198"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45"/>
            <p:cNvSpPr/>
            <p:nvPr/>
          </p:nvSpPr>
          <p:spPr>
            <a:xfrm>
              <a:off x="6713927" y="2973902"/>
              <a:ext cx="228607" cy="310321"/>
            </a:xfrm>
            <a:custGeom>
              <a:avLst/>
              <a:gdLst/>
              <a:ahLst/>
              <a:cxnLst/>
              <a:rect l="l" t="t" r="r" b="b"/>
              <a:pathLst>
                <a:path w="1340" h="1819" extrusionOk="0">
                  <a:moveTo>
                    <a:pt x="153" y="0"/>
                  </a:moveTo>
                  <a:cubicBezTo>
                    <a:pt x="144" y="0"/>
                    <a:pt x="135" y="1"/>
                    <a:pt x="125" y="1"/>
                  </a:cubicBezTo>
                  <a:cubicBezTo>
                    <a:pt x="55" y="2"/>
                    <a:pt x="0" y="68"/>
                    <a:pt x="2" y="149"/>
                  </a:cubicBezTo>
                  <a:cubicBezTo>
                    <a:pt x="3" y="227"/>
                    <a:pt x="60" y="287"/>
                    <a:pt x="131" y="287"/>
                  </a:cubicBezTo>
                  <a:cubicBezTo>
                    <a:pt x="132" y="287"/>
                    <a:pt x="133" y="287"/>
                    <a:pt x="133" y="287"/>
                  </a:cubicBezTo>
                  <a:cubicBezTo>
                    <a:pt x="141" y="287"/>
                    <a:pt x="149" y="287"/>
                    <a:pt x="156" y="287"/>
                  </a:cubicBezTo>
                  <a:cubicBezTo>
                    <a:pt x="913" y="287"/>
                    <a:pt x="1076" y="1676"/>
                    <a:pt x="1080" y="1694"/>
                  </a:cubicBezTo>
                  <a:cubicBezTo>
                    <a:pt x="1086" y="1766"/>
                    <a:pt x="1142" y="1819"/>
                    <a:pt x="1205" y="1819"/>
                  </a:cubicBezTo>
                  <a:lnTo>
                    <a:pt x="1221" y="1819"/>
                  </a:lnTo>
                  <a:cubicBezTo>
                    <a:pt x="1290" y="1809"/>
                    <a:pt x="1340" y="1737"/>
                    <a:pt x="1331" y="1659"/>
                  </a:cubicBezTo>
                  <a:cubicBezTo>
                    <a:pt x="1295" y="1378"/>
                    <a:pt x="1226" y="1103"/>
                    <a:pt x="1122" y="840"/>
                  </a:cubicBezTo>
                  <a:cubicBezTo>
                    <a:pt x="900" y="288"/>
                    <a:pt x="566" y="0"/>
                    <a:pt x="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45"/>
            <p:cNvSpPr/>
            <p:nvPr/>
          </p:nvSpPr>
          <p:spPr>
            <a:xfrm>
              <a:off x="6911826" y="2973902"/>
              <a:ext cx="228949" cy="310321"/>
            </a:xfrm>
            <a:custGeom>
              <a:avLst/>
              <a:gdLst/>
              <a:ahLst/>
              <a:cxnLst/>
              <a:rect l="l" t="t" r="r" b="b"/>
              <a:pathLst>
                <a:path w="1342" h="1819" extrusionOk="0">
                  <a:moveTo>
                    <a:pt x="155" y="0"/>
                  </a:moveTo>
                  <a:cubicBezTo>
                    <a:pt x="145" y="0"/>
                    <a:pt x="136" y="1"/>
                    <a:pt x="127" y="1"/>
                  </a:cubicBezTo>
                  <a:cubicBezTo>
                    <a:pt x="56" y="2"/>
                    <a:pt x="0" y="68"/>
                    <a:pt x="3" y="147"/>
                  </a:cubicBezTo>
                  <a:cubicBezTo>
                    <a:pt x="5" y="224"/>
                    <a:pt x="60" y="287"/>
                    <a:pt x="128" y="287"/>
                  </a:cubicBezTo>
                  <a:cubicBezTo>
                    <a:pt x="130" y="287"/>
                    <a:pt x="132" y="287"/>
                    <a:pt x="133" y="287"/>
                  </a:cubicBezTo>
                  <a:lnTo>
                    <a:pt x="156" y="287"/>
                  </a:lnTo>
                  <a:cubicBezTo>
                    <a:pt x="915" y="287"/>
                    <a:pt x="1078" y="1676"/>
                    <a:pt x="1080" y="1694"/>
                  </a:cubicBezTo>
                  <a:cubicBezTo>
                    <a:pt x="1088" y="1766"/>
                    <a:pt x="1142" y="1819"/>
                    <a:pt x="1206" y="1819"/>
                  </a:cubicBezTo>
                  <a:cubicBezTo>
                    <a:pt x="1211" y="1819"/>
                    <a:pt x="1216" y="1819"/>
                    <a:pt x="1221" y="1817"/>
                  </a:cubicBezTo>
                  <a:cubicBezTo>
                    <a:pt x="1292" y="1809"/>
                    <a:pt x="1341" y="1737"/>
                    <a:pt x="1333" y="1658"/>
                  </a:cubicBezTo>
                  <a:cubicBezTo>
                    <a:pt x="1297" y="1378"/>
                    <a:pt x="1226" y="1102"/>
                    <a:pt x="1124" y="838"/>
                  </a:cubicBezTo>
                  <a:cubicBezTo>
                    <a:pt x="902" y="288"/>
                    <a:pt x="568"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45"/>
            <p:cNvSpPr/>
            <p:nvPr/>
          </p:nvSpPr>
          <p:spPr>
            <a:xfrm>
              <a:off x="6416567" y="4195398"/>
              <a:ext cx="244985" cy="230822"/>
            </a:xfrm>
            <a:custGeom>
              <a:avLst/>
              <a:gdLst/>
              <a:ahLst/>
              <a:cxnLst/>
              <a:rect l="l" t="t" r="r" b="b"/>
              <a:pathLst>
                <a:path w="1436" h="1353" extrusionOk="0">
                  <a:moveTo>
                    <a:pt x="1272" y="1"/>
                  </a:moveTo>
                  <a:cubicBezTo>
                    <a:pt x="920" y="1"/>
                    <a:pt x="595" y="198"/>
                    <a:pt x="328" y="576"/>
                  </a:cubicBezTo>
                  <a:cubicBezTo>
                    <a:pt x="202" y="755"/>
                    <a:pt x="101" y="951"/>
                    <a:pt x="25" y="1158"/>
                  </a:cubicBezTo>
                  <a:cubicBezTo>
                    <a:pt x="1" y="1232"/>
                    <a:pt x="34" y="1314"/>
                    <a:pt x="100" y="1342"/>
                  </a:cubicBezTo>
                  <a:cubicBezTo>
                    <a:pt x="114" y="1349"/>
                    <a:pt x="129" y="1352"/>
                    <a:pt x="146" y="1352"/>
                  </a:cubicBezTo>
                  <a:cubicBezTo>
                    <a:pt x="202" y="1350"/>
                    <a:pt x="249" y="1313"/>
                    <a:pt x="264" y="1258"/>
                  </a:cubicBezTo>
                  <a:cubicBezTo>
                    <a:pt x="267" y="1249"/>
                    <a:pt x="602" y="287"/>
                    <a:pt x="1275" y="287"/>
                  </a:cubicBezTo>
                  <a:cubicBezTo>
                    <a:pt x="1284" y="287"/>
                    <a:pt x="1293" y="287"/>
                    <a:pt x="1302" y="288"/>
                  </a:cubicBezTo>
                  <a:cubicBezTo>
                    <a:pt x="1304" y="288"/>
                    <a:pt x="1306" y="288"/>
                    <a:pt x="1307" y="288"/>
                  </a:cubicBezTo>
                  <a:cubicBezTo>
                    <a:pt x="1374" y="288"/>
                    <a:pt x="1432" y="226"/>
                    <a:pt x="1434" y="149"/>
                  </a:cubicBezTo>
                  <a:cubicBezTo>
                    <a:pt x="1436" y="70"/>
                    <a:pt x="1381" y="5"/>
                    <a:pt x="1310" y="1"/>
                  </a:cubicBezTo>
                  <a:cubicBezTo>
                    <a:pt x="1298" y="1"/>
                    <a:pt x="1285" y="1"/>
                    <a:pt x="1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45"/>
            <p:cNvSpPr/>
            <p:nvPr/>
          </p:nvSpPr>
          <p:spPr>
            <a:xfrm>
              <a:off x="6619584" y="4195398"/>
              <a:ext cx="244985" cy="230822"/>
            </a:xfrm>
            <a:custGeom>
              <a:avLst/>
              <a:gdLst/>
              <a:ahLst/>
              <a:cxnLst/>
              <a:rect l="l" t="t" r="r" b="b"/>
              <a:pathLst>
                <a:path w="1436" h="1353" extrusionOk="0">
                  <a:moveTo>
                    <a:pt x="1272" y="1"/>
                  </a:moveTo>
                  <a:cubicBezTo>
                    <a:pt x="920" y="1"/>
                    <a:pt x="595" y="198"/>
                    <a:pt x="328" y="576"/>
                  </a:cubicBezTo>
                  <a:cubicBezTo>
                    <a:pt x="201" y="755"/>
                    <a:pt x="99" y="951"/>
                    <a:pt x="25" y="1158"/>
                  </a:cubicBezTo>
                  <a:cubicBezTo>
                    <a:pt x="0" y="1232"/>
                    <a:pt x="33" y="1314"/>
                    <a:pt x="99" y="1342"/>
                  </a:cubicBezTo>
                  <a:cubicBezTo>
                    <a:pt x="114" y="1349"/>
                    <a:pt x="129" y="1352"/>
                    <a:pt x="144" y="1352"/>
                  </a:cubicBezTo>
                  <a:cubicBezTo>
                    <a:pt x="199" y="1350"/>
                    <a:pt x="249" y="1313"/>
                    <a:pt x="264" y="1258"/>
                  </a:cubicBezTo>
                  <a:cubicBezTo>
                    <a:pt x="267" y="1249"/>
                    <a:pt x="602" y="287"/>
                    <a:pt x="1275" y="287"/>
                  </a:cubicBezTo>
                  <a:cubicBezTo>
                    <a:pt x="1284" y="287"/>
                    <a:pt x="1293" y="287"/>
                    <a:pt x="1302" y="288"/>
                  </a:cubicBezTo>
                  <a:cubicBezTo>
                    <a:pt x="1304" y="288"/>
                    <a:pt x="1305" y="288"/>
                    <a:pt x="1307" y="288"/>
                  </a:cubicBezTo>
                  <a:cubicBezTo>
                    <a:pt x="1374" y="288"/>
                    <a:pt x="1432" y="226"/>
                    <a:pt x="1433" y="149"/>
                  </a:cubicBezTo>
                  <a:cubicBezTo>
                    <a:pt x="1435" y="70"/>
                    <a:pt x="1379" y="5"/>
                    <a:pt x="1310" y="1"/>
                  </a:cubicBezTo>
                  <a:cubicBezTo>
                    <a:pt x="1297" y="1"/>
                    <a:pt x="1284" y="1"/>
                    <a:pt x="1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45"/>
            <p:cNvSpPr/>
            <p:nvPr/>
          </p:nvSpPr>
          <p:spPr>
            <a:xfrm>
              <a:off x="6994056" y="4195398"/>
              <a:ext cx="244815" cy="230822"/>
            </a:xfrm>
            <a:custGeom>
              <a:avLst/>
              <a:gdLst/>
              <a:ahLst/>
              <a:cxnLst/>
              <a:rect l="l" t="t" r="r" b="b"/>
              <a:pathLst>
                <a:path w="1435" h="1353" extrusionOk="0">
                  <a:moveTo>
                    <a:pt x="163" y="1"/>
                  </a:moveTo>
                  <a:cubicBezTo>
                    <a:pt x="151" y="1"/>
                    <a:pt x="138" y="1"/>
                    <a:pt x="125" y="1"/>
                  </a:cubicBezTo>
                  <a:cubicBezTo>
                    <a:pt x="55" y="5"/>
                    <a:pt x="0" y="72"/>
                    <a:pt x="2" y="151"/>
                  </a:cubicBezTo>
                  <a:cubicBezTo>
                    <a:pt x="5" y="227"/>
                    <a:pt x="61" y="289"/>
                    <a:pt x="131" y="289"/>
                  </a:cubicBezTo>
                  <a:cubicBezTo>
                    <a:pt x="132" y="289"/>
                    <a:pt x="133" y="289"/>
                    <a:pt x="134" y="289"/>
                  </a:cubicBezTo>
                  <a:cubicBezTo>
                    <a:pt x="143" y="289"/>
                    <a:pt x="153" y="289"/>
                    <a:pt x="162" y="289"/>
                  </a:cubicBezTo>
                  <a:cubicBezTo>
                    <a:pt x="833" y="289"/>
                    <a:pt x="1168" y="1250"/>
                    <a:pt x="1172" y="1260"/>
                  </a:cubicBezTo>
                  <a:cubicBezTo>
                    <a:pt x="1187" y="1313"/>
                    <a:pt x="1234" y="1350"/>
                    <a:pt x="1290" y="1352"/>
                  </a:cubicBezTo>
                  <a:cubicBezTo>
                    <a:pt x="1307" y="1352"/>
                    <a:pt x="1321" y="1349"/>
                    <a:pt x="1336" y="1342"/>
                  </a:cubicBezTo>
                  <a:cubicBezTo>
                    <a:pt x="1402" y="1314"/>
                    <a:pt x="1435" y="1232"/>
                    <a:pt x="1410" y="1158"/>
                  </a:cubicBezTo>
                  <a:cubicBezTo>
                    <a:pt x="1335" y="951"/>
                    <a:pt x="1234" y="755"/>
                    <a:pt x="1108" y="576"/>
                  </a:cubicBezTo>
                  <a:cubicBezTo>
                    <a:pt x="841" y="199"/>
                    <a:pt x="516"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45"/>
            <p:cNvSpPr/>
            <p:nvPr/>
          </p:nvSpPr>
          <p:spPr>
            <a:xfrm>
              <a:off x="6815265" y="4206146"/>
              <a:ext cx="244815" cy="230651"/>
            </a:xfrm>
            <a:custGeom>
              <a:avLst/>
              <a:gdLst/>
              <a:ahLst/>
              <a:cxnLst/>
              <a:rect l="l" t="t" r="r" b="b"/>
              <a:pathLst>
                <a:path w="1435" h="1352" extrusionOk="0">
                  <a:moveTo>
                    <a:pt x="163" y="0"/>
                  </a:moveTo>
                  <a:cubicBezTo>
                    <a:pt x="151" y="0"/>
                    <a:pt x="138" y="0"/>
                    <a:pt x="125" y="1"/>
                  </a:cubicBezTo>
                  <a:cubicBezTo>
                    <a:pt x="54" y="4"/>
                    <a:pt x="0" y="70"/>
                    <a:pt x="2" y="149"/>
                  </a:cubicBezTo>
                  <a:cubicBezTo>
                    <a:pt x="5" y="227"/>
                    <a:pt x="63" y="287"/>
                    <a:pt x="131" y="287"/>
                  </a:cubicBezTo>
                  <a:cubicBezTo>
                    <a:pt x="132" y="287"/>
                    <a:pt x="133" y="287"/>
                    <a:pt x="133" y="287"/>
                  </a:cubicBezTo>
                  <a:lnTo>
                    <a:pt x="163" y="287"/>
                  </a:lnTo>
                  <a:cubicBezTo>
                    <a:pt x="834" y="287"/>
                    <a:pt x="1168" y="1250"/>
                    <a:pt x="1172" y="1259"/>
                  </a:cubicBezTo>
                  <a:cubicBezTo>
                    <a:pt x="1188" y="1312"/>
                    <a:pt x="1236" y="1350"/>
                    <a:pt x="1290" y="1352"/>
                  </a:cubicBezTo>
                  <a:cubicBezTo>
                    <a:pt x="1307" y="1352"/>
                    <a:pt x="1321" y="1348"/>
                    <a:pt x="1336" y="1342"/>
                  </a:cubicBezTo>
                  <a:cubicBezTo>
                    <a:pt x="1402" y="1314"/>
                    <a:pt x="1435" y="1230"/>
                    <a:pt x="1410" y="1157"/>
                  </a:cubicBezTo>
                  <a:cubicBezTo>
                    <a:pt x="1336" y="950"/>
                    <a:pt x="1234" y="754"/>
                    <a:pt x="1107" y="575"/>
                  </a:cubicBezTo>
                  <a:cubicBezTo>
                    <a:pt x="841" y="199"/>
                    <a:pt x="516"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45"/>
            <p:cNvSpPr/>
            <p:nvPr/>
          </p:nvSpPr>
          <p:spPr>
            <a:xfrm>
              <a:off x="6481396" y="2952406"/>
              <a:ext cx="230143" cy="315951"/>
            </a:xfrm>
            <a:custGeom>
              <a:avLst/>
              <a:gdLst/>
              <a:ahLst/>
              <a:cxnLst/>
              <a:rect l="l" t="t" r="r" b="b"/>
              <a:pathLst>
                <a:path w="1349" h="1852" extrusionOk="0">
                  <a:moveTo>
                    <a:pt x="162" y="1"/>
                  </a:moveTo>
                  <a:cubicBezTo>
                    <a:pt x="149" y="1"/>
                    <a:pt x="137" y="1"/>
                    <a:pt x="124" y="2"/>
                  </a:cubicBezTo>
                  <a:cubicBezTo>
                    <a:pt x="55" y="7"/>
                    <a:pt x="1" y="74"/>
                    <a:pt x="4" y="153"/>
                  </a:cubicBezTo>
                  <a:cubicBezTo>
                    <a:pt x="9" y="229"/>
                    <a:pt x="65" y="288"/>
                    <a:pt x="131" y="288"/>
                  </a:cubicBezTo>
                  <a:cubicBezTo>
                    <a:pt x="134" y="288"/>
                    <a:pt x="136" y="288"/>
                    <a:pt x="139" y="288"/>
                  </a:cubicBezTo>
                  <a:cubicBezTo>
                    <a:pt x="146" y="288"/>
                    <a:pt x="154" y="287"/>
                    <a:pt x="161" y="287"/>
                  </a:cubicBezTo>
                  <a:cubicBezTo>
                    <a:pt x="664" y="287"/>
                    <a:pt x="998" y="1332"/>
                    <a:pt x="1085" y="1741"/>
                  </a:cubicBezTo>
                  <a:cubicBezTo>
                    <a:pt x="1095" y="1803"/>
                    <a:pt x="1146" y="1848"/>
                    <a:pt x="1209" y="1851"/>
                  </a:cubicBezTo>
                  <a:cubicBezTo>
                    <a:pt x="1218" y="1851"/>
                    <a:pt x="1228" y="1849"/>
                    <a:pt x="1238" y="1848"/>
                  </a:cubicBezTo>
                  <a:cubicBezTo>
                    <a:pt x="1306" y="1830"/>
                    <a:pt x="1348" y="1752"/>
                    <a:pt x="1332" y="1675"/>
                  </a:cubicBezTo>
                  <a:cubicBezTo>
                    <a:pt x="1317" y="1605"/>
                    <a:pt x="966" y="1"/>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45"/>
            <p:cNvSpPr/>
            <p:nvPr/>
          </p:nvSpPr>
          <p:spPr>
            <a:xfrm>
              <a:off x="6939293" y="2995397"/>
              <a:ext cx="186469" cy="304862"/>
            </a:xfrm>
            <a:custGeom>
              <a:avLst/>
              <a:gdLst/>
              <a:ahLst/>
              <a:cxnLst/>
              <a:rect l="l" t="t" r="r" b="b"/>
              <a:pathLst>
                <a:path w="1093" h="1787" extrusionOk="0">
                  <a:moveTo>
                    <a:pt x="937" y="0"/>
                  </a:moveTo>
                  <a:cubicBezTo>
                    <a:pt x="304" y="0"/>
                    <a:pt x="43" y="1449"/>
                    <a:pt x="14" y="1617"/>
                  </a:cubicBezTo>
                  <a:cubicBezTo>
                    <a:pt x="0" y="1695"/>
                    <a:pt x="46" y="1770"/>
                    <a:pt x="116" y="1785"/>
                  </a:cubicBezTo>
                  <a:cubicBezTo>
                    <a:pt x="124" y="1787"/>
                    <a:pt x="130" y="1787"/>
                    <a:pt x="139" y="1787"/>
                  </a:cubicBezTo>
                  <a:cubicBezTo>
                    <a:pt x="203" y="1783"/>
                    <a:pt x="257" y="1736"/>
                    <a:pt x="264" y="1672"/>
                  </a:cubicBezTo>
                  <a:cubicBezTo>
                    <a:pt x="341" y="1214"/>
                    <a:pt x="606" y="286"/>
                    <a:pt x="937" y="286"/>
                  </a:cubicBezTo>
                  <a:lnTo>
                    <a:pt x="951" y="286"/>
                  </a:lnTo>
                  <a:cubicBezTo>
                    <a:pt x="955" y="286"/>
                    <a:pt x="958" y="287"/>
                    <a:pt x="962" y="287"/>
                  </a:cubicBezTo>
                  <a:cubicBezTo>
                    <a:pt x="1028" y="287"/>
                    <a:pt x="1082" y="228"/>
                    <a:pt x="1088" y="153"/>
                  </a:cubicBezTo>
                  <a:cubicBezTo>
                    <a:pt x="1093" y="76"/>
                    <a:pt x="1039" y="6"/>
                    <a:pt x="970" y="1"/>
                  </a:cubicBezTo>
                  <a:cubicBezTo>
                    <a:pt x="959" y="1"/>
                    <a:pt x="948"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45"/>
            <p:cNvSpPr/>
            <p:nvPr/>
          </p:nvSpPr>
          <p:spPr>
            <a:xfrm>
              <a:off x="6446081" y="2874613"/>
              <a:ext cx="715166" cy="70799"/>
            </a:xfrm>
            <a:custGeom>
              <a:avLst/>
              <a:gdLst/>
              <a:ahLst/>
              <a:cxnLst/>
              <a:rect l="l" t="t" r="r" b="b"/>
              <a:pathLst>
                <a:path w="4192" h="415" extrusionOk="0">
                  <a:moveTo>
                    <a:pt x="40" y="0"/>
                  </a:moveTo>
                  <a:cubicBezTo>
                    <a:pt x="19" y="0"/>
                    <a:pt x="1" y="18"/>
                    <a:pt x="1" y="41"/>
                  </a:cubicBezTo>
                  <a:lnTo>
                    <a:pt x="1" y="375"/>
                  </a:lnTo>
                  <a:cubicBezTo>
                    <a:pt x="1" y="397"/>
                    <a:pt x="19" y="415"/>
                    <a:pt x="40" y="415"/>
                  </a:cubicBezTo>
                  <a:lnTo>
                    <a:pt x="4150" y="415"/>
                  </a:lnTo>
                  <a:cubicBezTo>
                    <a:pt x="4173" y="415"/>
                    <a:pt x="4191" y="397"/>
                    <a:pt x="4191" y="375"/>
                  </a:cubicBezTo>
                  <a:lnTo>
                    <a:pt x="4191" y="41"/>
                  </a:lnTo>
                  <a:cubicBezTo>
                    <a:pt x="4191" y="18"/>
                    <a:pt x="4173" y="0"/>
                    <a:pt x="4150"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45"/>
            <p:cNvSpPr/>
            <p:nvPr/>
          </p:nvSpPr>
          <p:spPr>
            <a:xfrm>
              <a:off x="7742660" y="1978963"/>
              <a:ext cx="838341" cy="540802"/>
            </a:xfrm>
            <a:custGeom>
              <a:avLst/>
              <a:gdLst/>
              <a:ahLst/>
              <a:cxnLst/>
              <a:rect l="l" t="t" r="r" b="b"/>
              <a:pathLst>
                <a:path w="4914" h="3170" extrusionOk="0">
                  <a:moveTo>
                    <a:pt x="0" y="0"/>
                  </a:moveTo>
                  <a:lnTo>
                    <a:pt x="0" y="3169"/>
                  </a:lnTo>
                  <a:lnTo>
                    <a:pt x="4913" y="3169"/>
                  </a:lnTo>
                  <a:lnTo>
                    <a:pt x="49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45"/>
            <p:cNvSpPr/>
            <p:nvPr/>
          </p:nvSpPr>
          <p:spPr>
            <a:xfrm>
              <a:off x="7764838" y="2003529"/>
              <a:ext cx="793472" cy="475121"/>
            </a:xfrm>
            <a:custGeom>
              <a:avLst/>
              <a:gdLst/>
              <a:ahLst/>
              <a:cxnLst/>
              <a:rect l="l" t="t" r="r" b="b"/>
              <a:pathLst>
                <a:path w="4651" h="2785" extrusionOk="0">
                  <a:moveTo>
                    <a:pt x="0" y="1"/>
                  </a:moveTo>
                  <a:lnTo>
                    <a:pt x="0" y="2785"/>
                  </a:lnTo>
                  <a:lnTo>
                    <a:pt x="4650" y="2785"/>
                  </a:lnTo>
                  <a:lnTo>
                    <a:pt x="4650" y="1"/>
                  </a:lnTo>
                  <a:close/>
                </a:path>
              </a:pathLst>
            </a:custGeom>
            <a:solidFill>
              <a:srgbClr val="08281B"/>
            </a:solidFill>
            <a:ln>
              <a:noFill/>
            </a:ln>
            <a:effectLst>
              <a:glow rad="101600">
                <a:schemeClr val="tx1">
                  <a:alpha val="6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45"/>
            <p:cNvSpPr/>
            <p:nvPr/>
          </p:nvSpPr>
          <p:spPr>
            <a:xfrm>
              <a:off x="7743513" y="2501510"/>
              <a:ext cx="1072066" cy="38726"/>
            </a:xfrm>
            <a:custGeom>
              <a:avLst/>
              <a:gdLst/>
              <a:ahLst/>
              <a:cxnLst/>
              <a:rect l="l" t="t" r="r" b="b"/>
              <a:pathLst>
                <a:path w="6284" h="227" extrusionOk="0">
                  <a:moveTo>
                    <a:pt x="0" y="1"/>
                  </a:moveTo>
                  <a:lnTo>
                    <a:pt x="0" y="113"/>
                  </a:lnTo>
                  <a:cubicBezTo>
                    <a:pt x="0" y="175"/>
                    <a:pt x="51" y="226"/>
                    <a:pt x="114" y="226"/>
                  </a:cubicBezTo>
                  <a:lnTo>
                    <a:pt x="6172" y="226"/>
                  </a:lnTo>
                  <a:cubicBezTo>
                    <a:pt x="6233" y="226"/>
                    <a:pt x="6284" y="175"/>
                    <a:pt x="6284" y="113"/>
                  </a:cubicBezTo>
                  <a:cubicBezTo>
                    <a:pt x="6284" y="52"/>
                    <a:pt x="6233" y="1"/>
                    <a:pt x="6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45"/>
            <p:cNvSpPr/>
            <p:nvPr/>
          </p:nvSpPr>
          <p:spPr>
            <a:xfrm>
              <a:off x="8231607" y="2518059"/>
              <a:ext cx="61076" cy="7848"/>
            </a:xfrm>
            <a:custGeom>
              <a:avLst/>
              <a:gdLst/>
              <a:ahLst/>
              <a:cxnLst/>
              <a:rect l="l" t="t" r="r" b="b"/>
              <a:pathLst>
                <a:path w="358" h="46" extrusionOk="0">
                  <a:moveTo>
                    <a:pt x="1" y="1"/>
                  </a:moveTo>
                  <a:lnTo>
                    <a:pt x="1" y="45"/>
                  </a:lnTo>
                  <a:lnTo>
                    <a:pt x="358" y="45"/>
                  </a:lnTo>
                  <a:lnTo>
                    <a:pt x="358"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45"/>
            <p:cNvSpPr/>
            <p:nvPr/>
          </p:nvSpPr>
          <p:spPr>
            <a:xfrm>
              <a:off x="8086765" y="2439583"/>
              <a:ext cx="163608" cy="19960"/>
            </a:xfrm>
            <a:custGeom>
              <a:avLst/>
              <a:gdLst/>
              <a:ahLst/>
              <a:cxnLst/>
              <a:rect l="l" t="t" r="r" b="b"/>
              <a:pathLst>
                <a:path w="959" h="117" extrusionOk="0">
                  <a:moveTo>
                    <a:pt x="1" y="0"/>
                  </a:moveTo>
                  <a:lnTo>
                    <a:pt x="1" y="117"/>
                  </a:lnTo>
                  <a:lnTo>
                    <a:pt x="958" y="117"/>
                  </a:lnTo>
                  <a:lnTo>
                    <a:pt x="958" y="0"/>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45"/>
            <p:cNvSpPr/>
            <p:nvPr/>
          </p:nvSpPr>
          <p:spPr>
            <a:xfrm>
              <a:off x="8133169" y="2200060"/>
              <a:ext cx="47598" cy="47597"/>
            </a:xfrm>
            <a:custGeom>
              <a:avLst/>
              <a:gdLst/>
              <a:ahLst/>
              <a:cxnLst/>
              <a:rect l="l" t="t" r="r" b="b"/>
              <a:pathLst>
                <a:path w="279" h="279" extrusionOk="0">
                  <a:moveTo>
                    <a:pt x="138" y="1"/>
                  </a:moveTo>
                  <a:cubicBezTo>
                    <a:pt x="63" y="1"/>
                    <a:pt x="0" y="63"/>
                    <a:pt x="0" y="140"/>
                  </a:cubicBezTo>
                  <a:cubicBezTo>
                    <a:pt x="0" y="216"/>
                    <a:pt x="63" y="279"/>
                    <a:pt x="138" y="279"/>
                  </a:cubicBezTo>
                  <a:cubicBezTo>
                    <a:pt x="216" y="279"/>
                    <a:pt x="276" y="216"/>
                    <a:pt x="278" y="140"/>
                  </a:cubicBezTo>
                  <a:cubicBezTo>
                    <a:pt x="276" y="63"/>
                    <a:pt x="216" y="1"/>
                    <a:pt x="138" y="1"/>
                  </a:cubicBez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45"/>
            <p:cNvSpPr/>
            <p:nvPr/>
          </p:nvSpPr>
          <p:spPr>
            <a:xfrm>
              <a:off x="8098025" y="2270006"/>
              <a:ext cx="109868" cy="6312"/>
            </a:xfrm>
            <a:custGeom>
              <a:avLst/>
              <a:gdLst/>
              <a:ahLst/>
              <a:cxnLst/>
              <a:rect l="l" t="t" r="r" b="b"/>
              <a:pathLst>
                <a:path w="644" h="37" extrusionOk="0">
                  <a:moveTo>
                    <a:pt x="0" y="0"/>
                  </a:moveTo>
                  <a:lnTo>
                    <a:pt x="0" y="37"/>
                  </a:lnTo>
                  <a:lnTo>
                    <a:pt x="644" y="37"/>
                  </a:lnTo>
                  <a:lnTo>
                    <a:pt x="644" y="0"/>
                  </a:lnTo>
                  <a:close/>
                </a:path>
              </a:pathLst>
            </a:custGeom>
            <a:solidFill>
              <a:srgbClr val="E7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2" name="Google Shape;992;p45"/>
          <p:cNvGrpSpPr/>
          <p:nvPr/>
        </p:nvGrpSpPr>
        <p:grpSpPr>
          <a:xfrm>
            <a:off x="5467923" y="-1342165"/>
            <a:ext cx="476101" cy="3781748"/>
            <a:chOff x="5151975" y="-1182835"/>
            <a:chExt cx="476101" cy="3781748"/>
          </a:xfrm>
        </p:grpSpPr>
        <p:grpSp>
          <p:nvGrpSpPr>
            <p:cNvPr id="993" name="Google Shape;993;p45"/>
            <p:cNvGrpSpPr/>
            <p:nvPr/>
          </p:nvGrpSpPr>
          <p:grpSpPr>
            <a:xfrm>
              <a:off x="5483400" y="-1182835"/>
              <a:ext cx="144676" cy="2883073"/>
              <a:chOff x="4629150" y="1716800"/>
              <a:chExt cx="31150" cy="620750"/>
            </a:xfrm>
          </p:grpSpPr>
          <p:sp>
            <p:nvSpPr>
              <p:cNvPr id="994" name="Google Shape;994;p45"/>
              <p:cNvSpPr/>
              <p:nvPr/>
            </p:nvSpPr>
            <p:spPr>
              <a:xfrm>
                <a:off x="4629150" y="2234075"/>
                <a:ext cx="31150" cy="103475"/>
              </a:xfrm>
              <a:custGeom>
                <a:avLst/>
                <a:gdLst/>
                <a:ahLst/>
                <a:cxnLst/>
                <a:rect l="l" t="t" r="r" b="b"/>
                <a:pathLst>
                  <a:path w="1246" h="4139" extrusionOk="0">
                    <a:moveTo>
                      <a:pt x="624" y="1"/>
                    </a:moveTo>
                    <a:cubicBezTo>
                      <a:pt x="281" y="1"/>
                      <a:pt x="0" y="452"/>
                      <a:pt x="0" y="1003"/>
                    </a:cubicBezTo>
                    <a:lnTo>
                      <a:pt x="0" y="4139"/>
                    </a:lnTo>
                    <a:lnTo>
                      <a:pt x="1246" y="4139"/>
                    </a:lnTo>
                    <a:lnTo>
                      <a:pt x="1246" y="1003"/>
                    </a:lnTo>
                    <a:cubicBezTo>
                      <a:pt x="1246" y="452"/>
                      <a:pt x="966" y="1"/>
                      <a:pt x="624"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45"/>
              <p:cNvSpPr/>
              <p:nvPr/>
            </p:nvSpPr>
            <p:spPr>
              <a:xfrm>
                <a:off x="4641900" y="1716800"/>
                <a:ext cx="2925" cy="524125"/>
              </a:xfrm>
              <a:custGeom>
                <a:avLst/>
                <a:gdLst/>
                <a:ahLst/>
                <a:cxnLst/>
                <a:rect l="l" t="t" r="r" b="b"/>
                <a:pathLst>
                  <a:path w="117" h="20965" extrusionOk="0">
                    <a:moveTo>
                      <a:pt x="0" y="0"/>
                    </a:moveTo>
                    <a:lnTo>
                      <a:pt x="0" y="20965"/>
                    </a:lnTo>
                    <a:lnTo>
                      <a:pt x="117" y="20965"/>
                    </a:lnTo>
                    <a:lnTo>
                      <a:pt x="117"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6" name="Google Shape;996;p45"/>
            <p:cNvGrpSpPr/>
            <p:nvPr/>
          </p:nvGrpSpPr>
          <p:grpSpPr>
            <a:xfrm>
              <a:off x="5151975" y="-284160"/>
              <a:ext cx="144676" cy="2883073"/>
              <a:chOff x="4629150" y="1716800"/>
              <a:chExt cx="31150" cy="620750"/>
            </a:xfrm>
          </p:grpSpPr>
          <p:sp>
            <p:nvSpPr>
              <p:cNvPr id="997" name="Google Shape;997;p45"/>
              <p:cNvSpPr/>
              <p:nvPr/>
            </p:nvSpPr>
            <p:spPr>
              <a:xfrm>
                <a:off x="4629150" y="2234075"/>
                <a:ext cx="31150" cy="103475"/>
              </a:xfrm>
              <a:custGeom>
                <a:avLst/>
                <a:gdLst/>
                <a:ahLst/>
                <a:cxnLst/>
                <a:rect l="l" t="t" r="r" b="b"/>
                <a:pathLst>
                  <a:path w="1246" h="4139" extrusionOk="0">
                    <a:moveTo>
                      <a:pt x="624" y="1"/>
                    </a:moveTo>
                    <a:cubicBezTo>
                      <a:pt x="281" y="1"/>
                      <a:pt x="0" y="452"/>
                      <a:pt x="0" y="1003"/>
                    </a:cubicBezTo>
                    <a:lnTo>
                      <a:pt x="0" y="4139"/>
                    </a:lnTo>
                    <a:lnTo>
                      <a:pt x="1246" y="4139"/>
                    </a:lnTo>
                    <a:lnTo>
                      <a:pt x="1246" y="1003"/>
                    </a:lnTo>
                    <a:cubicBezTo>
                      <a:pt x="1246" y="452"/>
                      <a:pt x="966" y="1"/>
                      <a:pt x="624"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45"/>
              <p:cNvSpPr/>
              <p:nvPr/>
            </p:nvSpPr>
            <p:spPr>
              <a:xfrm>
                <a:off x="4641900" y="1716800"/>
                <a:ext cx="2925" cy="524125"/>
              </a:xfrm>
              <a:custGeom>
                <a:avLst/>
                <a:gdLst/>
                <a:ahLst/>
                <a:cxnLst/>
                <a:rect l="l" t="t" r="r" b="b"/>
                <a:pathLst>
                  <a:path w="117" h="20965" extrusionOk="0">
                    <a:moveTo>
                      <a:pt x="0" y="0"/>
                    </a:moveTo>
                    <a:lnTo>
                      <a:pt x="0" y="20965"/>
                    </a:lnTo>
                    <a:lnTo>
                      <a:pt x="117" y="20965"/>
                    </a:lnTo>
                    <a:lnTo>
                      <a:pt x="117"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00" name="Google Shape;1000;p45"/>
          <p:cNvSpPr/>
          <p:nvPr/>
        </p:nvSpPr>
        <p:spPr>
          <a:xfrm>
            <a:off x="3304962" y="1413496"/>
            <a:ext cx="1992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45"/>
          <p:cNvSpPr/>
          <p:nvPr/>
        </p:nvSpPr>
        <p:spPr>
          <a:xfrm>
            <a:off x="994640" y="1398073"/>
            <a:ext cx="199200" cy="19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el 1">
            <a:extLst>
              <a:ext uri="{FF2B5EF4-FFF2-40B4-BE49-F238E27FC236}">
                <a16:creationId xmlns:a16="http://schemas.microsoft.com/office/drawing/2014/main" id="{21AA08B9-041C-297B-5D45-0BD737C71957}"/>
              </a:ext>
            </a:extLst>
          </p:cNvPr>
          <p:cNvSpPr txBox="1">
            <a:spLocks/>
          </p:cNvSpPr>
          <p:nvPr/>
        </p:nvSpPr>
        <p:spPr>
          <a:xfrm>
            <a:off x="-23928" y="97265"/>
            <a:ext cx="9167927" cy="6968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Proza Libre SemiBold"/>
              <a:buNone/>
              <a:defRPr sz="20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434343"/>
              </a:buClr>
              <a:buSzPts val="1800"/>
              <a:buFont typeface="Proza Libre SemiBold"/>
              <a:buNone/>
              <a:defRPr sz="1800" b="0" i="0" u="none" strike="noStrike" cap="none">
                <a:solidFill>
                  <a:srgbClr val="434343"/>
                </a:solidFill>
                <a:latin typeface="Proza Libre SemiBold"/>
                <a:ea typeface="Proza Libre SemiBold"/>
                <a:cs typeface="Proza Libre SemiBold"/>
                <a:sym typeface="Proza Libre SemiBold"/>
              </a:defRPr>
            </a:lvl2pPr>
            <a:lvl3pPr marR="0" lvl="2" algn="ctr" rtl="0">
              <a:lnSpc>
                <a:spcPct val="100000"/>
              </a:lnSpc>
              <a:spcBef>
                <a:spcPts val="0"/>
              </a:spcBef>
              <a:spcAft>
                <a:spcPts val="0"/>
              </a:spcAft>
              <a:buClr>
                <a:srgbClr val="434343"/>
              </a:buClr>
              <a:buSzPts val="1800"/>
              <a:buFont typeface="Proza Libre SemiBold"/>
              <a:buNone/>
              <a:defRPr sz="1800" b="0" i="0" u="none" strike="noStrike" cap="none">
                <a:solidFill>
                  <a:srgbClr val="434343"/>
                </a:solidFill>
                <a:latin typeface="Proza Libre SemiBold"/>
                <a:ea typeface="Proza Libre SemiBold"/>
                <a:cs typeface="Proza Libre SemiBold"/>
                <a:sym typeface="Proza Libre SemiBold"/>
              </a:defRPr>
            </a:lvl3pPr>
            <a:lvl4pPr marR="0" lvl="3" algn="ctr" rtl="0">
              <a:lnSpc>
                <a:spcPct val="100000"/>
              </a:lnSpc>
              <a:spcBef>
                <a:spcPts val="0"/>
              </a:spcBef>
              <a:spcAft>
                <a:spcPts val="0"/>
              </a:spcAft>
              <a:buClr>
                <a:srgbClr val="434343"/>
              </a:buClr>
              <a:buSzPts val="1800"/>
              <a:buFont typeface="Proza Libre SemiBold"/>
              <a:buNone/>
              <a:defRPr sz="1800" b="0" i="0" u="none" strike="noStrike" cap="none">
                <a:solidFill>
                  <a:srgbClr val="434343"/>
                </a:solidFill>
                <a:latin typeface="Proza Libre SemiBold"/>
                <a:ea typeface="Proza Libre SemiBold"/>
                <a:cs typeface="Proza Libre SemiBold"/>
                <a:sym typeface="Proza Libre SemiBold"/>
              </a:defRPr>
            </a:lvl4pPr>
            <a:lvl5pPr marR="0" lvl="4" algn="ctr" rtl="0">
              <a:lnSpc>
                <a:spcPct val="100000"/>
              </a:lnSpc>
              <a:spcBef>
                <a:spcPts val="0"/>
              </a:spcBef>
              <a:spcAft>
                <a:spcPts val="0"/>
              </a:spcAft>
              <a:buClr>
                <a:srgbClr val="434343"/>
              </a:buClr>
              <a:buSzPts val="1800"/>
              <a:buFont typeface="Proza Libre SemiBold"/>
              <a:buNone/>
              <a:defRPr sz="1800" b="0" i="0" u="none" strike="noStrike" cap="none">
                <a:solidFill>
                  <a:srgbClr val="434343"/>
                </a:solidFill>
                <a:latin typeface="Proza Libre SemiBold"/>
                <a:ea typeface="Proza Libre SemiBold"/>
                <a:cs typeface="Proza Libre SemiBold"/>
                <a:sym typeface="Proza Libre SemiBold"/>
              </a:defRPr>
            </a:lvl5pPr>
            <a:lvl6pPr marR="0" lvl="5" algn="ctr" rtl="0">
              <a:lnSpc>
                <a:spcPct val="100000"/>
              </a:lnSpc>
              <a:spcBef>
                <a:spcPts val="0"/>
              </a:spcBef>
              <a:spcAft>
                <a:spcPts val="0"/>
              </a:spcAft>
              <a:buClr>
                <a:srgbClr val="434343"/>
              </a:buClr>
              <a:buSzPts val="1800"/>
              <a:buFont typeface="Proza Libre SemiBold"/>
              <a:buNone/>
              <a:defRPr sz="1800" b="0" i="0" u="none" strike="noStrike" cap="none">
                <a:solidFill>
                  <a:srgbClr val="434343"/>
                </a:solidFill>
                <a:latin typeface="Proza Libre SemiBold"/>
                <a:ea typeface="Proza Libre SemiBold"/>
                <a:cs typeface="Proza Libre SemiBold"/>
                <a:sym typeface="Proza Libre SemiBold"/>
              </a:defRPr>
            </a:lvl6pPr>
            <a:lvl7pPr marR="0" lvl="6" algn="ctr" rtl="0">
              <a:lnSpc>
                <a:spcPct val="100000"/>
              </a:lnSpc>
              <a:spcBef>
                <a:spcPts val="0"/>
              </a:spcBef>
              <a:spcAft>
                <a:spcPts val="0"/>
              </a:spcAft>
              <a:buClr>
                <a:srgbClr val="434343"/>
              </a:buClr>
              <a:buSzPts val="1800"/>
              <a:buFont typeface="Proza Libre SemiBold"/>
              <a:buNone/>
              <a:defRPr sz="1800" b="0" i="0" u="none" strike="noStrike" cap="none">
                <a:solidFill>
                  <a:srgbClr val="434343"/>
                </a:solidFill>
                <a:latin typeface="Proza Libre SemiBold"/>
                <a:ea typeface="Proza Libre SemiBold"/>
                <a:cs typeface="Proza Libre SemiBold"/>
                <a:sym typeface="Proza Libre SemiBold"/>
              </a:defRPr>
            </a:lvl7pPr>
            <a:lvl8pPr marR="0" lvl="7" algn="ctr" rtl="0">
              <a:lnSpc>
                <a:spcPct val="100000"/>
              </a:lnSpc>
              <a:spcBef>
                <a:spcPts val="0"/>
              </a:spcBef>
              <a:spcAft>
                <a:spcPts val="0"/>
              </a:spcAft>
              <a:buClr>
                <a:srgbClr val="434343"/>
              </a:buClr>
              <a:buSzPts val="1800"/>
              <a:buFont typeface="Proza Libre SemiBold"/>
              <a:buNone/>
              <a:defRPr sz="1800" b="0" i="0" u="none" strike="noStrike" cap="none">
                <a:solidFill>
                  <a:srgbClr val="434343"/>
                </a:solidFill>
                <a:latin typeface="Proza Libre SemiBold"/>
                <a:ea typeface="Proza Libre SemiBold"/>
                <a:cs typeface="Proza Libre SemiBold"/>
                <a:sym typeface="Proza Libre SemiBold"/>
              </a:defRPr>
            </a:lvl8pPr>
            <a:lvl9pPr marR="0" lvl="8" algn="ctr" rtl="0">
              <a:lnSpc>
                <a:spcPct val="100000"/>
              </a:lnSpc>
              <a:spcBef>
                <a:spcPts val="0"/>
              </a:spcBef>
              <a:spcAft>
                <a:spcPts val="0"/>
              </a:spcAft>
              <a:buClr>
                <a:srgbClr val="434343"/>
              </a:buClr>
              <a:buSzPts val="1800"/>
              <a:buFont typeface="Proza Libre SemiBold"/>
              <a:buNone/>
              <a:defRPr sz="1800" b="0" i="0" u="none" strike="noStrike" cap="none">
                <a:solidFill>
                  <a:srgbClr val="434343"/>
                </a:solidFill>
                <a:latin typeface="Proza Libre SemiBold"/>
                <a:ea typeface="Proza Libre SemiBold"/>
                <a:cs typeface="Proza Libre SemiBold"/>
                <a:sym typeface="Proza Libre SemiBold"/>
              </a:defRPr>
            </a:lvl9pPr>
          </a:lstStyle>
          <a:p>
            <a:pPr algn="ctr"/>
            <a:r>
              <a:rPr lang="de-DE" sz="4000" dirty="0"/>
              <a:t>Schriftliche Ausarbeitung</a:t>
            </a:r>
          </a:p>
        </p:txBody>
      </p:sp>
      <p:sp>
        <p:nvSpPr>
          <p:cNvPr id="3" name="Textfeld 2">
            <a:extLst>
              <a:ext uri="{FF2B5EF4-FFF2-40B4-BE49-F238E27FC236}">
                <a16:creationId xmlns:a16="http://schemas.microsoft.com/office/drawing/2014/main" id="{6CDA8AB6-B1A1-A528-2525-AE043B269975}"/>
              </a:ext>
            </a:extLst>
          </p:cNvPr>
          <p:cNvSpPr txBox="1"/>
          <p:nvPr/>
        </p:nvSpPr>
        <p:spPr>
          <a:xfrm>
            <a:off x="167640" y="4709160"/>
            <a:ext cx="8808720" cy="307777"/>
          </a:xfrm>
          <a:prstGeom prst="rect">
            <a:avLst/>
          </a:prstGeom>
          <a:noFill/>
        </p:spPr>
        <p:txBody>
          <a:bodyPr wrap="square" rtlCol="0">
            <a:spAutoFit/>
          </a:bodyPr>
          <a:lstStyle/>
          <a:p>
            <a:r>
              <a:rPr lang="de-DE" dirty="0"/>
              <a:t>18                                                                    Gruppe Möbelmarkt </a:t>
            </a:r>
          </a:p>
        </p:txBody>
      </p:sp>
      <p:pic>
        <p:nvPicPr>
          <p:cNvPr id="4" name="Grafik 3" descr="Ein Bild, das Screenshot, Design enthält.">
            <a:extLst>
              <a:ext uri="{FF2B5EF4-FFF2-40B4-BE49-F238E27FC236}">
                <a16:creationId xmlns:a16="http://schemas.microsoft.com/office/drawing/2014/main" id="{FA90202D-1E83-F470-FD7B-8C3CE7F77DC8}"/>
              </a:ext>
            </a:extLst>
          </p:cNvPr>
          <p:cNvPicPr>
            <a:picLocks noChangeAspect="1"/>
          </p:cNvPicPr>
          <p:nvPr/>
        </p:nvPicPr>
        <p:blipFill>
          <a:blip r:embed="rId3"/>
          <a:stretch>
            <a:fillRect/>
          </a:stretch>
        </p:blipFill>
        <p:spPr>
          <a:xfrm>
            <a:off x="8501619" y="4648205"/>
            <a:ext cx="949482" cy="7374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grpSp>
        <p:nvGrpSpPr>
          <p:cNvPr id="438" name="Google Shape;438;p38"/>
          <p:cNvGrpSpPr/>
          <p:nvPr/>
        </p:nvGrpSpPr>
        <p:grpSpPr>
          <a:xfrm rot="-5400000">
            <a:off x="674305" y="1174867"/>
            <a:ext cx="1356303" cy="1981365"/>
            <a:chOff x="1332775" y="1873375"/>
            <a:chExt cx="599100" cy="875200"/>
          </a:xfrm>
        </p:grpSpPr>
        <p:sp>
          <p:nvSpPr>
            <p:cNvPr id="439" name="Google Shape;439;p38"/>
            <p:cNvSpPr/>
            <p:nvPr/>
          </p:nvSpPr>
          <p:spPr>
            <a:xfrm>
              <a:off x="1556775" y="1873375"/>
              <a:ext cx="277375" cy="491725"/>
            </a:xfrm>
            <a:custGeom>
              <a:avLst/>
              <a:gdLst/>
              <a:ahLst/>
              <a:cxnLst/>
              <a:rect l="l" t="t" r="r" b="b"/>
              <a:pathLst>
                <a:path w="11095" h="19669" extrusionOk="0">
                  <a:moveTo>
                    <a:pt x="1" y="0"/>
                  </a:moveTo>
                  <a:lnTo>
                    <a:pt x="1" y="19668"/>
                  </a:lnTo>
                  <a:lnTo>
                    <a:pt x="11095" y="19668"/>
                  </a:lnTo>
                  <a:lnTo>
                    <a:pt x="11095" y="0"/>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8"/>
            <p:cNvSpPr/>
            <p:nvPr/>
          </p:nvSpPr>
          <p:spPr>
            <a:xfrm>
              <a:off x="1332775" y="2071064"/>
              <a:ext cx="169400" cy="302429"/>
            </a:xfrm>
            <a:custGeom>
              <a:avLst/>
              <a:gdLst/>
              <a:ahLst/>
              <a:cxnLst/>
              <a:rect l="l" t="t" r="r" b="b"/>
              <a:pathLst>
                <a:path w="10423" h="10425" extrusionOk="0">
                  <a:moveTo>
                    <a:pt x="1" y="1"/>
                  </a:moveTo>
                  <a:lnTo>
                    <a:pt x="1" y="10425"/>
                  </a:lnTo>
                  <a:lnTo>
                    <a:pt x="10422" y="10425"/>
                  </a:lnTo>
                  <a:lnTo>
                    <a:pt x="10422" y="1"/>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8"/>
            <p:cNvSpPr/>
            <p:nvPr/>
          </p:nvSpPr>
          <p:spPr>
            <a:xfrm>
              <a:off x="1622925" y="1918550"/>
              <a:ext cx="308950" cy="506450"/>
            </a:xfrm>
            <a:custGeom>
              <a:avLst/>
              <a:gdLst/>
              <a:ahLst/>
              <a:cxnLst/>
              <a:rect l="l" t="t" r="r" b="b"/>
              <a:pathLst>
                <a:path w="12358" h="20258" extrusionOk="0">
                  <a:moveTo>
                    <a:pt x="12272" y="84"/>
                  </a:moveTo>
                  <a:lnTo>
                    <a:pt x="12272" y="20171"/>
                  </a:lnTo>
                  <a:lnTo>
                    <a:pt x="87" y="20171"/>
                  </a:lnTo>
                  <a:lnTo>
                    <a:pt x="87" y="84"/>
                  </a:lnTo>
                  <a:close/>
                  <a:moveTo>
                    <a:pt x="1" y="0"/>
                  </a:moveTo>
                  <a:lnTo>
                    <a:pt x="1" y="20257"/>
                  </a:lnTo>
                  <a:lnTo>
                    <a:pt x="12358" y="20257"/>
                  </a:lnTo>
                  <a:lnTo>
                    <a:pt x="12358" y="0"/>
                  </a:lnTo>
                  <a:close/>
                </a:path>
              </a:pathLst>
            </a:custGeom>
            <a:solidFill>
              <a:srgbClr val="FEFEF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8"/>
            <p:cNvSpPr/>
            <p:nvPr/>
          </p:nvSpPr>
          <p:spPr>
            <a:xfrm>
              <a:off x="1690175" y="2494275"/>
              <a:ext cx="161850" cy="254300"/>
            </a:xfrm>
            <a:custGeom>
              <a:avLst/>
              <a:gdLst/>
              <a:ahLst/>
              <a:cxnLst/>
              <a:rect l="l" t="t" r="r" b="b"/>
              <a:pathLst>
                <a:path w="6474" h="10172" extrusionOk="0">
                  <a:moveTo>
                    <a:pt x="6389" y="86"/>
                  </a:moveTo>
                  <a:lnTo>
                    <a:pt x="6389" y="10085"/>
                  </a:lnTo>
                  <a:lnTo>
                    <a:pt x="87" y="10085"/>
                  </a:lnTo>
                  <a:lnTo>
                    <a:pt x="87" y="86"/>
                  </a:lnTo>
                  <a:close/>
                  <a:moveTo>
                    <a:pt x="1" y="0"/>
                  </a:moveTo>
                  <a:lnTo>
                    <a:pt x="1" y="10171"/>
                  </a:lnTo>
                  <a:lnTo>
                    <a:pt x="6473" y="10171"/>
                  </a:lnTo>
                  <a:lnTo>
                    <a:pt x="6473" y="0"/>
                  </a:lnTo>
                  <a:close/>
                </a:path>
              </a:pathLst>
            </a:custGeom>
            <a:solidFill>
              <a:srgbClr val="FEFEF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3" name="Google Shape;443;p38"/>
          <p:cNvGrpSpPr/>
          <p:nvPr/>
        </p:nvGrpSpPr>
        <p:grpSpPr>
          <a:xfrm>
            <a:off x="152089" y="2436554"/>
            <a:ext cx="1147272" cy="1266847"/>
            <a:chOff x="4131350" y="2264825"/>
            <a:chExt cx="641400" cy="708250"/>
          </a:xfrm>
        </p:grpSpPr>
        <p:sp>
          <p:nvSpPr>
            <p:cNvPr id="444" name="Google Shape;444;p38"/>
            <p:cNvSpPr/>
            <p:nvPr/>
          </p:nvSpPr>
          <p:spPr>
            <a:xfrm>
              <a:off x="4142375" y="2276975"/>
              <a:ext cx="619300" cy="684000"/>
            </a:xfrm>
            <a:custGeom>
              <a:avLst/>
              <a:gdLst/>
              <a:ahLst/>
              <a:cxnLst/>
              <a:rect l="l" t="t" r="r" b="b"/>
              <a:pathLst>
                <a:path w="24772" h="27360" extrusionOk="0">
                  <a:moveTo>
                    <a:pt x="0" y="0"/>
                  </a:moveTo>
                  <a:lnTo>
                    <a:pt x="0" y="27360"/>
                  </a:lnTo>
                  <a:lnTo>
                    <a:pt x="24771" y="27360"/>
                  </a:lnTo>
                  <a:lnTo>
                    <a:pt x="247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8"/>
            <p:cNvSpPr/>
            <p:nvPr/>
          </p:nvSpPr>
          <p:spPr>
            <a:xfrm>
              <a:off x="4131350" y="2264825"/>
              <a:ext cx="641400" cy="708250"/>
            </a:xfrm>
            <a:custGeom>
              <a:avLst/>
              <a:gdLst/>
              <a:ahLst/>
              <a:cxnLst/>
              <a:rect l="l" t="t" r="r" b="b"/>
              <a:pathLst>
                <a:path w="25656" h="28330" extrusionOk="0">
                  <a:moveTo>
                    <a:pt x="24773" y="971"/>
                  </a:moveTo>
                  <a:lnTo>
                    <a:pt x="24773" y="27361"/>
                  </a:lnTo>
                  <a:lnTo>
                    <a:pt x="883" y="27361"/>
                  </a:lnTo>
                  <a:lnTo>
                    <a:pt x="883" y="971"/>
                  </a:lnTo>
                  <a:close/>
                  <a:moveTo>
                    <a:pt x="0" y="1"/>
                  </a:moveTo>
                  <a:lnTo>
                    <a:pt x="0" y="28329"/>
                  </a:lnTo>
                  <a:lnTo>
                    <a:pt x="25656" y="28329"/>
                  </a:lnTo>
                  <a:lnTo>
                    <a:pt x="25656"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8"/>
            <p:cNvSpPr/>
            <p:nvPr/>
          </p:nvSpPr>
          <p:spPr>
            <a:xfrm>
              <a:off x="4228900" y="2364175"/>
              <a:ext cx="445725" cy="501925"/>
            </a:xfrm>
            <a:custGeom>
              <a:avLst/>
              <a:gdLst/>
              <a:ahLst/>
              <a:cxnLst/>
              <a:rect l="l" t="t" r="r" b="b"/>
              <a:pathLst>
                <a:path w="17829" h="20077" extrusionOk="0">
                  <a:moveTo>
                    <a:pt x="1" y="1"/>
                  </a:moveTo>
                  <a:lnTo>
                    <a:pt x="1" y="20077"/>
                  </a:lnTo>
                  <a:lnTo>
                    <a:pt x="17828" y="20077"/>
                  </a:lnTo>
                  <a:lnTo>
                    <a:pt x="17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8"/>
            <p:cNvSpPr/>
            <p:nvPr/>
          </p:nvSpPr>
          <p:spPr>
            <a:xfrm>
              <a:off x="4263275" y="2414025"/>
              <a:ext cx="155575" cy="137025"/>
            </a:xfrm>
            <a:custGeom>
              <a:avLst/>
              <a:gdLst/>
              <a:ahLst/>
              <a:cxnLst/>
              <a:rect l="l" t="t" r="r" b="b"/>
              <a:pathLst>
                <a:path w="6223" h="5481" extrusionOk="0">
                  <a:moveTo>
                    <a:pt x="3112" y="1"/>
                  </a:moveTo>
                  <a:cubicBezTo>
                    <a:pt x="2758" y="1"/>
                    <a:pt x="2398" y="70"/>
                    <a:pt x="2051" y="215"/>
                  </a:cubicBezTo>
                  <a:cubicBezTo>
                    <a:pt x="656" y="800"/>
                    <a:pt x="0" y="2405"/>
                    <a:pt x="586" y="3801"/>
                  </a:cubicBezTo>
                  <a:cubicBezTo>
                    <a:pt x="1026" y="4849"/>
                    <a:pt x="2041" y="5480"/>
                    <a:pt x="3111" y="5480"/>
                  </a:cubicBezTo>
                  <a:cubicBezTo>
                    <a:pt x="3465" y="5480"/>
                    <a:pt x="3825" y="5411"/>
                    <a:pt x="4172" y="5265"/>
                  </a:cubicBezTo>
                  <a:cubicBezTo>
                    <a:pt x="5567" y="4681"/>
                    <a:pt x="6223" y="3076"/>
                    <a:pt x="5639" y="1680"/>
                  </a:cubicBezTo>
                  <a:cubicBezTo>
                    <a:pt x="5198" y="631"/>
                    <a:pt x="4182" y="1"/>
                    <a:pt x="3112" y="1"/>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8"/>
            <p:cNvSpPr/>
            <p:nvPr/>
          </p:nvSpPr>
          <p:spPr>
            <a:xfrm>
              <a:off x="4376950" y="2559075"/>
              <a:ext cx="282075" cy="256975"/>
            </a:xfrm>
            <a:custGeom>
              <a:avLst/>
              <a:gdLst/>
              <a:ahLst/>
              <a:cxnLst/>
              <a:rect l="l" t="t" r="r" b="b"/>
              <a:pathLst>
                <a:path w="11283" h="10279" extrusionOk="0">
                  <a:moveTo>
                    <a:pt x="5641" y="1"/>
                  </a:moveTo>
                  <a:cubicBezTo>
                    <a:pt x="4326" y="1"/>
                    <a:pt x="3011" y="503"/>
                    <a:pt x="2008" y="1506"/>
                  </a:cubicBezTo>
                  <a:cubicBezTo>
                    <a:pt x="1" y="3513"/>
                    <a:pt x="1" y="6766"/>
                    <a:pt x="2008" y="8773"/>
                  </a:cubicBezTo>
                  <a:cubicBezTo>
                    <a:pt x="3011" y="9777"/>
                    <a:pt x="4326" y="10278"/>
                    <a:pt x="5641" y="10278"/>
                  </a:cubicBezTo>
                  <a:cubicBezTo>
                    <a:pt x="6957" y="10278"/>
                    <a:pt x="8272" y="9777"/>
                    <a:pt x="9275" y="8773"/>
                  </a:cubicBezTo>
                  <a:cubicBezTo>
                    <a:pt x="11282" y="6766"/>
                    <a:pt x="11282" y="3513"/>
                    <a:pt x="9275" y="1506"/>
                  </a:cubicBezTo>
                  <a:cubicBezTo>
                    <a:pt x="8272" y="503"/>
                    <a:pt x="6957" y="1"/>
                    <a:pt x="5641" y="1"/>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38"/>
            <p:cNvSpPr/>
            <p:nvPr/>
          </p:nvSpPr>
          <p:spPr>
            <a:xfrm>
              <a:off x="4447475" y="2448400"/>
              <a:ext cx="136825" cy="61500"/>
            </a:xfrm>
            <a:custGeom>
              <a:avLst/>
              <a:gdLst/>
              <a:ahLst/>
              <a:cxnLst/>
              <a:rect l="l" t="t" r="r" b="b"/>
              <a:pathLst>
                <a:path w="5473" h="2460" extrusionOk="0">
                  <a:moveTo>
                    <a:pt x="0" y="0"/>
                  </a:moveTo>
                  <a:lnTo>
                    <a:pt x="0" y="2459"/>
                  </a:lnTo>
                  <a:lnTo>
                    <a:pt x="5473" y="2459"/>
                  </a:lnTo>
                  <a:lnTo>
                    <a:pt x="5473" y="0"/>
                  </a:ln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0" name="Google Shape;450;p38"/>
          <p:cNvGrpSpPr/>
          <p:nvPr/>
        </p:nvGrpSpPr>
        <p:grpSpPr>
          <a:xfrm>
            <a:off x="1522311" y="1921640"/>
            <a:ext cx="1478007" cy="2663865"/>
            <a:chOff x="5490200" y="2806925"/>
            <a:chExt cx="382725" cy="733100"/>
          </a:xfrm>
        </p:grpSpPr>
        <p:sp>
          <p:nvSpPr>
            <p:cNvPr id="451" name="Google Shape;451;p38"/>
            <p:cNvSpPr/>
            <p:nvPr/>
          </p:nvSpPr>
          <p:spPr>
            <a:xfrm>
              <a:off x="5586775" y="3348175"/>
              <a:ext cx="139100" cy="191850"/>
            </a:xfrm>
            <a:custGeom>
              <a:avLst/>
              <a:gdLst/>
              <a:ahLst/>
              <a:cxnLst/>
              <a:rect l="l" t="t" r="r" b="b"/>
              <a:pathLst>
                <a:path w="5564" h="7674" extrusionOk="0">
                  <a:moveTo>
                    <a:pt x="240" y="0"/>
                  </a:moveTo>
                  <a:lnTo>
                    <a:pt x="0" y="168"/>
                  </a:lnTo>
                  <a:lnTo>
                    <a:pt x="5326" y="7673"/>
                  </a:lnTo>
                  <a:lnTo>
                    <a:pt x="5563" y="7505"/>
                  </a:lnTo>
                  <a:lnTo>
                    <a:pt x="240"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8"/>
            <p:cNvSpPr/>
            <p:nvPr/>
          </p:nvSpPr>
          <p:spPr>
            <a:xfrm>
              <a:off x="5586625" y="3347900"/>
              <a:ext cx="138975" cy="191950"/>
            </a:xfrm>
            <a:custGeom>
              <a:avLst/>
              <a:gdLst/>
              <a:ahLst/>
              <a:cxnLst/>
              <a:rect l="l" t="t" r="r" b="b"/>
              <a:pathLst>
                <a:path w="5559" h="7678" extrusionOk="0">
                  <a:moveTo>
                    <a:pt x="5321" y="1"/>
                  </a:moveTo>
                  <a:lnTo>
                    <a:pt x="0" y="7508"/>
                  </a:lnTo>
                  <a:lnTo>
                    <a:pt x="240" y="7678"/>
                  </a:lnTo>
                  <a:lnTo>
                    <a:pt x="5559" y="169"/>
                  </a:lnTo>
                  <a:lnTo>
                    <a:pt x="5321"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8"/>
            <p:cNvSpPr/>
            <p:nvPr/>
          </p:nvSpPr>
          <p:spPr>
            <a:xfrm>
              <a:off x="5563800" y="3343800"/>
              <a:ext cx="184350" cy="13125"/>
            </a:xfrm>
            <a:custGeom>
              <a:avLst/>
              <a:gdLst/>
              <a:ahLst/>
              <a:cxnLst/>
              <a:rect l="l" t="t" r="r" b="b"/>
              <a:pathLst>
                <a:path w="7374" h="525" extrusionOk="0">
                  <a:moveTo>
                    <a:pt x="1" y="1"/>
                  </a:moveTo>
                  <a:lnTo>
                    <a:pt x="1" y="524"/>
                  </a:lnTo>
                  <a:lnTo>
                    <a:pt x="7373" y="524"/>
                  </a:lnTo>
                  <a:lnTo>
                    <a:pt x="7373"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38"/>
            <p:cNvSpPr/>
            <p:nvPr/>
          </p:nvSpPr>
          <p:spPr>
            <a:xfrm>
              <a:off x="5646675" y="3158925"/>
              <a:ext cx="27125" cy="51725"/>
            </a:xfrm>
            <a:custGeom>
              <a:avLst/>
              <a:gdLst/>
              <a:ahLst/>
              <a:cxnLst/>
              <a:rect l="l" t="t" r="r" b="b"/>
              <a:pathLst>
                <a:path w="1085" h="2069" extrusionOk="0">
                  <a:moveTo>
                    <a:pt x="1011" y="1"/>
                  </a:moveTo>
                  <a:cubicBezTo>
                    <a:pt x="1007" y="13"/>
                    <a:pt x="969" y="62"/>
                    <a:pt x="929" y="112"/>
                  </a:cubicBezTo>
                  <a:cubicBezTo>
                    <a:pt x="675" y="438"/>
                    <a:pt x="0" y="1301"/>
                    <a:pt x="124" y="2069"/>
                  </a:cubicBezTo>
                  <a:lnTo>
                    <a:pt x="198" y="2056"/>
                  </a:lnTo>
                  <a:cubicBezTo>
                    <a:pt x="78" y="1322"/>
                    <a:pt x="740" y="476"/>
                    <a:pt x="988" y="158"/>
                  </a:cubicBezTo>
                  <a:cubicBezTo>
                    <a:pt x="1057" y="68"/>
                    <a:pt x="1078" y="41"/>
                    <a:pt x="1084" y="22"/>
                  </a:cubicBezTo>
                  <a:lnTo>
                    <a:pt x="1011"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38"/>
            <p:cNvSpPr/>
            <p:nvPr/>
          </p:nvSpPr>
          <p:spPr>
            <a:xfrm>
              <a:off x="5687025" y="2806925"/>
              <a:ext cx="185900" cy="246250"/>
            </a:xfrm>
            <a:custGeom>
              <a:avLst/>
              <a:gdLst/>
              <a:ahLst/>
              <a:cxnLst/>
              <a:rect l="l" t="t" r="r" b="b"/>
              <a:pathLst>
                <a:path w="7436" h="9850" extrusionOk="0">
                  <a:moveTo>
                    <a:pt x="7435" y="0"/>
                  </a:moveTo>
                  <a:lnTo>
                    <a:pt x="7435" y="0"/>
                  </a:lnTo>
                  <a:cubicBezTo>
                    <a:pt x="5353" y="700"/>
                    <a:pt x="3222" y="2587"/>
                    <a:pt x="1793" y="4277"/>
                  </a:cubicBezTo>
                  <a:cubicBezTo>
                    <a:pt x="1709" y="4376"/>
                    <a:pt x="1622" y="4481"/>
                    <a:pt x="1536" y="4586"/>
                  </a:cubicBezTo>
                  <a:cubicBezTo>
                    <a:pt x="1515" y="5080"/>
                    <a:pt x="1452" y="5553"/>
                    <a:pt x="1250" y="5956"/>
                  </a:cubicBezTo>
                  <a:cubicBezTo>
                    <a:pt x="1250" y="5651"/>
                    <a:pt x="1223" y="5347"/>
                    <a:pt x="1173" y="5046"/>
                  </a:cubicBezTo>
                  <a:cubicBezTo>
                    <a:pt x="874" y="5441"/>
                    <a:pt x="601" y="5864"/>
                    <a:pt x="437" y="6280"/>
                  </a:cubicBezTo>
                  <a:cubicBezTo>
                    <a:pt x="0" y="7383"/>
                    <a:pt x="1097" y="8806"/>
                    <a:pt x="511" y="9804"/>
                  </a:cubicBezTo>
                  <a:cubicBezTo>
                    <a:pt x="534" y="9835"/>
                    <a:pt x="563" y="9849"/>
                    <a:pt x="598" y="9849"/>
                  </a:cubicBezTo>
                  <a:cubicBezTo>
                    <a:pt x="790" y="9849"/>
                    <a:pt x="1158" y="9406"/>
                    <a:pt x="1646" y="8768"/>
                  </a:cubicBezTo>
                  <a:cubicBezTo>
                    <a:pt x="2268" y="7950"/>
                    <a:pt x="2673" y="6944"/>
                    <a:pt x="3100" y="6004"/>
                  </a:cubicBezTo>
                  <a:cubicBezTo>
                    <a:pt x="4077" y="3861"/>
                    <a:pt x="5279" y="1219"/>
                    <a:pt x="7435"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38"/>
            <p:cNvSpPr/>
            <p:nvPr/>
          </p:nvSpPr>
          <p:spPr>
            <a:xfrm>
              <a:off x="5699725" y="2806925"/>
              <a:ext cx="173200" cy="245050"/>
            </a:xfrm>
            <a:custGeom>
              <a:avLst/>
              <a:gdLst/>
              <a:ahLst/>
              <a:cxnLst/>
              <a:rect l="l" t="t" r="r" b="b"/>
              <a:pathLst>
                <a:path w="6928" h="9802" extrusionOk="0">
                  <a:moveTo>
                    <a:pt x="6927" y="0"/>
                  </a:moveTo>
                  <a:cubicBezTo>
                    <a:pt x="6085" y="292"/>
                    <a:pt x="5236" y="793"/>
                    <a:pt x="4431" y="1396"/>
                  </a:cubicBezTo>
                  <a:cubicBezTo>
                    <a:pt x="4208" y="1642"/>
                    <a:pt x="3994" y="1894"/>
                    <a:pt x="3777" y="2142"/>
                  </a:cubicBezTo>
                  <a:cubicBezTo>
                    <a:pt x="3701" y="2228"/>
                    <a:pt x="3626" y="2314"/>
                    <a:pt x="3550" y="2398"/>
                  </a:cubicBezTo>
                  <a:cubicBezTo>
                    <a:pt x="3527" y="2921"/>
                    <a:pt x="3382" y="3329"/>
                    <a:pt x="3111" y="3735"/>
                  </a:cubicBezTo>
                  <a:cubicBezTo>
                    <a:pt x="3159" y="3445"/>
                    <a:pt x="3142" y="3167"/>
                    <a:pt x="3100" y="2898"/>
                  </a:cubicBezTo>
                  <a:cubicBezTo>
                    <a:pt x="2457" y="3607"/>
                    <a:pt x="1825" y="4319"/>
                    <a:pt x="1362" y="5176"/>
                  </a:cubicBezTo>
                  <a:cubicBezTo>
                    <a:pt x="764" y="6286"/>
                    <a:pt x="749" y="7412"/>
                    <a:pt x="509" y="8621"/>
                  </a:cubicBezTo>
                  <a:cubicBezTo>
                    <a:pt x="417" y="9083"/>
                    <a:pt x="247" y="9464"/>
                    <a:pt x="1" y="9777"/>
                  </a:cubicBezTo>
                  <a:cubicBezTo>
                    <a:pt x="23" y="9793"/>
                    <a:pt x="52" y="9801"/>
                    <a:pt x="87" y="9801"/>
                  </a:cubicBezTo>
                  <a:cubicBezTo>
                    <a:pt x="331" y="9801"/>
                    <a:pt x="850" y="9398"/>
                    <a:pt x="1314" y="8768"/>
                  </a:cubicBezTo>
                  <a:cubicBezTo>
                    <a:pt x="1917" y="7952"/>
                    <a:pt x="2310" y="6944"/>
                    <a:pt x="2724" y="6004"/>
                  </a:cubicBezTo>
                  <a:cubicBezTo>
                    <a:pt x="3672" y="3861"/>
                    <a:pt x="4836" y="1219"/>
                    <a:pt x="6927"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38"/>
            <p:cNvSpPr/>
            <p:nvPr/>
          </p:nvSpPr>
          <p:spPr>
            <a:xfrm>
              <a:off x="5490200" y="3057125"/>
              <a:ext cx="160850" cy="183000"/>
            </a:xfrm>
            <a:custGeom>
              <a:avLst/>
              <a:gdLst/>
              <a:ahLst/>
              <a:cxnLst/>
              <a:rect l="l" t="t" r="r" b="b"/>
              <a:pathLst>
                <a:path w="6434" h="7320" extrusionOk="0">
                  <a:moveTo>
                    <a:pt x="5277" y="0"/>
                  </a:moveTo>
                  <a:cubicBezTo>
                    <a:pt x="5079" y="0"/>
                    <a:pt x="4795" y="134"/>
                    <a:pt x="4359" y="452"/>
                  </a:cubicBezTo>
                  <a:cubicBezTo>
                    <a:pt x="4061" y="668"/>
                    <a:pt x="3765" y="733"/>
                    <a:pt x="3399" y="767"/>
                  </a:cubicBezTo>
                  <a:cubicBezTo>
                    <a:pt x="3379" y="769"/>
                    <a:pt x="3358" y="770"/>
                    <a:pt x="3337" y="770"/>
                  </a:cubicBezTo>
                  <a:cubicBezTo>
                    <a:pt x="3098" y="770"/>
                    <a:pt x="2808" y="656"/>
                    <a:pt x="2543" y="656"/>
                  </a:cubicBezTo>
                  <a:cubicBezTo>
                    <a:pt x="2453" y="656"/>
                    <a:pt x="2366" y="669"/>
                    <a:pt x="2285" y="704"/>
                  </a:cubicBezTo>
                  <a:cubicBezTo>
                    <a:pt x="1404" y="1084"/>
                    <a:pt x="1762" y="1996"/>
                    <a:pt x="1493" y="2633"/>
                  </a:cubicBezTo>
                  <a:cubicBezTo>
                    <a:pt x="1346" y="2984"/>
                    <a:pt x="873" y="3167"/>
                    <a:pt x="658" y="3503"/>
                  </a:cubicBezTo>
                  <a:cubicBezTo>
                    <a:pt x="358" y="3974"/>
                    <a:pt x="410" y="4300"/>
                    <a:pt x="434" y="4808"/>
                  </a:cubicBezTo>
                  <a:cubicBezTo>
                    <a:pt x="478" y="5815"/>
                    <a:pt x="610" y="6454"/>
                    <a:pt x="1" y="7319"/>
                  </a:cubicBezTo>
                  <a:cubicBezTo>
                    <a:pt x="587" y="7141"/>
                    <a:pt x="1106" y="6452"/>
                    <a:pt x="1320" y="5901"/>
                  </a:cubicBezTo>
                  <a:cubicBezTo>
                    <a:pt x="1587" y="5210"/>
                    <a:pt x="1535" y="4512"/>
                    <a:pt x="2037" y="3835"/>
                  </a:cubicBezTo>
                  <a:cubicBezTo>
                    <a:pt x="2552" y="3142"/>
                    <a:pt x="3687" y="3032"/>
                    <a:pt x="4139" y="2393"/>
                  </a:cubicBezTo>
                  <a:cubicBezTo>
                    <a:pt x="4479" y="1912"/>
                    <a:pt x="4269" y="1130"/>
                    <a:pt x="4952" y="912"/>
                  </a:cubicBezTo>
                  <a:cubicBezTo>
                    <a:pt x="5032" y="886"/>
                    <a:pt x="5104" y="874"/>
                    <a:pt x="5170" y="874"/>
                  </a:cubicBezTo>
                  <a:cubicBezTo>
                    <a:pt x="5784" y="874"/>
                    <a:pt x="5832" y="1905"/>
                    <a:pt x="6434" y="2173"/>
                  </a:cubicBezTo>
                  <a:cubicBezTo>
                    <a:pt x="5699" y="1131"/>
                    <a:pt x="5851" y="0"/>
                    <a:pt x="5277" y="0"/>
                  </a:cubicBezTo>
                  <a:close/>
                </a:path>
              </a:pathLst>
            </a:custGeom>
            <a:solidFill>
              <a:srgbClr val="707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8"/>
            <p:cNvSpPr/>
            <p:nvPr/>
          </p:nvSpPr>
          <p:spPr>
            <a:xfrm>
              <a:off x="5597650" y="3049400"/>
              <a:ext cx="70950" cy="109175"/>
            </a:xfrm>
            <a:custGeom>
              <a:avLst/>
              <a:gdLst/>
              <a:ahLst/>
              <a:cxnLst/>
              <a:rect l="l" t="t" r="r" b="b"/>
              <a:pathLst>
                <a:path w="2838" h="4367" extrusionOk="0">
                  <a:moveTo>
                    <a:pt x="1347" y="1"/>
                  </a:moveTo>
                  <a:cubicBezTo>
                    <a:pt x="545" y="1"/>
                    <a:pt x="228" y="1549"/>
                    <a:pt x="89" y="1925"/>
                  </a:cubicBezTo>
                  <a:cubicBezTo>
                    <a:pt x="0" y="2438"/>
                    <a:pt x="1060" y="2581"/>
                    <a:pt x="1450" y="2868"/>
                  </a:cubicBezTo>
                  <a:cubicBezTo>
                    <a:pt x="1955" y="3240"/>
                    <a:pt x="1818" y="3831"/>
                    <a:pt x="2060" y="4367"/>
                  </a:cubicBezTo>
                  <a:cubicBezTo>
                    <a:pt x="2045" y="3501"/>
                    <a:pt x="2837" y="704"/>
                    <a:pt x="1728" y="107"/>
                  </a:cubicBezTo>
                  <a:cubicBezTo>
                    <a:pt x="1590" y="34"/>
                    <a:pt x="1464" y="1"/>
                    <a:pt x="1347"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8"/>
            <p:cNvSpPr/>
            <p:nvPr/>
          </p:nvSpPr>
          <p:spPr>
            <a:xfrm>
              <a:off x="5643250" y="3046550"/>
              <a:ext cx="65325" cy="182650"/>
            </a:xfrm>
            <a:custGeom>
              <a:avLst/>
              <a:gdLst/>
              <a:ahLst/>
              <a:cxnLst/>
              <a:rect l="l" t="t" r="r" b="b"/>
              <a:pathLst>
                <a:path w="2613" h="7306" extrusionOk="0">
                  <a:moveTo>
                    <a:pt x="2575" y="0"/>
                  </a:moveTo>
                  <a:cubicBezTo>
                    <a:pt x="2548" y="15"/>
                    <a:pt x="1900" y="387"/>
                    <a:pt x="1280" y="1478"/>
                  </a:cubicBezTo>
                  <a:cubicBezTo>
                    <a:pt x="709" y="2480"/>
                    <a:pt x="59" y="4304"/>
                    <a:pt x="209" y="7305"/>
                  </a:cubicBezTo>
                  <a:lnTo>
                    <a:pt x="284" y="7301"/>
                  </a:lnTo>
                  <a:cubicBezTo>
                    <a:pt x="0" y="1606"/>
                    <a:pt x="2587" y="80"/>
                    <a:pt x="2613" y="66"/>
                  </a:cubicBezTo>
                  <a:lnTo>
                    <a:pt x="2575"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8"/>
            <p:cNvSpPr/>
            <p:nvPr/>
          </p:nvSpPr>
          <p:spPr>
            <a:xfrm>
              <a:off x="5641925" y="3122425"/>
              <a:ext cx="21950" cy="133725"/>
            </a:xfrm>
            <a:custGeom>
              <a:avLst/>
              <a:gdLst/>
              <a:ahLst/>
              <a:cxnLst/>
              <a:rect l="l" t="t" r="r" b="b"/>
              <a:pathLst>
                <a:path w="878" h="5349" extrusionOk="0">
                  <a:moveTo>
                    <a:pt x="327" y="0"/>
                  </a:moveTo>
                  <a:lnTo>
                    <a:pt x="327" y="0"/>
                  </a:lnTo>
                  <a:cubicBezTo>
                    <a:pt x="322" y="38"/>
                    <a:pt x="1" y="3840"/>
                    <a:pt x="812" y="5348"/>
                  </a:cubicBezTo>
                  <a:lnTo>
                    <a:pt x="877" y="5313"/>
                  </a:lnTo>
                  <a:cubicBezTo>
                    <a:pt x="79" y="3825"/>
                    <a:pt x="398" y="44"/>
                    <a:pt x="402" y="6"/>
                  </a:cubicBezTo>
                  <a:lnTo>
                    <a:pt x="327" y="0"/>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8"/>
            <p:cNvSpPr/>
            <p:nvPr/>
          </p:nvSpPr>
          <p:spPr>
            <a:xfrm>
              <a:off x="5657425" y="3104000"/>
              <a:ext cx="129550" cy="162500"/>
            </a:xfrm>
            <a:custGeom>
              <a:avLst/>
              <a:gdLst/>
              <a:ahLst/>
              <a:cxnLst/>
              <a:rect l="l" t="t" r="r" b="b"/>
              <a:pathLst>
                <a:path w="5182" h="6500" extrusionOk="0">
                  <a:moveTo>
                    <a:pt x="188" y="1"/>
                  </a:moveTo>
                  <a:cubicBezTo>
                    <a:pt x="126" y="1"/>
                    <a:pt x="64" y="4"/>
                    <a:pt x="1" y="10"/>
                  </a:cubicBezTo>
                  <a:cubicBezTo>
                    <a:pt x="5" y="924"/>
                    <a:pt x="457" y="1399"/>
                    <a:pt x="684" y="2084"/>
                  </a:cubicBezTo>
                  <a:cubicBezTo>
                    <a:pt x="876" y="1766"/>
                    <a:pt x="1228" y="1456"/>
                    <a:pt x="1564" y="1456"/>
                  </a:cubicBezTo>
                  <a:cubicBezTo>
                    <a:pt x="1577" y="1456"/>
                    <a:pt x="1589" y="1457"/>
                    <a:pt x="1602" y="1458"/>
                  </a:cubicBezTo>
                  <a:cubicBezTo>
                    <a:pt x="1647" y="1374"/>
                    <a:pt x="1742" y="1353"/>
                    <a:pt x="1833" y="1353"/>
                  </a:cubicBezTo>
                  <a:cubicBezTo>
                    <a:pt x="1925" y="1353"/>
                    <a:pt x="2015" y="1374"/>
                    <a:pt x="2052" y="1374"/>
                  </a:cubicBezTo>
                  <a:cubicBezTo>
                    <a:pt x="2422" y="1374"/>
                    <a:pt x="2199" y="2145"/>
                    <a:pt x="2254" y="2582"/>
                  </a:cubicBezTo>
                  <a:cubicBezTo>
                    <a:pt x="2390" y="3177"/>
                    <a:pt x="2617" y="3746"/>
                    <a:pt x="2924" y="4274"/>
                  </a:cubicBezTo>
                  <a:cubicBezTo>
                    <a:pt x="3225" y="4789"/>
                    <a:pt x="3529" y="6399"/>
                    <a:pt x="4296" y="6499"/>
                  </a:cubicBezTo>
                  <a:cubicBezTo>
                    <a:pt x="3924" y="5610"/>
                    <a:pt x="5181" y="4066"/>
                    <a:pt x="4080" y="3372"/>
                  </a:cubicBezTo>
                  <a:cubicBezTo>
                    <a:pt x="4242" y="2937"/>
                    <a:pt x="4748" y="1748"/>
                    <a:pt x="3855" y="1723"/>
                  </a:cubicBezTo>
                  <a:cubicBezTo>
                    <a:pt x="4189" y="1054"/>
                    <a:pt x="3786" y="674"/>
                    <a:pt x="3677" y="18"/>
                  </a:cubicBezTo>
                  <a:cubicBezTo>
                    <a:pt x="3280" y="16"/>
                    <a:pt x="2806" y="3"/>
                    <a:pt x="2344" y="3"/>
                  </a:cubicBezTo>
                  <a:cubicBezTo>
                    <a:pt x="1842" y="3"/>
                    <a:pt x="1355" y="19"/>
                    <a:pt x="1001" y="83"/>
                  </a:cubicBezTo>
                  <a:cubicBezTo>
                    <a:pt x="689" y="45"/>
                    <a:pt x="437" y="1"/>
                    <a:pt x="188" y="1"/>
                  </a:cubicBezTo>
                  <a:close/>
                </a:path>
              </a:pathLst>
            </a:custGeom>
            <a:solidFill>
              <a:srgbClr val="76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8"/>
            <p:cNvSpPr/>
            <p:nvPr/>
          </p:nvSpPr>
          <p:spPr>
            <a:xfrm>
              <a:off x="5647775" y="3102650"/>
              <a:ext cx="61700" cy="67275"/>
            </a:xfrm>
            <a:custGeom>
              <a:avLst/>
              <a:gdLst/>
              <a:ahLst/>
              <a:cxnLst/>
              <a:rect l="l" t="t" r="r" b="b"/>
              <a:pathLst>
                <a:path w="2468" h="2691" extrusionOk="0">
                  <a:moveTo>
                    <a:pt x="427" y="0"/>
                  </a:moveTo>
                  <a:cubicBezTo>
                    <a:pt x="256" y="0"/>
                    <a:pt x="121" y="89"/>
                    <a:pt x="76" y="337"/>
                  </a:cubicBezTo>
                  <a:cubicBezTo>
                    <a:pt x="0" y="741"/>
                    <a:pt x="397" y="1140"/>
                    <a:pt x="582" y="1464"/>
                  </a:cubicBezTo>
                  <a:cubicBezTo>
                    <a:pt x="778" y="1810"/>
                    <a:pt x="980" y="2300"/>
                    <a:pt x="771" y="2691"/>
                  </a:cubicBezTo>
                  <a:cubicBezTo>
                    <a:pt x="1019" y="2411"/>
                    <a:pt x="1011" y="2203"/>
                    <a:pt x="1478" y="2027"/>
                  </a:cubicBezTo>
                  <a:cubicBezTo>
                    <a:pt x="1837" y="1892"/>
                    <a:pt x="2035" y="1655"/>
                    <a:pt x="2467" y="1340"/>
                  </a:cubicBezTo>
                  <a:lnTo>
                    <a:pt x="2467" y="1340"/>
                  </a:lnTo>
                  <a:cubicBezTo>
                    <a:pt x="2428" y="1343"/>
                    <a:pt x="2391" y="1344"/>
                    <a:pt x="2355" y="1344"/>
                  </a:cubicBezTo>
                  <a:cubicBezTo>
                    <a:pt x="1512" y="1344"/>
                    <a:pt x="1551" y="451"/>
                    <a:pt x="851" y="121"/>
                  </a:cubicBezTo>
                  <a:cubicBezTo>
                    <a:pt x="704" y="50"/>
                    <a:pt x="555" y="0"/>
                    <a:pt x="427"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8"/>
            <p:cNvSpPr/>
            <p:nvPr/>
          </p:nvSpPr>
          <p:spPr>
            <a:xfrm>
              <a:off x="5593550" y="3191250"/>
              <a:ext cx="114825" cy="154750"/>
            </a:xfrm>
            <a:custGeom>
              <a:avLst/>
              <a:gdLst/>
              <a:ahLst/>
              <a:cxnLst/>
              <a:rect l="l" t="t" r="r" b="b"/>
              <a:pathLst>
                <a:path w="4593" h="6190" extrusionOk="0">
                  <a:moveTo>
                    <a:pt x="1822" y="0"/>
                  </a:moveTo>
                  <a:lnTo>
                    <a:pt x="2028" y="385"/>
                  </a:lnTo>
                  <a:cubicBezTo>
                    <a:pt x="2068" y="477"/>
                    <a:pt x="2098" y="576"/>
                    <a:pt x="2112" y="677"/>
                  </a:cubicBezTo>
                  <a:lnTo>
                    <a:pt x="2180" y="1049"/>
                  </a:lnTo>
                  <a:cubicBezTo>
                    <a:pt x="0" y="2427"/>
                    <a:pt x="236" y="6189"/>
                    <a:pt x="236" y="6189"/>
                  </a:cubicBezTo>
                  <a:lnTo>
                    <a:pt x="4357" y="6189"/>
                  </a:lnTo>
                  <a:cubicBezTo>
                    <a:pt x="4357" y="6189"/>
                    <a:pt x="4592" y="2427"/>
                    <a:pt x="2415" y="1049"/>
                  </a:cubicBezTo>
                  <a:lnTo>
                    <a:pt x="2482" y="677"/>
                  </a:lnTo>
                  <a:cubicBezTo>
                    <a:pt x="2495" y="576"/>
                    <a:pt x="2524" y="477"/>
                    <a:pt x="2566" y="385"/>
                  </a:cubicBezTo>
                  <a:lnTo>
                    <a:pt x="2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Rectangle 1">
            <a:extLst>
              <a:ext uri="{FF2B5EF4-FFF2-40B4-BE49-F238E27FC236}">
                <a16:creationId xmlns:a16="http://schemas.microsoft.com/office/drawing/2014/main" id="{AE6D0316-D611-0E69-B833-782E216C7551}"/>
              </a:ext>
            </a:extLst>
          </p:cNvPr>
          <p:cNvSpPr>
            <a:spLocks noGrp="1" noChangeArrowheads="1"/>
          </p:cNvSpPr>
          <p:nvPr>
            <p:ph type="title"/>
          </p:nvPr>
        </p:nvSpPr>
        <p:spPr bwMode="auto">
          <a:xfrm>
            <a:off x="2915068" y="797776"/>
            <a:ext cx="5911215" cy="3616375"/>
          </a:xfrm>
          <a:prstGeom prst="rect">
            <a:avLst/>
          </a:prstGeom>
          <a:noFill/>
          <a:ln>
            <a:noFill/>
          </a:ln>
          <a:effec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de-DE" altLang="de-DE" sz="1400" b="0" i="0" u="none" strike="noStrike" cap="none" normalizeH="0" baseline="0" dirty="0">
                <a:ln>
                  <a:noFill/>
                </a:ln>
                <a:solidFill>
                  <a:srgbClr val="0D0D0D"/>
                </a:solidFill>
                <a:effectLst/>
                <a:latin typeface="+mn-lt"/>
              </a:rPr>
              <a:t>Erfolgreiche Entwicklung eines Java-Programms zur Verwaltung eines simulierten Lagersystems</a:t>
            </a:r>
            <a:br>
              <a:rPr kumimoji="0" lang="de-DE" altLang="de-DE" sz="1400" b="0" i="0" u="none" strike="noStrike" cap="none" normalizeH="0" baseline="0" dirty="0">
                <a:ln>
                  <a:noFill/>
                </a:ln>
                <a:solidFill>
                  <a:srgbClr val="0D0D0D"/>
                </a:solidFill>
                <a:effectLst/>
                <a:latin typeface="+mn-lt"/>
              </a:rPr>
            </a:br>
            <a:endParaRPr kumimoji="0" lang="de-DE" altLang="de-DE" sz="1400" b="0" i="0" u="none" strike="noStrike" cap="none" normalizeH="0" baseline="0" dirty="0">
              <a:ln>
                <a:noFill/>
              </a:ln>
              <a:solidFill>
                <a:srgbClr val="0D0D0D"/>
              </a:solidFill>
              <a:effectLst/>
              <a:latin typeface="+mn-lt"/>
            </a:endParaRPr>
          </a:p>
          <a:p>
            <a:pPr marL="171450" marR="0" lvl="0" indent="-1714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de-DE" altLang="de-DE" sz="1400" b="0" i="0" u="none" strike="noStrike" cap="none" normalizeH="0" baseline="0" dirty="0">
                <a:ln>
                  <a:noFill/>
                </a:ln>
                <a:solidFill>
                  <a:srgbClr val="0D0D0D"/>
                </a:solidFill>
                <a:effectLst/>
                <a:latin typeface="+mn-lt"/>
              </a:rPr>
              <a:t>Effektive Zusammenarbeit innerhalb der Gruppe bei der Planung, Implementierung und Testung des Programms</a:t>
            </a:r>
            <a:br>
              <a:rPr kumimoji="0" lang="de-DE" altLang="de-DE" sz="1400" b="0" i="0" u="none" strike="noStrike" cap="none" normalizeH="0" baseline="0" dirty="0">
                <a:ln>
                  <a:noFill/>
                </a:ln>
                <a:solidFill>
                  <a:srgbClr val="0D0D0D"/>
                </a:solidFill>
                <a:effectLst/>
                <a:latin typeface="+mn-lt"/>
              </a:rPr>
            </a:br>
            <a:endParaRPr kumimoji="0" lang="de-DE" altLang="de-DE" sz="1400" b="0" i="0" u="none" strike="noStrike" cap="none" normalizeH="0" baseline="0" dirty="0">
              <a:ln>
                <a:noFill/>
              </a:ln>
              <a:solidFill>
                <a:srgbClr val="0D0D0D"/>
              </a:solidFill>
              <a:effectLst/>
              <a:latin typeface="+mn-lt"/>
            </a:endParaRPr>
          </a:p>
          <a:p>
            <a:pPr marL="171450" marR="0" lvl="0" indent="-1714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de-DE" altLang="de-DE" sz="1400" b="0" i="0" u="none" strike="noStrike" cap="none" normalizeH="0" baseline="0" dirty="0">
                <a:ln>
                  <a:noFill/>
                </a:ln>
                <a:solidFill>
                  <a:srgbClr val="0D0D0D"/>
                </a:solidFill>
                <a:effectLst/>
                <a:latin typeface="+mn-lt"/>
              </a:rPr>
              <a:t>Erfahrungsgewinn in Bezug auf die Verwendung von Dateien zur Datenpersistenz und –</a:t>
            </a:r>
            <a:r>
              <a:rPr kumimoji="0" lang="de-DE" altLang="de-DE" sz="1400" b="0" i="0" u="none" strike="noStrike" cap="none" normalizeH="0" baseline="0" dirty="0" err="1">
                <a:ln>
                  <a:noFill/>
                </a:ln>
                <a:solidFill>
                  <a:srgbClr val="0D0D0D"/>
                </a:solidFill>
                <a:effectLst/>
                <a:latin typeface="+mn-lt"/>
              </a:rPr>
              <a:t>aktualisierung</a:t>
            </a:r>
            <a:br>
              <a:rPr kumimoji="0" lang="de-DE" altLang="de-DE" sz="1400" b="0" i="0" u="none" strike="noStrike" cap="none" normalizeH="0" baseline="0" dirty="0">
                <a:ln>
                  <a:noFill/>
                </a:ln>
                <a:solidFill>
                  <a:srgbClr val="0D0D0D"/>
                </a:solidFill>
                <a:effectLst/>
                <a:latin typeface="+mn-lt"/>
              </a:rPr>
            </a:br>
            <a:endParaRPr kumimoji="0" lang="de-DE" altLang="de-DE" sz="1400" b="0" i="0" u="none" strike="noStrike" cap="none" normalizeH="0" baseline="0" dirty="0">
              <a:ln>
                <a:noFill/>
              </a:ln>
              <a:solidFill>
                <a:srgbClr val="0D0D0D"/>
              </a:solidFill>
              <a:effectLst/>
              <a:latin typeface="+mn-lt"/>
            </a:endParaRPr>
          </a:p>
          <a:p>
            <a:pPr marL="171450" marR="0" lvl="0" indent="-1714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de-DE" altLang="de-DE" sz="1400" b="0" i="0" u="none" strike="noStrike" cap="none" normalizeH="0" baseline="0" dirty="0">
                <a:ln>
                  <a:noFill/>
                </a:ln>
                <a:solidFill>
                  <a:srgbClr val="0D0D0D"/>
                </a:solidFill>
                <a:effectLst/>
                <a:latin typeface="+mn-lt"/>
              </a:rPr>
              <a:t>Vertiefung des Verständnisses für die Konzepte der Bestandsverwaltung, Preisberechnung und Sonderaktionen in einem softwaregesteuerten Umfeld</a:t>
            </a:r>
            <a:br>
              <a:rPr kumimoji="0" lang="de-DE" altLang="de-DE" sz="1400" b="0" i="0" u="none" strike="noStrike" cap="none" normalizeH="0" baseline="0" dirty="0">
                <a:ln>
                  <a:noFill/>
                </a:ln>
                <a:solidFill>
                  <a:srgbClr val="0D0D0D"/>
                </a:solidFill>
                <a:effectLst/>
                <a:latin typeface="+mn-lt"/>
              </a:rPr>
            </a:br>
            <a:endParaRPr kumimoji="0" lang="de-DE" altLang="de-DE" sz="1400" b="0" i="0" u="none" strike="noStrike" cap="none" normalizeH="0" baseline="0" dirty="0">
              <a:ln>
                <a:noFill/>
              </a:ln>
              <a:solidFill>
                <a:srgbClr val="0D0D0D"/>
              </a:solidFill>
              <a:effectLst/>
              <a:latin typeface="+mn-lt"/>
            </a:endParaRPr>
          </a:p>
          <a:p>
            <a:pPr marL="171450" marR="0" lvl="0" indent="-1714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de-DE" altLang="de-DE" sz="1400" b="0" i="0" u="none" strike="noStrike" cap="none" normalizeH="0" baseline="0" dirty="0">
                <a:ln>
                  <a:noFill/>
                </a:ln>
                <a:solidFill>
                  <a:srgbClr val="0D0D0D"/>
                </a:solidFill>
                <a:effectLst/>
                <a:latin typeface="+mn-lt"/>
              </a:rPr>
              <a:t>Erweiterung der Teamfähigkeit durch kooperative Problemlösung und Kommunikation während des gesamten Entwicklungsprozesses</a:t>
            </a:r>
          </a:p>
        </p:txBody>
      </p:sp>
      <p:sp>
        <p:nvSpPr>
          <p:cNvPr id="4" name="Google Shape;497;p41">
            <a:extLst>
              <a:ext uri="{FF2B5EF4-FFF2-40B4-BE49-F238E27FC236}">
                <a16:creationId xmlns:a16="http://schemas.microsoft.com/office/drawing/2014/main" id="{3B7BE6B6-B282-B8F0-BC70-B759D75DD4E7}"/>
              </a:ext>
            </a:extLst>
          </p:cNvPr>
          <p:cNvSpPr txBox="1">
            <a:spLocks/>
          </p:cNvSpPr>
          <p:nvPr/>
        </p:nvSpPr>
        <p:spPr>
          <a:xfrm rot="21599758">
            <a:off x="363570" y="409212"/>
            <a:ext cx="243136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Proza Libre SemiBold"/>
              <a:buNone/>
              <a:defRPr sz="7200" b="0" i="0" u="none" strike="noStrike" cap="none">
                <a:solidFill>
                  <a:schemeClr val="dk1"/>
                </a:solidFill>
                <a:latin typeface="Proza Libre SemiBold"/>
                <a:ea typeface="Proza Libre SemiBold"/>
                <a:cs typeface="Proza Libre SemiBold"/>
                <a:sym typeface="Proza Libre SemiBold"/>
              </a:defRPr>
            </a:lvl1pPr>
            <a:lvl2pPr marR="0" lvl="1" algn="l"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2pPr>
            <a:lvl3pPr marR="0" lvl="2" algn="l"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3pPr>
            <a:lvl4pPr marR="0" lvl="3" algn="l"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4pPr>
            <a:lvl5pPr marR="0" lvl="4" algn="l"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5pPr>
            <a:lvl6pPr marR="0" lvl="5" algn="l"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6pPr>
            <a:lvl7pPr marR="0" lvl="6" algn="l"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7pPr>
            <a:lvl8pPr marR="0" lvl="7" algn="l"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8pPr>
            <a:lvl9pPr marR="0" lvl="8" algn="l"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9pPr>
          </a:lstStyle>
          <a:p>
            <a:pPr algn="l"/>
            <a:r>
              <a:rPr lang="de-DE" sz="4000" dirty="0">
                <a:latin typeface="+mj-lt"/>
              </a:rPr>
              <a:t> Fazit </a:t>
            </a:r>
          </a:p>
        </p:txBody>
      </p:sp>
      <p:sp>
        <p:nvSpPr>
          <p:cNvPr id="3" name="Textfeld 2">
            <a:extLst>
              <a:ext uri="{FF2B5EF4-FFF2-40B4-BE49-F238E27FC236}">
                <a16:creationId xmlns:a16="http://schemas.microsoft.com/office/drawing/2014/main" id="{D0982368-E6D6-5FCB-BB24-1E02B5E590D9}"/>
              </a:ext>
            </a:extLst>
          </p:cNvPr>
          <p:cNvSpPr txBox="1"/>
          <p:nvPr/>
        </p:nvSpPr>
        <p:spPr>
          <a:xfrm>
            <a:off x="167640" y="4709160"/>
            <a:ext cx="8808720" cy="307777"/>
          </a:xfrm>
          <a:prstGeom prst="rect">
            <a:avLst/>
          </a:prstGeom>
          <a:noFill/>
        </p:spPr>
        <p:txBody>
          <a:bodyPr wrap="square" rtlCol="0">
            <a:spAutoFit/>
          </a:bodyPr>
          <a:lstStyle/>
          <a:p>
            <a:r>
              <a:rPr lang="de-DE" dirty="0"/>
              <a:t>19                                                                    Gruppe Möbelmarkt </a:t>
            </a:r>
          </a:p>
        </p:txBody>
      </p:sp>
      <p:pic>
        <p:nvPicPr>
          <p:cNvPr id="5" name="Grafik 4" descr="Ein Bild, das Screenshot, Design enthält.">
            <a:extLst>
              <a:ext uri="{FF2B5EF4-FFF2-40B4-BE49-F238E27FC236}">
                <a16:creationId xmlns:a16="http://schemas.microsoft.com/office/drawing/2014/main" id="{269F3419-9AAD-E2F8-F5F3-742EB78D90CE}"/>
              </a:ext>
            </a:extLst>
          </p:cNvPr>
          <p:cNvPicPr>
            <a:picLocks noChangeAspect="1"/>
          </p:cNvPicPr>
          <p:nvPr/>
        </p:nvPicPr>
        <p:blipFill>
          <a:blip r:embed="rId3"/>
          <a:stretch>
            <a:fillRect/>
          </a:stretch>
        </p:blipFill>
        <p:spPr>
          <a:xfrm>
            <a:off x="8501619" y="4648205"/>
            <a:ext cx="949482" cy="7374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48"/>
          <p:cNvSpPr txBox="1">
            <a:spLocks noGrp="1"/>
          </p:cNvSpPr>
          <p:nvPr>
            <p:ph type="title"/>
          </p:nvPr>
        </p:nvSpPr>
        <p:spPr>
          <a:xfrm>
            <a:off x="182880" y="254719"/>
            <a:ext cx="5927241"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accent1"/>
                </a:solidFill>
              </a:rPr>
              <a:t>Vielen Dank fürs Zuhören! :)</a:t>
            </a:r>
            <a:endParaRPr sz="4800" dirty="0">
              <a:solidFill>
                <a:schemeClr val="accent1"/>
              </a:solidFill>
            </a:endParaRPr>
          </a:p>
        </p:txBody>
      </p:sp>
      <p:sp>
        <p:nvSpPr>
          <p:cNvPr id="1043" name="Google Shape;1043;p48"/>
          <p:cNvSpPr txBox="1">
            <a:spLocks noGrp="1"/>
          </p:cNvSpPr>
          <p:nvPr>
            <p:ph type="subTitle" idx="1"/>
          </p:nvPr>
        </p:nvSpPr>
        <p:spPr>
          <a:xfrm>
            <a:off x="755964" y="2629089"/>
            <a:ext cx="3270900" cy="6568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Hat das Publikum noch Fragen?</a:t>
            </a:r>
            <a:endParaRPr dirty="0"/>
          </a:p>
          <a:p>
            <a:pPr marL="0" lvl="0" indent="0" algn="l" rtl="0">
              <a:spcBef>
                <a:spcPts val="0"/>
              </a:spcBef>
              <a:spcAft>
                <a:spcPts val="0"/>
              </a:spcAft>
              <a:buClr>
                <a:schemeClr val="dk1"/>
              </a:buClr>
              <a:buSzPts val="1100"/>
              <a:buFont typeface="Arial"/>
              <a:buNone/>
            </a:pPr>
            <a:endParaRPr lang="de-DE" dirty="0"/>
          </a:p>
          <a:p>
            <a:pPr marL="0" lvl="0" indent="0" algn="l" rtl="0">
              <a:spcBef>
                <a:spcPts val="0"/>
              </a:spcBef>
              <a:spcAft>
                <a:spcPts val="0"/>
              </a:spcAft>
              <a:buClr>
                <a:schemeClr val="dk1"/>
              </a:buClr>
              <a:buSzPts val="1100"/>
              <a:buFont typeface="Arial"/>
              <a:buNone/>
            </a:pPr>
            <a:endParaRPr dirty="0"/>
          </a:p>
        </p:txBody>
      </p:sp>
      <p:grpSp>
        <p:nvGrpSpPr>
          <p:cNvPr id="1044" name="Google Shape;1044;p48"/>
          <p:cNvGrpSpPr/>
          <p:nvPr/>
        </p:nvGrpSpPr>
        <p:grpSpPr>
          <a:xfrm>
            <a:off x="7608920" y="1413134"/>
            <a:ext cx="1135017" cy="2788459"/>
            <a:chOff x="-1609725" y="950975"/>
            <a:chExt cx="1609725" cy="3954700"/>
          </a:xfrm>
        </p:grpSpPr>
        <p:sp>
          <p:nvSpPr>
            <p:cNvPr id="1045" name="Google Shape;1045;p48"/>
            <p:cNvSpPr/>
            <p:nvPr/>
          </p:nvSpPr>
          <p:spPr>
            <a:xfrm>
              <a:off x="-1418749" y="950975"/>
              <a:ext cx="892681" cy="3921659"/>
            </a:xfrm>
            <a:custGeom>
              <a:avLst/>
              <a:gdLst/>
              <a:ahLst/>
              <a:cxnLst/>
              <a:rect l="l" t="t" r="r" b="b"/>
              <a:pathLst>
                <a:path w="5296" h="23266" extrusionOk="0">
                  <a:moveTo>
                    <a:pt x="2648" y="1"/>
                  </a:moveTo>
                  <a:cubicBezTo>
                    <a:pt x="1187" y="3"/>
                    <a:pt x="2" y="1186"/>
                    <a:pt x="1" y="2648"/>
                  </a:cubicBezTo>
                  <a:lnTo>
                    <a:pt x="1" y="22578"/>
                  </a:lnTo>
                  <a:cubicBezTo>
                    <a:pt x="1" y="22810"/>
                    <a:pt x="32" y="23042"/>
                    <a:pt x="93" y="23266"/>
                  </a:cubicBezTo>
                  <a:lnTo>
                    <a:pt x="343" y="23266"/>
                  </a:lnTo>
                  <a:cubicBezTo>
                    <a:pt x="276" y="23044"/>
                    <a:pt x="241" y="22812"/>
                    <a:pt x="241" y="22578"/>
                  </a:cubicBezTo>
                  <a:lnTo>
                    <a:pt x="241" y="2648"/>
                  </a:lnTo>
                  <a:cubicBezTo>
                    <a:pt x="241" y="1319"/>
                    <a:pt x="1319" y="241"/>
                    <a:pt x="2648" y="241"/>
                  </a:cubicBezTo>
                  <a:cubicBezTo>
                    <a:pt x="3978" y="241"/>
                    <a:pt x="5055" y="1319"/>
                    <a:pt x="5055" y="2648"/>
                  </a:cubicBezTo>
                  <a:lnTo>
                    <a:pt x="5055" y="6018"/>
                  </a:lnTo>
                  <a:lnTo>
                    <a:pt x="5296" y="6018"/>
                  </a:lnTo>
                  <a:lnTo>
                    <a:pt x="5296" y="2648"/>
                  </a:lnTo>
                  <a:cubicBezTo>
                    <a:pt x="5294" y="1186"/>
                    <a:pt x="4111" y="3"/>
                    <a:pt x="2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8"/>
            <p:cNvSpPr/>
            <p:nvPr/>
          </p:nvSpPr>
          <p:spPr>
            <a:xfrm>
              <a:off x="-1609725" y="4813474"/>
              <a:ext cx="777724" cy="92201"/>
            </a:xfrm>
            <a:custGeom>
              <a:avLst/>
              <a:gdLst/>
              <a:ahLst/>
              <a:cxnLst/>
              <a:rect l="l" t="t" r="r" b="b"/>
              <a:pathLst>
                <a:path w="4614" h="547" extrusionOk="0">
                  <a:moveTo>
                    <a:pt x="0" y="0"/>
                  </a:moveTo>
                  <a:lnTo>
                    <a:pt x="0" y="547"/>
                  </a:lnTo>
                  <a:lnTo>
                    <a:pt x="4614" y="547"/>
                  </a:lnTo>
                  <a:lnTo>
                    <a:pt x="4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8"/>
            <p:cNvSpPr/>
            <p:nvPr/>
          </p:nvSpPr>
          <p:spPr>
            <a:xfrm>
              <a:off x="-1110289" y="2031767"/>
              <a:ext cx="1110288" cy="362904"/>
            </a:xfrm>
            <a:custGeom>
              <a:avLst/>
              <a:gdLst/>
              <a:ahLst/>
              <a:cxnLst/>
              <a:rect l="l" t="t" r="r" b="b"/>
              <a:pathLst>
                <a:path w="6587" h="2153" extrusionOk="0">
                  <a:moveTo>
                    <a:pt x="3294" y="1"/>
                  </a:moveTo>
                  <a:cubicBezTo>
                    <a:pt x="1866" y="1"/>
                    <a:pt x="573" y="845"/>
                    <a:pt x="0" y="2153"/>
                  </a:cubicBezTo>
                  <a:lnTo>
                    <a:pt x="6587" y="2153"/>
                  </a:lnTo>
                  <a:cubicBezTo>
                    <a:pt x="6014" y="845"/>
                    <a:pt x="4721" y="1"/>
                    <a:pt x="3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8"/>
            <p:cNvSpPr/>
            <p:nvPr/>
          </p:nvSpPr>
          <p:spPr>
            <a:xfrm>
              <a:off x="-139903" y="2196616"/>
              <a:ext cx="139903" cy="198055"/>
            </a:xfrm>
            <a:custGeom>
              <a:avLst/>
              <a:gdLst/>
              <a:ahLst/>
              <a:cxnLst/>
              <a:rect l="l" t="t" r="r" b="b"/>
              <a:pathLst>
                <a:path w="830" h="1175" extrusionOk="0">
                  <a:moveTo>
                    <a:pt x="0" y="0"/>
                  </a:moveTo>
                  <a:lnTo>
                    <a:pt x="0" y="1175"/>
                  </a:lnTo>
                  <a:lnTo>
                    <a:pt x="830" y="1175"/>
                  </a:lnTo>
                  <a:cubicBezTo>
                    <a:pt x="636" y="731"/>
                    <a:pt x="353" y="33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8"/>
            <p:cNvSpPr/>
            <p:nvPr/>
          </p:nvSpPr>
          <p:spPr>
            <a:xfrm>
              <a:off x="-350937" y="2067332"/>
              <a:ext cx="171592" cy="327339"/>
            </a:xfrm>
            <a:custGeom>
              <a:avLst/>
              <a:gdLst/>
              <a:ahLst/>
              <a:cxnLst/>
              <a:rect l="l" t="t" r="r" b="b"/>
              <a:pathLst>
                <a:path w="1018" h="1942" extrusionOk="0">
                  <a:moveTo>
                    <a:pt x="0" y="0"/>
                  </a:moveTo>
                  <a:lnTo>
                    <a:pt x="0" y="1942"/>
                  </a:lnTo>
                  <a:lnTo>
                    <a:pt x="1017" y="1942"/>
                  </a:lnTo>
                  <a:lnTo>
                    <a:pt x="1017" y="566"/>
                  </a:lnTo>
                  <a:cubicBezTo>
                    <a:pt x="711" y="323"/>
                    <a:pt x="369" y="13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8"/>
            <p:cNvSpPr/>
            <p:nvPr/>
          </p:nvSpPr>
          <p:spPr>
            <a:xfrm>
              <a:off x="-1110289" y="2209258"/>
              <a:ext cx="126924" cy="185245"/>
            </a:xfrm>
            <a:custGeom>
              <a:avLst/>
              <a:gdLst/>
              <a:ahLst/>
              <a:cxnLst/>
              <a:rect l="l" t="t" r="r" b="b"/>
              <a:pathLst>
                <a:path w="753" h="1099" extrusionOk="0">
                  <a:moveTo>
                    <a:pt x="752" y="1"/>
                  </a:moveTo>
                  <a:cubicBezTo>
                    <a:pt x="435" y="317"/>
                    <a:pt x="180" y="689"/>
                    <a:pt x="0" y="1098"/>
                  </a:cubicBezTo>
                  <a:lnTo>
                    <a:pt x="752" y="1098"/>
                  </a:lnTo>
                  <a:lnTo>
                    <a:pt x="7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48"/>
            <p:cNvSpPr/>
            <p:nvPr/>
          </p:nvSpPr>
          <p:spPr>
            <a:xfrm>
              <a:off x="-944260" y="2109472"/>
              <a:ext cx="92538" cy="285031"/>
            </a:xfrm>
            <a:custGeom>
              <a:avLst/>
              <a:gdLst/>
              <a:ahLst/>
              <a:cxnLst/>
              <a:rect l="l" t="t" r="r" b="b"/>
              <a:pathLst>
                <a:path w="549" h="1691" extrusionOk="0">
                  <a:moveTo>
                    <a:pt x="549" y="0"/>
                  </a:moveTo>
                  <a:cubicBezTo>
                    <a:pt x="355" y="109"/>
                    <a:pt x="172" y="236"/>
                    <a:pt x="1" y="379"/>
                  </a:cubicBezTo>
                  <a:lnTo>
                    <a:pt x="1" y="1690"/>
                  </a:lnTo>
                  <a:lnTo>
                    <a:pt x="549" y="1690"/>
                  </a:lnTo>
                  <a:lnTo>
                    <a:pt x="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8"/>
            <p:cNvSpPr/>
            <p:nvPr/>
          </p:nvSpPr>
          <p:spPr>
            <a:xfrm>
              <a:off x="-456285" y="2040195"/>
              <a:ext cx="66075" cy="354476"/>
            </a:xfrm>
            <a:custGeom>
              <a:avLst/>
              <a:gdLst/>
              <a:ahLst/>
              <a:cxnLst/>
              <a:rect l="l" t="t" r="r" b="b"/>
              <a:pathLst>
                <a:path w="392" h="2103" extrusionOk="0">
                  <a:moveTo>
                    <a:pt x="0" y="0"/>
                  </a:moveTo>
                  <a:lnTo>
                    <a:pt x="0" y="2103"/>
                  </a:lnTo>
                  <a:lnTo>
                    <a:pt x="392" y="2103"/>
                  </a:lnTo>
                  <a:lnTo>
                    <a:pt x="392" y="87"/>
                  </a:lnTo>
                  <a:cubicBezTo>
                    <a:pt x="262" y="49"/>
                    <a:pt x="132" y="2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8"/>
            <p:cNvSpPr/>
            <p:nvPr/>
          </p:nvSpPr>
          <p:spPr>
            <a:xfrm>
              <a:off x="-581692" y="1768311"/>
              <a:ext cx="79559" cy="329698"/>
            </a:xfrm>
            <a:custGeom>
              <a:avLst/>
              <a:gdLst/>
              <a:ahLst/>
              <a:cxnLst/>
              <a:rect l="l" t="t" r="r" b="b"/>
              <a:pathLst>
                <a:path w="472" h="1956" extrusionOk="0">
                  <a:moveTo>
                    <a:pt x="0" y="1"/>
                  </a:moveTo>
                  <a:lnTo>
                    <a:pt x="0" y="1955"/>
                  </a:lnTo>
                  <a:lnTo>
                    <a:pt x="471" y="1955"/>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48"/>
          <p:cNvGrpSpPr/>
          <p:nvPr/>
        </p:nvGrpSpPr>
        <p:grpSpPr>
          <a:xfrm>
            <a:off x="4352944" y="2968957"/>
            <a:ext cx="2989156" cy="1633113"/>
            <a:chOff x="4087950" y="2736150"/>
            <a:chExt cx="317600" cy="173525"/>
          </a:xfrm>
        </p:grpSpPr>
        <p:sp>
          <p:nvSpPr>
            <p:cNvPr id="1055" name="Google Shape;1055;p48"/>
            <p:cNvSpPr/>
            <p:nvPr/>
          </p:nvSpPr>
          <p:spPr>
            <a:xfrm>
              <a:off x="4296700" y="2771900"/>
              <a:ext cx="108850" cy="58875"/>
            </a:xfrm>
            <a:custGeom>
              <a:avLst/>
              <a:gdLst/>
              <a:ahLst/>
              <a:cxnLst/>
              <a:rect l="l" t="t" r="r" b="b"/>
              <a:pathLst>
                <a:path w="4354" h="2355" extrusionOk="0">
                  <a:moveTo>
                    <a:pt x="140" y="0"/>
                  </a:moveTo>
                  <a:cubicBezTo>
                    <a:pt x="63" y="0"/>
                    <a:pt x="0" y="63"/>
                    <a:pt x="0" y="140"/>
                  </a:cubicBezTo>
                  <a:lnTo>
                    <a:pt x="0" y="2215"/>
                  </a:lnTo>
                  <a:cubicBezTo>
                    <a:pt x="0" y="2292"/>
                    <a:pt x="63" y="2355"/>
                    <a:pt x="140" y="2355"/>
                  </a:cubicBezTo>
                  <a:lnTo>
                    <a:pt x="4214" y="2355"/>
                  </a:lnTo>
                  <a:cubicBezTo>
                    <a:pt x="4291" y="2355"/>
                    <a:pt x="4354" y="2292"/>
                    <a:pt x="4354" y="2215"/>
                  </a:cubicBezTo>
                  <a:lnTo>
                    <a:pt x="4354" y="140"/>
                  </a:lnTo>
                  <a:cubicBezTo>
                    <a:pt x="4354" y="63"/>
                    <a:pt x="4291" y="0"/>
                    <a:pt x="4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8"/>
            <p:cNvSpPr/>
            <p:nvPr/>
          </p:nvSpPr>
          <p:spPr>
            <a:xfrm>
              <a:off x="4296700" y="2771900"/>
              <a:ext cx="92900" cy="58875"/>
            </a:xfrm>
            <a:custGeom>
              <a:avLst/>
              <a:gdLst/>
              <a:ahLst/>
              <a:cxnLst/>
              <a:rect l="l" t="t" r="r" b="b"/>
              <a:pathLst>
                <a:path w="3716" h="2355" extrusionOk="0">
                  <a:moveTo>
                    <a:pt x="130" y="0"/>
                  </a:moveTo>
                  <a:cubicBezTo>
                    <a:pt x="58" y="0"/>
                    <a:pt x="0" y="58"/>
                    <a:pt x="0" y="129"/>
                  </a:cubicBezTo>
                  <a:lnTo>
                    <a:pt x="0" y="2225"/>
                  </a:lnTo>
                  <a:cubicBezTo>
                    <a:pt x="0" y="2296"/>
                    <a:pt x="58" y="2355"/>
                    <a:pt x="130" y="2355"/>
                  </a:cubicBezTo>
                  <a:lnTo>
                    <a:pt x="3587" y="2355"/>
                  </a:lnTo>
                  <a:cubicBezTo>
                    <a:pt x="3658" y="2355"/>
                    <a:pt x="3716" y="2296"/>
                    <a:pt x="3716" y="2225"/>
                  </a:cubicBezTo>
                  <a:lnTo>
                    <a:pt x="3716" y="129"/>
                  </a:lnTo>
                  <a:cubicBezTo>
                    <a:pt x="3716" y="58"/>
                    <a:pt x="3658" y="0"/>
                    <a:pt x="3587" y="0"/>
                  </a:cubicBezTo>
                  <a:close/>
                </a:path>
              </a:pathLst>
            </a:custGeom>
            <a:solidFill>
              <a:srgbClr val="FDC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8"/>
            <p:cNvSpPr/>
            <p:nvPr/>
          </p:nvSpPr>
          <p:spPr>
            <a:xfrm>
              <a:off x="4087950" y="2736150"/>
              <a:ext cx="232025" cy="98175"/>
            </a:xfrm>
            <a:custGeom>
              <a:avLst/>
              <a:gdLst/>
              <a:ahLst/>
              <a:cxnLst/>
              <a:rect l="l" t="t" r="r" b="b"/>
              <a:pathLst>
                <a:path w="9281" h="3927" extrusionOk="0">
                  <a:moveTo>
                    <a:pt x="7547" y="1"/>
                  </a:moveTo>
                  <a:cubicBezTo>
                    <a:pt x="7545" y="1"/>
                    <a:pt x="7543" y="1"/>
                    <a:pt x="7541" y="1"/>
                  </a:cubicBezTo>
                  <a:lnTo>
                    <a:pt x="782" y="43"/>
                  </a:lnTo>
                  <a:cubicBezTo>
                    <a:pt x="303" y="47"/>
                    <a:pt x="0" y="410"/>
                    <a:pt x="109" y="853"/>
                  </a:cubicBezTo>
                  <a:lnTo>
                    <a:pt x="670" y="3127"/>
                  </a:lnTo>
                  <a:cubicBezTo>
                    <a:pt x="780" y="3568"/>
                    <a:pt x="1258" y="3926"/>
                    <a:pt x="1736" y="3926"/>
                  </a:cubicBezTo>
                  <a:cubicBezTo>
                    <a:pt x="1737" y="3926"/>
                    <a:pt x="1738" y="3926"/>
                    <a:pt x="1739" y="3926"/>
                  </a:cubicBezTo>
                  <a:lnTo>
                    <a:pt x="8498" y="3884"/>
                  </a:lnTo>
                  <a:cubicBezTo>
                    <a:pt x="8977" y="3880"/>
                    <a:pt x="9280" y="3515"/>
                    <a:pt x="9170" y="3074"/>
                  </a:cubicBezTo>
                  <a:lnTo>
                    <a:pt x="8609" y="799"/>
                  </a:lnTo>
                  <a:cubicBezTo>
                    <a:pt x="8501" y="360"/>
                    <a:pt x="8024" y="1"/>
                    <a:pt x="75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8"/>
            <p:cNvSpPr/>
            <p:nvPr/>
          </p:nvSpPr>
          <p:spPr>
            <a:xfrm>
              <a:off x="4106425" y="2736150"/>
              <a:ext cx="213625" cy="98050"/>
            </a:xfrm>
            <a:custGeom>
              <a:avLst/>
              <a:gdLst/>
              <a:ahLst/>
              <a:cxnLst/>
              <a:rect l="l" t="t" r="r" b="b"/>
              <a:pathLst>
                <a:path w="8545" h="3922" extrusionOk="0">
                  <a:moveTo>
                    <a:pt x="6848" y="1"/>
                  </a:moveTo>
                  <a:cubicBezTo>
                    <a:pt x="6846" y="1"/>
                    <a:pt x="6844" y="1"/>
                    <a:pt x="6841" y="1"/>
                  </a:cubicBezTo>
                  <a:lnTo>
                    <a:pt x="747" y="38"/>
                  </a:lnTo>
                  <a:cubicBezTo>
                    <a:pt x="290" y="42"/>
                    <a:pt x="0" y="389"/>
                    <a:pt x="105" y="812"/>
                  </a:cubicBezTo>
                  <a:lnTo>
                    <a:pt x="685" y="3158"/>
                  </a:lnTo>
                  <a:cubicBezTo>
                    <a:pt x="788" y="3580"/>
                    <a:pt x="1245" y="3921"/>
                    <a:pt x="1701" y="3921"/>
                  </a:cubicBezTo>
                  <a:cubicBezTo>
                    <a:pt x="1702" y="3921"/>
                    <a:pt x="1704" y="3921"/>
                    <a:pt x="1705" y="3921"/>
                  </a:cubicBezTo>
                  <a:lnTo>
                    <a:pt x="7799" y="3882"/>
                  </a:lnTo>
                  <a:cubicBezTo>
                    <a:pt x="8256" y="3880"/>
                    <a:pt x="8544" y="3531"/>
                    <a:pt x="8441" y="3109"/>
                  </a:cubicBezTo>
                  <a:lnTo>
                    <a:pt x="7862" y="762"/>
                  </a:lnTo>
                  <a:cubicBezTo>
                    <a:pt x="7758" y="343"/>
                    <a:pt x="7303" y="1"/>
                    <a:pt x="68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8"/>
            <p:cNvSpPr/>
            <p:nvPr/>
          </p:nvSpPr>
          <p:spPr>
            <a:xfrm>
              <a:off x="4152925" y="2823525"/>
              <a:ext cx="209900" cy="33050"/>
            </a:xfrm>
            <a:custGeom>
              <a:avLst/>
              <a:gdLst/>
              <a:ahLst/>
              <a:cxnLst/>
              <a:rect l="l" t="t" r="r" b="b"/>
              <a:pathLst>
                <a:path w="8396" h="1322" extrusionOk="0">
                  <a:moveTo>
                    <a:pt x="1008" y="0"/>
                  </a:moveTo>
                  <a:cubicBezTo>
                    <a:pt x="453" y="0"/>
                    <a:pt x="1" y="361"/>
                    <a:pt x="1" y="800"/>
                  </a:cubicBezTo>
                  <a:lnTo>
                    <a:pt x="1" y="1155"/>
                  </a:lnTo>
                  <a:cubicBezTo>
                    <a:pt x="1" y="1211"/>
                    <a:pt x="8" y="1267"/>
                    <a:pt x="22" y="1321"/>
                  </a:cubicBezTo>
                  <a:lnTo>
                    <a:pt x="8374" y="1321"/>
                  </a:lnTo>
                  <a:cubicBezTo>
                    <a:pt x="8387" y="1267"/>
                    <a:pt x="8395" y="1211"/>
                    <a:pt x="8395" y="1155"/>
                  </a:cubicBezTo>
                  <a:lnTo>
                    <a:pt x="8395" y="800"/>
                  </a:lnTo>
                  <a:cubicBezTo>
                    <a:pt x="8395" y="361"/>
                    <a:pt x="7943" y="0"/>
                    <a:pt x="73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8"/>
            <p:cNvSpPr/>
            <p:nvPr/>
          </p:nvSpPr>
          <p:spPr>
            <a:xfrm>
              <a:off x="4146225" y="2780200"/>
              <a:ext cx="108875" cy="58900"/>
            </a:xfrm>
            <a:custGeom>
              <a:avLst/>
              <a:gdLst/>
              <a:ahLst/>
              <a:cxnLst/>
              <a:rect l="l" t="t" r="r" b="b"/>
              <a:pathLst>
                <a:path w="4355" h="2356" extrusionOk="0">
                  <a:moveTo>
                    <a:pt x="141" y="1"/>
                  </a:moveTo>
                  <a:cubicBezTo>
                    <a:pt x="63" y="1"/>
                    <a:pt x="1" y="63"/>
                    <a:pt x="1" y="141"/>
                  </a:cubicBezTo>
                  <a:lnTo>
                    <a:pt x="1" y="2215"/>
                  </a:lnTo>
                  <a:cubicBezTo>
                    <a:pt x="1" y="2293"/>
                    <a:pt x="63" y="2355"/>
                    <a:pt x="141" y="2355"/>
                  </a:cubicBezTo>
                  <a:lnTo>
                    <a:pt x="4214" y="2355"/>
                  </a:lnTo>
                  <a:cubicBezTo>
                    <a:pt x="4292" y="2355"/>
                    <a:pt x="4354" y="2293"/>
                    <a:pt x="4354" y="2215"/>
                  </a:cubicBezTo>
                  <a:lnTo>
                    <a:pt x="4354" y="141"/>
                  </a:lnTo>
                  <a:cubicBezTo>
                    <a:pt x="4354" y="63"/>
                    <a:pt x="4292"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8"/>
            <p:cNvSpPr/>
            <p:nvPr/>
          </p:nvSpPr>
          <p:spPr>
            <a:xfrm>
              <a:off x="4146225" y="2780200"/>
              <a:ext cx="92900" cy="58900"/>
            </a:xfrm>
            <a:custGeom>
              <a:avLst/>
              <a:gdLst/>
              <a:ahLst/>
              <a:cxnLst/>
              <a:rect l="l" t="t" r="r" b="b"/>
              <a:pathLst>
                <a:path w="3716" h="2356" extrusionOk="0">
                  <a:moveTo>
                    <a:pt x="131" y="1"/>
                  </a:moveTo>
                  <a:cubicBezTo>
                    <a:pt x="60" y="1"/>
                    <a:pt x="1" y="58"/>
                    <a:pt x="1" y="131"/>
                  </a:cubicBezTo>
                  <a:lnTo>
                    <a:pt x="1" y="2227"/>
                  </a:lnTo>
                  <a:cubicBezTo>
                    <a:pt x="1" y="2298"/>
                    <a:pt x="60" y="2355"/>
                    <a:pt x="131" y="2355"/>
                  </a:cubicBezTo>
                  <a:lnTo>
                    <a:pt x="3588" y="2355"/>
                  </a:lnTo>
                  <a:cubicBezTo>
                    <a:pt x="3658" y="2355"/>
                    <a:pt x="3716" y="2298"/>
                    <a:pt x="3716" y="2227"/>
                  </a:cubicBezTo>
                  <a:lnTo>
                    <a:pt x="3716" y="131"/>
                  </a:lnTo>
                  <a:cubicBezTo>
                    <a:pt x="3716" y="58"/>
                    <a:pt x="3658" y="1"/>
                    <a:pt x="3588" y="1"/>
                  </a:cubicBezTo>
                  <a:close/>
                </a:path>
              </a:pathLst>
            </a:custGeom>
            <a:solidFill>
              <a:srgbClr val="FDC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8"/>
            <p:cNvSpPr/>
            <p:nvPr/>
          </p:nvSpPr>
          <p:spPr>
            <a:xfrm>
              <a:off x="4090250" y="2828525"/>
              <a:ext cx="298000" cy="69975"/>
            </a:xfrm>
            <a:custGeom>
              <a:avLst/>
              <a:gdLst/>
              <a:ahLst/>
              <a:cxnLst/>
              <a:rect l="l" t="t" r="r" b="b"/>
              <a:pathLst>
                <a:path w="11920" h="2799" extrusionOk="0">
                  <a:moveTo>
                    <a:pt x="11768" y="1"/>
                  </a:moveTo>
                  <a:cubicBezTo>
                    <a:pt x="11742" y="1"/>
                    <a:pt x="11715" y="8"/>
                    <a:pt x="11692" y="24"/>
                  </a:cubicBezTo>
                  <a:lnTo>
                    <a:pt x="10471" y="866"/>
                  </a:lnTo>
                  <a:cubicBezTo>
                    <a:pt x="10445" y="885"/>
                    <a:pt x="10425" y="913"/>
                    <a:pt x="10419" y="944"/>
                  </a:cubicBezTo>
                  <a:lnTo>
                    <a:pt x="5154" y="944"/>
                  </a:lnTo>
                  <a:lnTo>
                    <a:pt x="5848" y="465"/>
                  </a:lnTo>
                  <a:cubicBezTo>
                    <a:pt x="5909" y="422"/>
                    <a:pt x="5924" y="340"/>
                    <a:pt x="5883" y="279"/>
                  </a:cubicBezTo>
                  <a:cubicBezTo>
                    <a:pt x="5856" y="242"/>
                    <a:pt x="5815" y="222"/>
                    <a:pt x="5773" y="222"/>
                  </a:cubicBezTo>
                  <a:cubicBezTo>
                    <a:pt x="5746" y="222"/>
                    <a:pt x="5720" y="230"/>
                    <a:pt x="5697" y="246"/>
                  </a:cubicBezTo>
                  <a:lnTo>
                    <a:pt x="4685" y="944"/>
                  </a:lnTo>
                  <a:lnTo>
                    <a:pt x="1532" y="944"/>
                  </a:lnTo>
                  <a:lnTo>
                    <a:pt x="2450" y="309"/>
                  </a:lnTo>
                  <a:cubicBezTo>
                    <a:pt x="2511" y="268"/>
                    <a:pt x="2526" y="184"/>
                    <a:pt x="2485" y="123"/>
                  </a:cubicBezTo>
                  <a:cubicBezTo>
                    <a:pt x="2459" y="85"/>
                    <a:pt x="2417" y="65"/>
                    <a:pt x="2375" y="65"/>
                  </a:cubicBezTo>
                  <a:cubicBezTo>
                    <a:pt x="2348" y="65"/>
                    <a:pt x="2321" y="73"/>
                    <a:pt x="2297" y="90"/>
                  </a:cubicBezTo>
                  <a:lnTo>
                    <a:pt x="1077" y="934"/>
                  </a:lnTo>
                  <a:cubicBezTo>
                    <a:pt x="1073" y="936"/>
                    <a:pt x="1068" y="939"/>
                    <a:pt x="1065" y="942"/>
                  </a:cubicBezTo>
                  <a:lnTo>
                    <a:pt x="1063" y="942"/>
                  </a:lnTo>
                  <a:cubicBezTo>
                    <a:pt x="960" y="942"/>
                    <a:pt x="874" y="1028"/>
                    <a:pt x="874" y="1131"/>
                  </a:cubicBezTo>
                  <a:cubicBezTo>
                    <a:pt x="874" y="1235"/>
                    <a:pt x="960" y="1321"/>
                    <a:pt x="1063" y="1321"/>
                  </a:cubicBezTo>
                  <a:lnTo>
                    <a:pt x="1096" y="1321"/>
                  </a:lnTo>
                  <a:lnTo>
                    <a:pt x="33" y="2691"/>
                  </a:lnTo>
                  <a:cubicBezTo>
                    <a:pt x="0" y="2734"/>
                    <a:pt x="32" y="2798"/>
                    <a:pt x="86" y="2798"/>
                  </a:cubicBezTo>
                  <a:cubicBezTo>
                    <a:pt x="102" y="2798"/>
                    <a:pt x="117" y="2793"/>
                    <a:pt x="129" y="2782"/>
                  </a:cubicBezTo>
                  <a:lnTo>
                    <a:pt x="1870" y="1321"/>
                  </a:lnTo>
                  <a:lnTo>
                    <a:pt x="4499" y="1321"/>
                  </a:lnTo>
                  <a:cubicBezTo>
                    <a:pt x="4515" y="1328"/>
                    <a:pt x="4533" y="1332"/>
                    <a:pt x="4550" y="1332"/>
                  </a:cubicBezTo>
                  <a:cubicBezTo>
                    <a:pt x="4567" y="1332"/>
                    <a:pt x="4584" y="1328"/>
                    <a:pt x="4601" y="1321"/>
                  </a:cubicBezTo>
                  <a:lnTo>
                    <a:pt x="11013" y="1321"/>
                  </a:lnTo>
                  <a:cubicBezTo>
                    <a:pt x="11116" y="1321"/>
                    <a:pt x="11202" y="1237"/>
                    <a:pt x="11202" y="1131"/>
                  </a:cubicBezTo>
                  <a:cubicBezTo>
                    <a:pt x="11202" y="1028"/>
                    <a:pt x="11116" y="944"/>
                    <a:pt x="11013" y="944"/>
                  </a:cubicBezTo>
                  <a:lnTo>
                    <a:pt x="10828" y="944"/>
                  </a:lnTo>
                  <a:lnTo>
                    <a:pt x="11844" y="243"/>
                  </a:lnTo>
                  <a:cubicBezTo>
                    <a:pt x="11904" y="200"/>
                    <a:pt x="11919" y="118"/>
                    <a:pt x="11878" y="59"/>
                  </a:cubicBezTo>
                  <a:cubicBezTo>
                    <a:pt x="11852" y="21"/>
                    <a:pt x="11810" y="1"/>
                    <a:pt x="11768" y="1"/>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8"/>
            <p:cNvSpPr/>
            <p:nvPr/>
          </p:nvSpPr>
          <p:spPr>
            <a:xfrm>
              <a:off x="4185350" y="2856500"/>
              <a:ext cx="34525" cy="47325"/>
            </a:xfrm>
            <a:custGeom>
              <a:avLst/>
              <a:gdLst/>
              <a:ahLst/>
              <a:cxnLst/>
              <a:rect l="l" t="t" r="r" b="b"/>
              <a:pathLst>
                <a:path w="1381" h="1893" extrusionOk="0">
                  <a:moveTo>
                    <a:pt x="1381" y="1"/>
                  </a:moveTo>
                  <a:lnTo>
                    <a:pt x="859" y="22"/>
                  </a:lnTo>
                  <a:lnTo>
                    <a:pt x="0" y="1893"/>
                  </a:lnTo>
                  <a:lnTo>
                    <a:pt x="1381" y="1"/>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8"/>
            <p:cNvSpPr/>
            <p:nvPr/>
          </p:nvSpPr>
          <p:spPr>
            <a:xfrm>
              <a:off x="4183575" y="2855075"/>
              <a:ext cx="38175" cy="50200"/>
            </a:xfrm>
            <a:custGeom>
              <a:avLst/>
              <a:gdLst/>
              <a:ahLst/>
              <a:cxnLst/>
              <a:rect l="l" t="t" r="r" b="b"/>
              <a:pathLst>
                <a:path w="1527" h="2008" extrusionOk="0">
                  <a:moveTo>
                    <a:pt x="1333" y="120"/>
                  </a:moveTo>
                  <a:lnTo>
                    <a:pt x="366" y="1446"/>
                  </a:lnTo>
                  <a:lnTo>
                    <a:pt x="968" y="135"/>
                  </a:lnTo>
                  <a:lnTo>
                    <a:pt x="1333" y="120"/>
                  </a:lnTo>
                  <a:close/>
                  <a:moveTo>
                    <a:pt x="1454" y="0"/>
                  </a:moveTo>
                  <a:cubicBezTo>
                    <a:pt x="1453" y="0"/>
                    <a:pt x="1452" y="0"/>
                    <a:pt x="1450" y="0"/>
                  </a:cubicBezTo>
                  <a:lnTo>
                    <a:pt x="929" y="20"/>
                  </a:lnTo>
                  <a:cubicBezTo>
                    <a:pt x="907" y="22"/>
                    <a:pt x="888" y="35"/>
                    <a:pt x="878" y="55"/>
                  </a:cubicBezTo>
                  <a:lnTo>
                    <a:pt x="19" y="1925"/>
                  </a:lnTo>
                  <a:cubicBezTo>
                    <a:pt x="1" y="1965"/>
                    <a:pt x="29" y="2008"/>
                    <a:pt x="71" y="2008"/>
                  </a:cubicBezTo>
                  <a:cubicBezTo>
                    <a:pt x="90" y="2008"/>
                    <a:pt x="108" y="1999"/>
                    <a:pt x="118" y="1985"/>
                  </a:cubicBezTo>
                  <a:lnTo>
                    <a:pt x="1500" y="92"/>
                  </a:lnTo>
                  <a:cubicBezTo>
                    <a:pt x="1527" y="54"/>
                    <a:pt x="1500" y="0"/>
                    <a:pt x="1454"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8"/>
            <p:cNvSpPr/>
            <p:nvPr/>
          </p:nvSpPr>
          <p:spPr>
            <a:xfrm>
              <a:off x="4346150" y="2855025"/>
              <a:ext cx="27175" cy="52050"/>
            </a:xfrm>
            <a:custGeom>
              <a:avLst/>
              <a:gdLst/>
              <a:ahLst/>
              <a:cxnLst/>
              <a:rect l="l" t="t" r="r" b="b"/>
              <a:pathLst>
                <a:path w="1087" h="2082" extrusionOk="0">
                  <a:moveTo>
                    <a:pt x="456" y="1"/>
                  </a:moveTo>
                  <a:lnTo>
                    <a:pt x="0" y="17"/>
                  </a:lnTo>
                  <a:lnTo>
                    <a:pt x="1086" y="2082"/>
                  </a:lnTo>
                  <a:lnTo>
                    <a:pt x="456" y="1"/>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8"/>
            <p:cNvSpPr/>
            <p:nvPr/>
          </p:nvSpPr>
          <p:spPr>
            <a:xfrm>
              <a:off x="4344375" y="2853600"/>
              <a:ext cx="30575" cy="54975"/>
            </a:xfrm>
            <a:custGeom>
              <a:avLst/>
              <a:gdLst/>
              <a:ahLst/>
              <a:cxnLst/>
              <a:rect l="l" t="t" r="r" b="b"/>
              <a:pathLst>
                <a:path w="1223" h="2199" extrusionOk="0">
                  <a:moveTo>
                    <a:pt x="484" y="117"/>
                  </a:moveTo>
                  <a:lnTo>
                    <a:pt x="925" y="1570"/>
                  </a:lnTo>
                  <a:lnTo>
                    <a:pt x="167" y="130"/>
                  </a:lnTo>
                  <a:lnTo>
                    <a:pt x="484" y="117"/>
                  </a:lnTo>
                  <a:close/>
                  <a:moveTo>
                    <a:pt x="524" y="0"/>
                  </a:moveTo>
                  <a:lnTo>
                    <a:pt x="69" y="16"/>
                  </a:lnTo>
                  <a:cubicBezTo>
                    <a:pt x="27" y="18"/>
                    <a:pt x="0" y="64"/>
                    <a:pt x="20" y="102"/>
                  </a:cubicBezTo>
                  <a:lnTo>
                    <a:pt x="1106" y="2167"/>
                  </a:lnTo>
                  <a:cubicBezTo>
                    <a:pt x="1116" y="2185"/>
                    <a:pt x="1136" y="2198"/>
                    <a:pt x="1157" y="2198"/>
                  </a:cubicBezTo>
                  <a:cubicBezTo>
                    <a:pt x="1165" y="2198"/>
                    <a:pt x="1173" y="2197"/>
                    <a:pt x="1180" y="2193"/>
                  </a:cubicBezTo>
                  <a:cubicBezTo>
                    <a:pt x="1208" y="2182"/>
                    <a:pt x="1223" y="2150"/>
                    <a:pt x="1213" y="2122"/>
                  </a:cubicBezTo>
                  <a:lnTo>
                    <a:pt x="583" y="41"/>
                  </a:lnTo>
                  <a:cubicBezTo>
                    <a:pt x="575" y="16"/>
                    <a:pt x="552" y="0"/>
                    <a:pt x="527"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8"/>
            <p:cNvSpPr/>
            <p:nvPr/>
          </p:nvSpPr>
          <p:spPr>
            <a:xfrm>
              <a:off x="4291725" y="2856150"/>
              <a:ext cx="27200" cy="52050"/>
            </a:xfrm>
            <a:custGeom>
              <a:avLst/>
              <a:gdLst/>
              <a:ahLst/>
              <a:cxnLst/>
              <a:rect l="l" t="t" r="r" b="b"/>
              <a:pathLst>
                <a:path w="1088" h="2082" extrusionOk="0">
                  <a:moveTo>
                    <a:pt x="456" y="0"/>
                  </a:moveTo>
                  <a:lnTo>
                    <a:pt x="0" y="16"/>
                  </a:lnTo>
                  <a:lnTo>
                    <a:pt x="1088" y="2081"/>
                  </a:lnTo>
                  <a:lnTo>
                    <a:pt x="456" y="0"/>
                  </a:ln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8"/>
            <p:cNvSpPr/>
            <p:nvPr/>
          </p:nvSpPr>
          <p:spPr>
            <a:xfrm>
              <a:off x="4289950" y="2854700"/>
              <a:ext cx="30600" cy="54975"/>
            </a:xfrm>
            <a:custGeom>
              <a:avLst/>
              <a:gdLst/>
              <a:ahLst/>
              <a:cxnLst/>
              <a:rect l="l" t="t" r="r" b="b"/>
              <a:pathLst>
                <a:path w="1224" h="2199" extrusionOk="0">
                  <a:moveTo>
                    <a:pt x="484" y="117"/>
                  </a:moveTo>
                  <a:lnTo>
                    <a:pt x="925" y="1570"/>
                  </a:lnTo>
                  <a:lnTo>
                    <a:pt x="167" y="130"/>
                  </a:lnTo>
                  <a:lnTo>
                    <a:pt x="484" y="117"/>
                  </a:lnTo>
                  <a:close/>
                  <a:moveTo>
                    <a:pt x="527" y="0"/>
                  </a:moveTo>
                  <a:cubicBezTo>
                    <a:pt x="526" y="0"/>
                    <a:pt x="525" y="0"/>
                    <a:pt x="524" y="0"/>
                  </a:cubicBezTo>
                  <a:lnTo>
                    <a:pt x="70" y="17"/>
                  </a:lnTo>
                  <a:cubicBezTo>
                    <a:pt x="27" y="19"/>
                    <a:pt x="1" y="65"/>
                    <a:pt x="20" y="102"/>
                  </a:cubicBezTo>
                  <a:lnTo>
                    <a:pt x="1106" y="2167"/>
                  </a:lnTo>
                  <a:cubicBezTo>
                    <a:pt x="1116" y="2187"/>
                    <a:pt x="1136" y="2199"/>
                    <a:pt x="1159" y="2199"/>
                  </a:cubicBezTo>
                  <a:cubicBezTo>
                    <a:pt x="1165" y="2199"/>
                    <a:pt x="1174" y="2197"/>
                    <a:pt x="1180" y="2194"/>
                  </a:cubicBezTo>
                  <a:cubicBezTo>
                    <a:pt x="1208" y="2182"/>
                    <a:pt x="1223" y="2153"/>
                    <a:pt x="1215" y="2123"/>
                  </a:cubicBezTo>
                  <a:lnTo>
                    <a:pt x="583" y="42"/>
                  </a:lnTo>
                  <a:cubicBezTo>
                    <a:pt x="575" y="18"/>
                    <a:pt x="554" y="0"/>
                    <a:pt x="527"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8"/>
            <p:cNvSpPr/>
            <p:nvPr/>
          </p:nvSpPr>
          <p:spPr>
            <a:xfrm>
              <a:off x="4182625" y="2760550"/>
              <a:ext cx="7225" cy="7225"/>
            </a:xfrm>
            <a:custGeom>
              <a:avLst/>
              <a:gdLst/>
              <a:ahLst/>
              <a:cxnLst/>
              <a:rect l="l" t="t" r="r" b="b"/>
              <a:pathLst>
                <a:path w="289" h="289" extrusionOk="0">
                  <a:moveTo>
                    <a:pt x="144" y="0"/>
                  </a:moveTo>
                  <a:cubicBezTo>
                    <a:pt x="65" y="0"/>
                    <a:pt x="1" y="64"/>
                    <a:pt x="1" y="145"/>
                  </a:cubicBezTo>
                  <a:cubicBezTo>
                    <a:pt x="1" y="224"/>
                    <a:pt x="65" y="288"/>
                    <a:pt x="144" y="288"/>
                  </a:cubicBezTo>
                  <a:cubicBezTo>
                    <a:pt x="225" y="288"/>
                    <a:pt x="289" y="224"/>
                    <a:pt x="289" y="145"/>
                  </a:cubicBezTo>
                  <a:cubicBezTo>
                    <a:pt x="289" y="64"/>
                    <a:pt x="225" y="0"/>
                    <a:pt x="1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8"/>
            <p:cNvSpPr/>
            <p:nvPr/>
          </p:nvSpPr>
          <p:spPr>
            <a:xfrm>
              <a:off x="4257050" y="2760550"/>
              <a:ext cx="7225" cy="7225"/>
            </a:xfrm>
            <a:custGeom>
              <a:avLst/>
              <a:gdLst/>
              <a:ahLst/>
              <a:cxnLst/>
              <a:rect l="l" t="t" r="r" b="b"/>
              <a:pathLst>
                <a:path w="289" h="289" extrusionOk="0">
                  <a:moveTo>
                    <a:pt x="143" y="0"/>
                  </a:moveTo>
                  <a:cubicBezTo>
                    <a:pt x="64" y="0"/>
                    <a:pt x="0" y="64"/>
                    <a:pt x="0" y="145"/>
                  </a:cubicBezTo>
                  <a:cubicBezTo>
                    <a:pt x="0" y="224"/>
                    <a:pt x="64" y="288"/>
                    <a:pt x="143" y="288"/>
                  </a:cubicBezTo>
                  <a:cubicBezTo>
                    <a:pt x="222" y="288"/>
                    <a:pt x="288" y="224"/>
                    <a:pt x="288" y="145"/>
                  </a:cubicBezTo>
                  <a:cubicBezTo>
                    <a:pt x="288" y="64"/>
                    <a:pt x="222" y="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1" name="Google Shape;1071;p48"/>
          <p:cNvGrpSpPr/>
          <p:nvPr/>
        </p:nvGrpSpPr>
        <p:grpSpPr>
          <a:xfrm>
            <a:off x="6180186" y="-275245"/>
            <a:ext cx="1493326" cy="1849871"/>
            <a:chOff x="1773750" y="2039525"/>
            <a:chExt cx="349725" cy="433225"/>
          </a:xfrm>
        </p:grpSpPr>
        <p:sp>
          <p:nvSpPr>
            <p:cNvPr id="1072" name="Google Shape;1072;p48"/>
            <p:cNvSpPr/>
            <p:nvPr/>
          </p:nvSpPr>
          <p:spPr>
            <a:xfrm>
              <a:off x="1808575" y="2077125"/>
              <a:ext cx="280850" cy="352125"/>
            </a:xfrm>
            <a:custGeom>
              <a:avLst/>
              <a:gdLst/>
              <a:ahLst/>
              <a:cxnLst/>
              <a:rect l="l" t="t" r="r" b="b"/>
              <a:pathLst>
                <a:path w="11234" h="14085" extrusionOk="0">
                  <a:moveTo>
                    <a:pt x="1" y="0"/>
                  </a:moveTo>
                  <a:lnTo>
                    <a:pt x="1" y="14084"/>
                  </a:lnTo>
                  <a:lnTo>
                    <a:pt x="11234" y="14084"/>
                  </a:lnTo>
                  <a:lnTo>
                    <a:pt x="11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48"/>
            <p:cNvSpPr/>
            <p:nvPr/>
          </p:nvSpPr>
          <p:spPr>
            <a:xfrm>
              <a:off x="1773750" y="2039525"/>
              <a:ext cx="349725" cy="433225"/>
            </a:xfrm>
            <a:custGeom>
              <a:avLst/>
              <a:gdLst/>
              <a:ahLst/>
              <a:cxnLst/>
              <a:rect l="l" t="t" r="r" b="b"/>
              <a:pathLst>
                <a:path w="13989" h="17329" extrusionOk="0">
                  <a:moveTo>
                    <a:pt x="13597" y="390"/>
                  </a:moveTo>
                  <a:lnTo>
                    <a:pt x="13597" y="16937"/>
                  </a:lnTo>
                  <a:lnTo>
                    <a:pt x="392" y="16937"/>
                  </a:lnTo>
                  <a:lnTo>
                    <a:pt x="392" y="390"/>
                  </a:lnTo>
                  <a:close/>
                  <a:moveTo>
                    <a:pt x="0" y="0"/>
                  </a:moveTo>
                  <a:lnTo>
                    <a:pt x="0" y="17329"/>
                  </a:lnTo>
                  <a:lnTo>
                    <a:pt x="13989" y="17329"/>
                  </a:lnTo>
                  <a:lnTo>
                    <a:pt x="139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48"/>
            <p:cNvSpPr/>
            <p:nvPr/>
          </p:nvSpPr>
          <p:spPr>
            <a:xfrm>
              <a:off x="1852875" y="2165325"/>
              <a:ext cx="193600" cy="176375"/>
            </a:xfrm>
            <a:custGeom>
              <a:avLst/>
              <a:gdLst/>
              <a:ahLst/>
              <a:cxnLst/>
              <a:rect l="l" t="t" r="r" b="b"/>
              <a:pathLst>
                <a:path w="7744" h="7055" extrusionOk="0">
                  <a:moveTo>
                    <a:pt x="3872" y="0"/>
                  </a:moveTo>
                  <a:cubicBezTo>
                    <a:pt x="2969" y="0"/>
                    <a:pt x="2067" y="344"/>
                    <a:pt x="1378" y="1033"/>
                  </a:cubicBezTo>
                  <a:cubicBezTo>
                    <a:pt x="1" y="2410"/>
                    <a:pt x="1" y="4644"/>
                    <a:pt x="1378" y="6022"/>
                  </a:cubicBezTo>
                  <a:cubicBezTo>
                    <a:pt x="2067" y="6710"/>
                    <a:pt x="2969" y="7054"/>
                    <a:pt x="3872" y="7054"/>
                  </a:cubicBezTo>
                  <a:cubicBezTo>
                    <a:pt x="4775" y="7054"/>
                    <a:pt x="5678" y="6710"/>
                    <a:pt x="6367" y="6022"/>
                  </a:cubicBezTo>
                  <a:cubicBezTo>
                    <a:pt x="7744" y="4644"/>
                    <a:pt x="7744" y="2410"/>
                    <a:pt x="6367" y="1033"/>
                  </a:cubicBezTo>
                  <a:cubicBezTo>
                    <a:pt x="5678" y="344"/>
                    <a:pt x="4775" y="0"/>
                    <a:pt x="3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48"/>
            <p:cNvSpPr/>
            <p:nvPr/>
          </p:nvSpPr>
          <p:spPr>
            <a:xfrm>
              <a:off x="1861475" y="2246300"/>
              <a:ext cx="176400" cy="94050"/>
            </a:xfrm>
            <a:custGeom>
              <a:avLst/>
              <a:gdLst/>
              <a:ahLst/>
              <a:cxnLst/>
              <a:rect l="l" t="t" r="r" b="b"/>
              <a:pathLst>
                <a:path w="7056" h="3762" extrusionOk="0">
                  <a:moveTo>
                    <a:pt x="14" y="0"/>
                  </a:moveTo>
                  <a:cubicBezTo>
                    <a:pt x="6" y="96"/>
                    <a:pt x="1" y="191"/>
                    <a:pt x="1" y="288"/>
                  </a:cubicBezTo>
                  <a:cubicBezTo>
                    <a:pt x="30" y="2215"/>
                    <a:pt x="1600" y="3762"/>
                    <a:pt x="3528" y="3762"/>
                  </a:cubicBezTo>
                  <a:cubicBezTo>
                    <a:pt x="5455" y="3762"/>
                    <a:pt x="7026" y="2215"/>
                    <a:pt x="7056" y="288"/>
                  </a:cubicBezTo>
                  <a:cubicBezTo>
                    <a:pt x="7056" y="191"/>
                    <a:pt x="7051" y="94"/>
                    <a:pt x="7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48"/>
            <p:cNvSpPr/>
            <p:nvPr/>
          </p:nvSpPr>
          <p:spPr>
            <a:xfrm>
              <a:off x="1926175" y="2353700"/>
              <a:ext cx="47000" cy="24450"/>
            </a:xfrm>
            <a:custGeom>
              <a:avLst/>
              <a:gdLst/>
              <a:ahLst/>
              <a:cxnLst/>
              <a:rect l="l" t="t" r="r" b="b"/>
              <a:pathLst>
                <a:path w="1880" h="978" extrusionOk="0">
                  <a:moveTo>
                    <a:pt x="2" y="0"/>
                  </a:moveTo>
                  <a:cubicBezTo>
                    <a:pt x="2" y="18"/>
                    <a:pt x="1" y="35"/>
                    <a:pt x="1" y="51"/>
                  </a:cubicBezTo>
                  <a:cubicBezTo>
                    <a:pt x="7" y="565"/>
                    <a:pt x="427" y="978"/>
                    <a:pt x="940" y="978"/>
                  </a:cubicBezTo>
                  <a:cubicBezTo>
                    <a:pt x="1454" y="978"/>
                    <a:pt x="1873" y="565"/>
                    <a:pt x="1880" y="51"/>
                  </a:cubicBezTo>
                  <a:cubicBezTo>
                    <a:pt x="1880" y="35"/>
                    <a:pt x="1878" y="18"/>
                    <a:pt x="1878"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48"/>
            <p:cNvSpPr/>
            <p:nvPr/>
          </p:nvSpPr>
          <p:spPr>
            <a:xfrm>
              <a:off x="1926175" y="2377850"/>
              <a:ext cx="47000" cy="24450"/>
            </a:xfrm>
            <a:custGeom>
              <a:avLst/>
              <a:gdLst/>
              <a:ahLst/>
              <a:cxnLst/>
              <a:rect l="l" t="t" r="r" b="b"/>
              <a:pathLst>
                <a:path w="1880" h="978" extrusionOk="0">
                  <a:moveTo>
                    <a:pt x="2" y="0"/>
                  </a:moveTo>
                  <a:cubicBezTo>
                    <a:pt x="2" y="17"/>
                    <a:pt x="1" y="35"/>
                    <a:pt x="1" y="51"/>
                  </a:cubicBezTo>
                  <a:cubicBezTo>
                    <a:pt x="7" y="564"/>
                    <a:pt x="427" y="977"/>
                    <a:pt x="940" y="977"/>
                  </a:cubicBezTo>
                  <a:cubicBezTo>
                    <a:pt x="1454" y="977"/>
                    <a:pt x="1873" y="564"/>
                    <a:pt x="1880" y="51"/>
                  </a:cubicBezTo>
                  <a:cubicBezTo>
                    <a:pt x="1880" y="35"/>
                    <a:pt x="1878" y="17"/>
                    <a:pt x="1878"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48"/>
            <p:cNvSpPr/>
            <p:nvPr/>
          </p:nvSpPr>
          <p:spPr>
            <a:xfrm>
              <a:off x="1926175" y="2109200"/>
              <a:ext cx="47000" cy="24450"/>
            </a:xfrm>
            <a:custGeom>
              <a:avLst/>
              <a:gdLst/>
              <a:ahLst/>
              <a:cxnLst/>
              <a:rect l="l" t="t" r="r" b="b"/>
              <a:pathLst>
                <a:path w="1880" h="978" extrusionOk="0">
                  <a:moveTo>
                    <a:pt x="2" y="0"/>
                  </a:moveTo>
                  <a:cubicBezTo>
                    <a:pt x="2" y="17"/>
                    <a:pt x="1" y="33"/>
                    <a:pt x="1" y="51"/>
                  </a:cubicBezTo>
                  <a:cubicBezTo>
                    <a:pt x="7" y="565"/>
                    <a:pt x="427" y="978"/>
                    <a:pt x="940" y="978"/>
                  </a:cubicBezTo>
                  <a:cubicBezTo>
                    <a:pt x="1454" y="978"/>
                    <a:pt x="1873" y="565"/>
                    <a:pt x="1880" y="51"/>
                  </a:cubicBezTo>
                  <a:cubicBezTo>
                    <a:pt x="1880" y="33"/>
                    <a:pt x="1878" y="17"/>
                    <a:pt x="1878"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48"/>
            <p:cNvSpPr/>
            <p:nvPr/>
          </p:nvSpPr>
          <p:spPr>
            <a:xfrm>
              <a:off x="1926175" y="2133350"/>
              <a:ext cx="47000" cy="24400"/>
            </a:xfrm>
            <a:custGeom>
              <a:avLst/>
              <a:gdLst/>
              <a:ahLst/>
              <a:cxnLst/>
              <a:rect l="l" t="t" r="r" b="b"/>
              <a:pathLst>
                <a:path w="1880" h="976" extrusionOk="0">
                  <a:moveTo>
                    <a:pt x="2" y="0"/>
                  </a:moveTo>
                  <a:cubicBezTo>
                    <a:pt x="2" y="17"/>
                    <a:pt x="1" y="33"/>
                    <a:pt x="1" y="51"/>
                  </a:cubicBezTo>
                  <a:cubicBezTo>
                    <a:pt x="7" y="565"/>
                    <a:pt x="427" y="976"/>
                    <a:pt x="940" y="976"/>
                  </a:cubicBezTo>
                  <a:cubicBezTo>
                    <a:pt x="1454" y="976"/>
                    <a:pt x="1873" y="565"/>
                    <a:pt x="1880" y="51"/>
                  </a:cubicBezTo>
                  <a:cubicBezTo>
                    <a:pt x="1880" y="33"/>
                    <a:pt x="1878" y="17"/>
                    <a:pt x="1878"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48"/>
            <p:cNvSpPr/>
            <p:nvPr/>
          </p:nvSpPr>
          <p:spPr>
            <a:xfrm>
              <a:off x="1931500" y="2063500"/>
              <a:ext cx="36375" cy="32100"/>
            </a:xfrm>
            <a:custGeom>
              <a:avLst/>
              <a:gdLst/>
              <a:ahLst/>
              <a:cxnLst/>
              <a:rect l="l" t="t" r="r" b="b"/>
              <a:pathLst>
                <a:path w="1455" h="1284" extrusionOk="0">
                  <a:moveTo>
                    <a:pt x="728" y="0"/>
                  </a:moveTo>
                  <a:cubicBezTo>
                    <a:pt x="646" y="0"/>
                    <a:pt x="563" y="16"/>
                    <a:pt x="482" y="50"/>
                  </a:cubicBezTo>
                  <a:cubicBezTo>
                    <a:pt x="155" y="185"/>
                    <a:pt x="0" y="560"/>
                    <a:pt x="135" y="887"/>
                  </a:cubicBezTo>
                  <a:cubicBezTo>
                    <a:pt x="237" y="1135"/>
                    <a:pt x="476" y="1283"/>
                    <a:pt x="727" y="1283"/>
                  </a:cubicBezTo>
                  <a:cubicBezTo>
                    <a:pt x="809" y="1283"/>
                    <a:pt x="892" y="1268"/>
                    <a:pt x="972" y="1234"/>
                  </a:cubicBezTo>
                  <a:cubicBezTo>
                    <a:pt x="1300" y="1098"/>
                    <a:pt x="1455" y="723"/>
                    <a:pt x="1320" y="397"/>
                  </a:cubicBezTo>
                  <a:cubicBezTo>
                    <a:pt x="1218" y="150"/>
                    <a:pt x="979" y="0"/>
                    <a:pt x="728" y="0"/>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1" name="Google Shape;1081;p48"/>
          <p:cNvGrpSpPr/>
          <p:nvPr/>
        </p:nvGrpSpPr>
        <p:grpSpPr>
          <a:xfrm>
            <a:off x="8667306" y="186914"/>
            <a:ext cx="1063654" cy="2090529"/>
            <a:chOff x="3336900" y="1805875"/>
            <a:chExt cx="243650" cy="478875"/>
          </a:xfrm>
        </p:grpSpPr>
        <p:sp>
          <p:nvSpPr>
            <p:cNvPr id="1082" name="Google Shape;1082;p48"/>
            <p:cNvSpPr/>
            <p:nvPr/>
          </p:nvSpPr>
          <p:spPr>
            <a:xfrm>
              <a:off x="3383075" y="1805875"/>
              <a:ext cx="197475" cy="359875"/>
            </a:xfrm>
            <a:custGeom>
              <a:avLst/>
              <a:gdLst/>
              <a:ahLst/>
              <a:cxnLst/>
              <a:rect l="l" t="t" r="r" b="b"/>
              <a:pathLst>
                <a:path w="7899" h="14395" extrusionOk="0">
                  <a:moveTo>
                    <a:pt x="7841" y="58"/>
                  </a:moveTo>
                  <a:lnTo>
                    <a:pt x="7841" y="14335"/>
                  </a:lnTo>
                  <a:lnTo>
                    <a:pt x="60" y="14335"/>
                  </a:lnTo>
                  <a:lnTo>
                    <a:pt x="60" y="58"/>
                  </a:lnTo>
                  <a:close/>
                  <a:moveTo>
                    <a:pt x="1" y="1"/>
                  </a:moveTo>
                  <a:lnTo>
                    <a:pt x="1" y="14394"/>
                  </a:lnTo>
                  <a:lnTo>
                    <a:pt x="7899" y="14394"/>
                  </a:lnTo>
                  <a:lnTo>
                    <a:pt x="7899" y="1"/>
                  </a:lnTo>
                  <a:close/>
                </a:path>
              </a:pathLst>
            </a:custGeom>
            <a:solidFill>
              <a:srgbClr val="FEFEF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48"/>
            <p:cNvSpPr/>
            <p:nvPr/>
          </p:nvSpPr>
          <p:spPr>
            <a:xfrm>
              <a:off x="3336900" y="1881450"/>
              <a:ext cx="207300" cy="403300"/>
            </a:xfrm>
            <a:custGeom>
              <a:avLst/>
              <a:gdLst/>
              <a:ahLst/>
              <a:cxnLst/>
              <a:rect l="l" t="t" r="r" b="b"/>
              <a:pathLst>
                <a:path w="8292" h="16132" extrusionOk="0">
                  <a:moveTo>
                    <a:pt x="8232" y="59"/>
                  </a:moveTo>
                  <a:lnTo>
                    <a:pt x="8232" y="16072"/>
                  </a:lnTo>
                  <a:lnTo>
                    <a:pt x="59" y="16072"/>
                  </a:lnTo>
                  <a:lnTo>
                    <a:pt x="58" y="59"/>
                  </a:lnTo>
                  <a:close/>
                  <a:moveTo>
                    <a:pt x="0" y="0"/>
                  </a:moveTo>
                  <a:lnTo>
                    <a:pt x="0" y="16131"/>
                  </a:lnTo>
                  <a:lnTo>
                    <a:pt x="8291" y="16131"/>
                  </a:lnTo>
                  <a:lnTo>
                    <a:pt x="8291" y="0"/>
                  </a:lnTo>
                  <a:close/>
                </a:path>
              </a:pathLst>
            </a:custGeom>
            <a:solidFill>
              <a:srgbClr val="FEFEF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8"/>
            <p:cNvSpPr/>
            <p:nvPr/>
          </p:nvSpPr>
          <p:spPr>
            <a:xfrm>
              <a:off x="3379769" y="2035869"/>
              <a:ext cx="39212" cy="39212"/>
            </a:xfrm>
            <a:custGeom>
              <a:avLst/>
              <a:gdLst/>
              <a:ahLst/>
              <a:cxnLst/>
              <a:rect l="l" t="t" r="r" b="b"/>
              <a:pathLst>
                <a:path w="2744" h="2744" extrusionOk="0">
                  <a:moveTo>
                    <a:pt x="0" y="0"/>
                  </a:moveTo>
                  <a:lnTo>
                    <a:pt x="0" y="2743"/>
                  </a:lnTo>
                  <a:lnTo>
                    <a:pt x="2743" y="2743"/>
                  </a:lnTo>
                  <a:lnTo>
                    <a:pt x="2743" y="0"/>
                  </a:lnTo>
                  <a:close/>
                </a:path>
              </a:pathLst>
            </a:custGeom>
            <a:solidFill>
              <a:srgbClr val="FE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2"/>
                                        </p:tgtEl>
                                        <p:attrNameLst>
                                          <p:attrName>style.visibility</p:attrName>
                                        </p:attrNameLst>
                                      </p:cBhvr>
                                      <p:to>
                                        <p:strVal val="visible"/>
                                      </p:to>
                                    </p:set>
                                    <p:animEffect transition="in" filter="fade">
                                      <p:cBhvr>
                                        <p:cTn id="7"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19" name="Google Shape;219;p30"/>
          <p:cNvGrpSpPr/>
          <p:nvPr/>
        </p:nvGrpSpPr>
        <p:grpSpPr>
          <a:xfrm>
            <a:off x="-53878" y="1098017"/>
            <a:ext cx="1746883" cy="3546911"/>
            <a:chOff x="3263775" y="2554150"/>
            <a:chExt cx="486475" cy="987750"/>
          </a:xfrm>
        </p:grpSpPr>
        <p:sp>
          <p:nvSpPr>
            <p:cNvPr id="220" name="Google Shape;220;p30"/>
            <p:cNvSpPr/>
            <p:nvPr/>
          </p:nvSpPr>
          <p:spPr>
            <a:xfrm>
              <a:off x="3332175" y="2554150"/>
              <a:ext cx="301650" cy="978250"/>
            </a:xfrm>
            <a:custGeom>
              <a:avLst/>
              <a:gdLst/>
              <a:ahLst/>
              <a:cxnLst/>
              <a:rect l="l" t="t" r="r" b="b"/>
              <a:pathLst>
                <a:path w="12066" h="39130" extrusionOk="0">
                  <a:moveTo>
                    <a:pt x="6032" y="1"/>
                  </a:moveTo>
                  <a:cubicBezTo>
                    <a:pt x="2705" y="1"/>
                    <a:pt x="0" y="2708"/>
                    <a:pt x="0" y="6034"/>
                  </a:cubicBezTo>
                  <a:lnTo>
                    <a:pt x="0" y="39129"/>
                  </a:lnTo>
                  <a:lnTo>
                    <a:pt x="332" y="39129"/>
                  </a:lnTo>
                  <a:lnTo>
                    <a:pt x="332" y="6034"/>
                  </a:lnTo>
                  <a:cubicBezTo>
                    <a:pt x="332" y="2890"/>
                    <a:pt x="2890" y="333"/>
                    <a:pt x="6034" y="333"/>
                  </a:cubicBezTo>
                  <a:cubicBezTo>
                    <a:pt x="9176" y="333"/>
                    <a:pt x="11733" y="2890"/>
                    <a:pt x="11733" y="6034"/>
                  </a:cubicBezTo>
                  <a:lnTo>
                    <a:pt x="11733" y="6616"/>
                  </a:lnTo>
                  <a:lnTo>
                    <a:pt x="12065" y="6616"/>
                  </a:lnTo>
                  <a:lnTo>
                    <a:pt x="12065" y="6034"/>
                  </a:lnTo>
                  <a:cubicBezTo>
                    <a:pt x="12065" y="2708"/>
                    <a:pt x="9359" y="1"/>
                    <a:pt x="6032"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0"/>
            <p:cNvSpPr/>
            <p:nvPr/>
          </p:nvSpPr>
          <p:spPr>
            <a:xfrm>
              <a:off x="3509075" y="2721277"/>
              <a:ext cx="241175" cy="75800"/>
            </a:xfrm>
            <a:custGeom>
              <a:avLst/>
              <a:gdLst/>
              <a:ahLst/>
              <a:cxnLst/>
              <a:rect l="l" t="t" r="r" b="b"/>
              <a:pathLst>
                <a:path w="9647" h="3032" extrusionOk="0">
                  <a:moveTo>
                    <a:pt x="4823" y="1"/>
                  </a:moveTo>
                  <a:cubicBezTo>
                    <a:pt x="2669" y="1"/>
                    <a:pt x="818" y="1247"/>
                    <a:pt x="0" y="3031"/>
                  </a:cubicBezTo>
                  <a:lnTo>
                    <a:pt x="9646" y="3031"/>
                  </a:lnTo>
                  <a:cubicBezTo>
                    <a:pt x="8829" y="1247"/>
                    <a:pt x="6978" y="1"/>
                    <a:pt x="4823" y="1"/>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0"/>
            <p:cNvSpPr/>
            <p:nvPr/>
          </p:nvSpPr>
          <p:spPr>
            <a:xfrm>
              <a:off x="3263775" y="3522850"/>
              <a:ext cx="145075" cy="19050"/>
            </a:xfrm>
            <a:custGeom>
              <a:avLst/>
              <a:gdLst/>
              <a:ahLst/>
              <a:cxnLst/>
              <a:rect l="l" t="t" r="r" b="b"/>
              <a:pathLst>
                <a:path w="5803" h="762" extrusionOk="0">
                  <a:moveTo>
                    <a:pt x="0" y="1"/>
                  </a:moveTo>
                  <a:lnTo>
                    <a:pt x="0" y="762"/>
                  </a:lnTo>
                  <a:lnTo>
                    <a:pt x="5803" y="762"/>
                  </a:lnTo>
                  <a:lnTo>
                    <a:pt x="5803"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 name="Google Shape;1057;p45">
            <a:extLst>
              <a:ext uri="{FF2B5EF4-FFF2-40B4-BE49-F238E27FC236}">
                <a16:creationId xmlns:a16="http://schemas.microsoft.com/office/drawing/2014/main" id="{B3347A91-D285-FFED-8910-C8F921872F31}"/>
              </a:ext>
            </a:extLst>
          </p:cNvPr>
          <p:cNvGrpSpPr/>
          <p:nvPr/>
        </p:nvGrpSpPr>
        <p:grpSpPr>
          <a:xfrm>
            <a:off x="8396018" y="264368"/>
            <a:ext cx="390840" cy="1668969"/>
            <a:chOff x="3649225" y="3895475"/>
            <a:chExt cx="188375" cy="804400"/>
          </a:xfrm>
        </p:grpSpPr>
        <p:sp>
          <p:nvSpPr>
            <p:cNvPr id="3" name="Google Shape;1058;p45">
              <a:extLst>
                <a:ext uri="{FF2B5EF4-FFF2-40B4-BE49-F238E27FC236}">
                  <a16:creationId xmlns:a16="http://schemas.microsoft.com/office/drawing/2014/main" id="{D8A0A67B-4922-538D-D98E-C10AE71952A7}"/>
                </a:ext>
              </a:extLst>
            </p:cNvPr>
            <p:cNvSpPr/>
            <p:nvPr/>
          </p:nvSpPr>
          <p:spPr>
            <a:xfrm>
              <a:off x="3649225" y="4199325"/>
              <a:ext cx="188375" cy="196700"/>
            </a:xfrm>
            <a:custGeom>
              <a:avLst/>
              <a:gdLst/>
              <a:ahLst/>
              <a:cxnLst/>
              <a:rect l="l" t="t" r="r" b="b"/>
              <a:pathLst>
                <a:path w="7535" h="7868" extrusionOk="0">
                  <a:moveTo>
                    <a:pt x="0" y="1"/>
                  </a:moveTo>
                  <a:lnTo>
                    <a:pt x="0" y="7868"/>
                  </a:lnTo>
                  <a:lnTo>
                    <a:pt x="7534" y="7868"/>
                  </a:lnTo>
                  <a:lnTo>
                    <a:pt x="7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059;p45">
              <a:extLst>
                <a:ext uri="{FF2B5EF4-FFF2-40B4-BE49-F238E27FC236}">
                  <a16:creationId xmlns:a16="http://schemas.microsoft.com/office/drawing/2014/main" id="{0D831146-B380-B68A-23E1-35DB3332F913}"/>
                </a:ext>
              </a:extLst>
            </p:cNvPr>
            <p:cNvSpPr/>
            <p:nvPr/>
          </p:nvSpPr>
          <p:spPr>
            <a:xfrm>
              <a:off x="3649225" y="389547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060;p45">
              <a:extLst>
                <a:ext uri="{FF2B5EF4-FFF2-40B4-BE49-F238E27FC236}">
                  <a16:creationId xmlns:a16="http://schemas.microsoft.com/office/drawing/2014/main" id="{B2E3BF49-D58B-6507-150A-5C8BCB195D8F}"/>
                </a:ext>
              </a:extLst>
            </p:cNvPr>
            <p:cNvSpPr/>
            <p:nvPr/>
          </p:nvSpPr>
          <p:spPr>
            <a:xfrm>
              <a:off x="3649225" y="450422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61;p45">
              <a:extLst>
                <a:ext uri="{FF2B5EF4-FFF2-40B4-BE49-F238E27FC236}">
                  <a16:creationId xmlns:a16="http://schemas.microsoft.com/office/drawing/2014/main" id="{D83FDC5C-68C7-6A67-0E5D-1D28A7F51FE9}"/>
                </a:ext>
              </a:extLst>
            </p:cNvPr>
            <p:cNvSpPr/>
            <p:nvPr/>
          </p:nvSpPr>
          <p:spPr>
            <a:xfrm>
              <a:off x="3687725" y="4242000"/>
              <a:ext cx="111350" cy="111350"/>
            </a:xfrm>
            <a:custGeom>
              <a:avLst/>
              <a:gdLst/>
              <a:ahLst/>
              <a:cxnLst/>
              <a:rect l="l" t="t" r="r" b="b"/>
              <a:pathLst>
                <a:path w="4454" h="4454" extrusionOk="0">
                  <a:moveTo>
                    <a:pt x="2248" y="0"/>
                  </a:moveTo>
                  <a:lnTo>
                    <a:pt x="1790" y="42"/>
                  </a:lnTo>
                  <a:lnTo>
                    <a:pt x="1374" y="167"/>
                  </a:lnTo>
                  <a:lnTo>
                    <a:pt x="999" y="375"/>
                  </a:lnTo>
                  <a:lnTo>
                    <a:pt x="666" y="666"/>
                  </a:lnTo>
                  <a:lnTo>
                    <a:pt x="375" y="958"/>
                  </a:lnTo>
                  <a:lnTo>
                    <a:pt x="167" y="1374"/>
                  </a:lnTo>
                  <a:lnTo>
                    <a:pt x="42" y="1790"/>
                  </a:lnTo>
                  <a:lnTo>
                    <a:pt x="0" y="2206"/>
                  </a:lnTo>
                  <a:lnTo>
                    <a:pt x="42" y="2664"/>
                  </a:lnTo>
                  <a:lnTo>
                    <a:pt x="167" y="3080"/>
                  </a:lnTo>
                  <a:lnTo>
                    <a:pt x="375" y="3455"/>
                  </a:lnTo>
                  <a:lnTo>
                    <a:pt x="666" y="3788"/>
                  </a:lnTo>
                  <a:lnTo>
                    <a:pt x="999" y="4079"/>
                  </a:lnTo>
                  <a:lnTo>
                    <a:pt x="1374" y="4288"/>
                  </a:lnTo>
                  <a:lnTo>
                    <a:pt x="1790" y="4412"/>
                  </a:lnTo>
                  <a:lnTo>
                    <a:pt x="2248" y="4454"/>
                  </a:lnTo>
                  <a:lnTo>
                    <a:pt x="2706" y="4412"/>
                  </a:lnTo>
                  <a:lnTo>
                    <a:pt x="3122" y="4288"/>
                  </a:lnTo>
                  <a:lnTo>
                    <a:pt x="3497" y="4079"/>
                  </a:lnTo>
                  <a:lnTo>
                    <a:pt x="3830" y="3788"/>
                  </a:lnTo>
                  <a:lnTo>
                    <a:pt x="4079" y="3455"/>
                  </a:lnTo>
                  <a:lnTo>
                    <a:pt x="4287" y="3080"/>
                  </a:lnTo>
                  <a:lnTo>
                    <a:pt x="4412" y="2664"/>
                  </a:lnTo>
                  <a:lnTo>
                    <a:pt x="4454" y="2206"/>
                  </a:lnTo>
                  <a:lnTo>
                    <a:pt x="4412" y="1790"/>
                  </a:lnTo>
                  <a:lnTo>
                    <a:pt x="4287" y="1374"/>
                  </a:lnTo>
                  <a:lnTo>
                    <a:pt x="4079" y="958"/>
                  </a:lnTo>
                  <a:lnTo>
                    <a:pt x="3830" y="666"/>
                  </a:lnTo>
                  <a:lnTo>
                    <a:pt x="3497" y="375"/>
                  </a:lnTo>
                  <a:lnTo>
                    <a:pt x="3122" y="167"/>
                  </a:lnTo>
                  <a:lnTo>
                    <a:pt x="2706" y="42"/>
                  </a:lnTo>
                  <a:lnTo>
                    <a:pt x="22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062;p45">
              <a:extLst>
                <a:ext uri="{FF2B5EF4-FFF2-40B4-BE49-F238E27FC236}">
                  <a16:creationId xmlns:a16="http://schemas.microsoft.com/office/drawing/2014/main" id="{63F46AD8-8BD1-A0FB-DE61-0BBC7554C59A}"/>
                </a:ext>
              </a:extLst>
            </p:cNvPr>
            <p:cNvSpPr/>
            <p:nvPr/>
          </p:nvSpPr>
          <p:spPr>
            <a:xfrm>
              <a:off x="3679400" y="4537525"/>
              <a:ext cx="129050" cy="129050"/>
            </a:xfrm>
            <a:custGeom>
              <a:avLst/>
              <a:gdLst/>
              <a:ahLst/>
              <a:cxnLst/>
              <a:rect l="l" t="t" r="r" b="b"/>
              <a:pathLst>
                <a:path w="5162" h="5162" extrusionOk="0">
                  <a:moveTo>
                    <a:pt x="2581" y="0"/>
                  </a:moveTo>
                  <a:lnTo>
                    <a:pt x="0" y="2581"/>
                  </a:lnTo>
                  <a:lnTo>
                    <a:pt x="2581" y="5162"/>
                  </a:lnTo>
                  <a:lnTo>
                    <a:pt x="5162" y="2581"/>
                  </a:lnTo>
                  <a:lnTo>
                    <a:pt x="2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63;p45">
              <a:extLst>
                <a:ext uri="{FF2B5EF4-FFF2-40B4-BE49-F238E27FC236}">
                  <a16:creationId xmlns:a16="http://schemas.microsoft.com/office/drawing/2014/main" id="{FFCDD71A-8A5E-63BC-8068-C18C70D4A4A3}"/>
                </a:ext>
              </a:extLst>
            </p:cNvPr>
            <p:cNvSpPr/>
            <p:nvPr/>
          </p:nvSpPr>
          <p:spPr>
            <a:xfrm>
              <a:off x="3687725" y="3944375"/>
              <a:ext cx="111350" cy="90575"/>
            </a:xfrm>
            <a:custGeom>
              <a:avLst/>
              <a:gdLst/>
              <a:ahLst/>
              <a:cxnLst/>
              <a:rect l="l" t="t" r="r" b="b"/>
              <a:pathLst>
                <a:path w="4454" h="3623" extrusionOk="0">
                  <a:moveTo>
                    <a:pt x="2248" y="1"/>
                  </a:moveTo>
                  <a:lnTo>
                    <a:pt x="0" y="3622"/>
                  </a:lnTo>
                  <a:lnTo>
                    <a:pt x="4454" y="3622"/>
                  </a:lnTo>
                  <a:lnTo>
                    <a:pt x="2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Flussdiagramm: Manuelle Verarbeitung 8">
            <a:extLst>
              <a:ext uri="{FF2B5EF4-FFF2-40B4-BE49-F238E27FC236}">
                <a16:creationId xmlns:a16="http://schemas.microsoft.com/office/drawing/2014/main" id="{7B5D162C-C4F7-1106-E6FE-53BA1FC7A067}"/>
              </a:ext>
            </a:extLst>
          </p:cNvPr>
          <p:cNvSpPr/>
          <p:nvPr/>
        </p:nvSpPr>
        <p:spPr>
          <a:xfrm flipV="1">
            <a:off x="719286" y="1887509"/>
            <a:ext cx="1083195" cy="2742550"/>
          </a:xfrm>
          <a:prstGeom prst="flowChartManualOperation">
            <a:avLst/>
          </a:prstGeom>
          <a:solidFill>
            <a:schemeClr val="accent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p>
        </p:txBody>
      </p:sp>
      <p:sp>
        <p:nvSpPr>
          <p:cNvPr id="10" name="Textfeld 9">
            <a:extLst>
              <a:ext uri="{FF2B5EF4-FFF2-40B4-BE49-F238E27FC236}">
                <a16:creationId xmlns:a16="http://schemas.microsoft.com/office/drawing/2014/main" id="{AAF4CFE7-5D35-29EB-F8EB-B80588F64292}"/>
              </a:ext>
            </a:extLst>
          </p:cNvPr>
          <p:cNvSpPr txBox="1"/>
          <p:nvPr/>
        </p:nvSpPr>
        <p:spPr>
          <a:xfrm>
            <a:off x="1990618" y="-8364"/>
            <a:ext cx="6081132" cy="707886"/>
          </a:xfrm>
          <a:prstGeom prst="rect">
            <a:avLst/>
          </a:prstGeom>
          <a:noFill/>
        </p:spPr>
        <p:txBody>
          <a:bodyPr wrap="square" rtlCol="0">
            <a:spAutoFit/>
          </a:bodyPr>
          <a:lstStyle/>
          <a:p>
            <a:r>
              <a:rPr lang="de-DE" sz="4000" dirty="0"/>
              <a:t>Präsentationsoutline</a:t>
            </a:r>
          </a:p>
        </p:txBody>
      </p:sp>
      <p:sp>
        <p:nvSpPr>
          <p:cNvPr id="30" name="Google Shape;207;p30">
            <a:extLst>
              <a:ext uri="{FF2B5EF4-FFF2-40B4-BE49-F238E27FC236}">
                <a16:creationId xmlns:a16="http://schemas.microsoft.com/office/drawing/2014/main" id="{F9C1214E-AD6B-F681-49BA-16C4215B0E06}"/>
              </a:ext>
            </a:extLst>
          </p:cNvPr>
          <p:cNvSpPr txBox="1">
            <a:spLocks noGrp="1"/>
          </p:cNvSpPr>
          <p:nvPr>
            <p:ph type="title"/>
          </p:nvPr>
        </p:nvSpPr>
        <p:spPr>
          <a:xfrm>
            <a:off x="1537046" y="844376"/>
            <a:ext cx="1753800" cy="6830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01</a:t>
            </a:r>
            <a:endParaRPr sz="4400" dirty="0"/>
          </a:p>
        </p:txBody>
      </p:sp>
      <p:sp>
        <p:nvSpPr>
          <p:cNvPr id="31" name="Google Shape;209;p30">
            <a:extLst>
              <a:ext uri="{FF2B5EF4-FFF2-40B4-BE49-F238E27FC236}">
                <a16:creationId xmlns:a16="http://schemas.microsoft.com/office/drawing/2014/main" id="{5724706F-F51C-5C94-0C75-A88D6682234A}"/>
              </a:ext>
            </a:extLst>
          </p:cNvPr>
          <p:cNvSpPr txBox="1">
            <a:spLocks noGrp="1"/>
          </p:cNvSpPr>
          <p:nvPr>
            <p:ph type="ctrTitle" idx="3"/>
          </p:nvPr>
        </p:nvSpPr>
        <p:spPr>
          <a:xfrm>
            <a:off x="2884449" y="844375"/>
            <a:ext cx="4940077" cy="8309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Einführung</a:t>
            </a:r>
            <a:br>
              <a:rPr lang="en" dirty="0"/>
            </a:br>
            <a:r>
              <a:rPr lang="en" sz="1600" dirty="0"/>
              <a:t>Justin Liebelt</a:t>
            </a:r>
            <a:endParaRPr dirty="0"/>
          </a:p>
        </p:txBody>
      </p:sp>
      <p:sp>
        <p:nvSpPr>
          <p:cNvPr id="192" name="Google Shape;215;p30">
            <a:extLst>
              <a:ext uri="{FF2B5EF4-FFF2-40B4-BE49-F238E27FC236}">
                <a16:creationId xmlns:a16="http://schemas.microsoft.com/office/drawing/2014/main" id="{C1604B89-68CB-CBCC-E158-12749D86B83A}"/>
              </a:ext>
            </a:extLst>
          </p:cNvPr>
          <p:cNvSpPr/>
          <p:nvPr/>
        </p:nvSpPr>
        <p:spPr>
          <a:xfrm>
            <a:off x="1761578" y="1089850"/>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15;p30">
            <a:extLst>
              <a:ext uri="{FF2B5EF4-FFF2-40B4-BE49-F238E27FC236}">
                <a16:creationId xmlns:a16="http://schemas.microsoft.com/office/drawing/2014/main" id="{02C7C69A-F68C-4511-F221-F5BF91B188DE}"/>
              </a:ext>
            </a:extLst>
          </p:cNvPr>
          <p:cNvSpPr/>
          <p:nvPr/>
        </p:nvSpPr>
        <p:spPr>
          <a:xfrm>
            <a:off x="7293820" y="2392818"/>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11;p30">
            <a:extLst>
              <a:ext uri="{FF2B5EF4-FFF2-40B4-BE49-F238E27FC236}">
                <a16:creationId xmlns:a16="http://schemas.microsoft.com/office/drawing/2014/main" id="{EF349EC0-4740-06F3-7B39-4F9D746DA309}"/>
              </a:ext>
            </a:extLst>
          </p:cNvPr>
          <p:cNvSpPr txBox="1">
            <a:spLocks/>
          </p:cNvSpPr>
          <p:nvPr/>
        </p:nvSpPr>
        <p:spPr>
          <a:xfrm>
            <a:off x="5901311" y="2572270"/>
            <a:ext cx="2956318" cy="1101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9pPr>
          </a:lstStyle>
          <a:p>
            <a:r>
              <a:rPr lang="de-DE" dirty="0"/>
              <a:t>Namensgebung &amp; Logogestaltung</a:t>
            </a:r>
            <a:br>
              <a:rPr lang="de-DE" dirty="0"/>
            </a:br>
            <a:r>
              <a:rPr lang="de-DE" sz="1600" dirty="0"/>
              <a:t>Frederic Pilz</a:t>
            </a:r>
            <a:endParaRPr lang="de-DE" dirty="0"/>
          </a:p>
        </p:txBody>
      </p:sp>
      <p:sp>
        <p:nvSpPr>
          <p:cNvPr id="13" name="Google Shape;213;p30">
            <a:extLst>
              <a:ext uri="{FF2B5EF4-FFF2-40B4-BE49-F238E27FC236}">
                <a16:creationId xmlns:a16="http://schemas.microsoft.com/office/drawing/2014/main" id="{661117C0-59BD-6FE5-F9C7-C7FF7523F53D}"/>
              </a:ext>
            </a:extLst>
          </p:cNvPr>
          <p:cNvSpPr txBox="1">
            <a:spLocks/>
          </p:cNvSpPr>
          <p:nvPr/>
        </p:nvSpPr>
        <p:spPr>
          <a:xfrm>
            <a:off x="6502570" y="1785798"/>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2pPr>
            <a:lvl3pPr marR="0" lvl="2"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3pPr>
            <a:lvl4pPr marR="0" lvl="3"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4pPr>
            <a:lvl5pPr marR="0" lvl="4"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5pPr>
            <a:lvl6pPr marR="0" lvl="5"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6pPr>
            <a:lvl7pPr marR="0" lvl="6"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7pPr>
            <a:lvl8pPr marR="0" lvl="7"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8pPr>
            <a:lvl9pPr marR="0" lvl="8"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9pPr>
          </a:lstStyle>
          <a:p>
            <a:r>
              <a:rPr lang="en" sz="4400" dirty="0"/>
              <a:t>02</a:t>
            </a:r>
          </a:p>
        </p:txBody>
      </p:sp>
      <p:sp>
        <p:nvSpPr>
          <p:cNvPr id="14" name="Textfeld 13">
            <a:extLst>
              <a:ext uri="{FF2B5EF4-FFF2-40B4-BE49-F238E27FC236}">
                <a16:creationId xmlns:a16="http://schemas.microsoft.com/office/drawing/2014/main" id="{42D343F0-1D60-D66C-D855-6CEE42BA5CF3}"/>
              </a:ext>
            </a:extLst>
          </p:cNvPr>
          <p:cNvSpPr txBox="1"/>
          <p:nvPr/>
        </p:nvSpPr>
        <p:spPr>
          <a:xfrm>
            <a:off x="167640" y="4709160"/>
            <a:ext cx="8808720" cy="307777"/>
          </a:xfrm>
          <a:prstGeom prst="rect">
            <a:avLst/>
          </a:prstGeom>
          <a:noFill/>
        </p:spPr>
        <p:txBody>
          <a:bodyPr wrap="square" rtlCol="0">
            <a:spAutoFit/>
          </a:bodyPr>
          <a:lstStyle/>
          <a:p>
            <a:r>
              <a:rPr lang="de-DE" dirty="0"/>
              <a:t>2                                                                    Gruppe Möbelmarkt </a:t>
            </a:r>
          </a:p>
        </p:txBody>
      </p:sp>
      <p:pic>
        <p:nvPicPr>
          <p:cNvPr id="15" name="Grafik 14" descr="Ein Bild, das Screenshot, Design enthält.">
            <a:extLst>
              <a:ext uri="{FF2B5EF4-FFF2-40B4-BE49-F238E27FC236}">
                <a16:creationId xmlns:a16="http://schemas.microsoft.com/office/drawing/2014/main" id="{FBA7D7AE-43A6-A5BF-CE06-AC1C73918D47}"/>
              </a:ext>
            </a:extLst>
          </p:cNvPr>
          <p:cNvPicPr>
            <a:picLocks noChangeAspect="1"/>
          </p:cNvPicPr>
          <p:nvPr/>
        </p:nvPicPr>
        <p:blipFill rotWithShape="1">
          <a:blip r:embed="rId3"/>
          <a:srcRect l="8244"/>
          <a:stretch/>
        </p:blipFill>
        <p:spPr>
          <a:xfrm>
            <a:off x="8579893" y="4648205"/>
            <a:ext cx="871208" cy="737463"/>
          </a:xfrm>
          <a:prstGeom prst="rect">
            <a:avLst/>
          </a:prstGeom>
        </p:spPr>
      </p:pic>
    </p:spTree>
    <p:extLst>
      <p:ext uri="{BB962C8B-B14F-4D97-AF65-F5344CB8AC3E}">
        <p14:creationId xmlns:p14="http://schemas.microsoft.com/office/powerpoint/2010/main" val="1585680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grpId="1" nodeType="clickEffect">
                                  <p:stCondLst>
                                    <p:cond delay="0"/>
                                  </p:stCondLst>
                                  <p:childTnLst>
                                    <p:animMotion origin="layout" path="M -4.44444E-6 -1.23457E-7 L -0.60503 -0.11235 " pathEditMode="relative" rAng="0" ptsTypes="AA">
                                      <p:cBhvr>
                                        <p:cTn id="17" dur="2000" fill="hold"/>
                                        <p:tgtEl>
                                          <p:spTgt spid="11"/>
                                        </p:tgtEl>
                                        <p:attrNameLst>
                                          <p:attrName>ppt_x</p:attrName>
                                          <p:attrName>ppt_y</p:attrName>
                                        </p:attrNameLst>
                                      </p:cBhvr>
                                      <p:rCtr x="-30260" y="-5617"/>
                                    </p:animMotion>
                                  </p:childTnLst>
                                </p:cTn>
                              </p:par>
                              <p:par>
                                <p:cTn id="18" presetID="35" presetClass="path" presetSubtype="0" accel="50000" decel="50000" fill="hold" grpId="1" nodeType="withEffect">
                                  <p:stCondLst>
                                    <p:cond delay="0"/>
                                  </p:stCondLst>
                                  <p:childTnLst>
                                    <p:animMotion origin="layout" path="M -0.0026 -0.00155 L -0.54288 -0.02902 " pathEditMode="relative" rAng="0" ptsTypes="AA">
                                      <p:cBhvr>
                                        <p:cTn id="19" dur="2000" fill="hold"/>
                                        <p:tgtEl>
                                          <p:spTgt spid="13"/>
                                        </p:tgtEl>
                                        <p:attrNameLst>
                                          <p:attrName>ppt_x</p:attrName>
                                          <p:attrName>ppt_y</p:attrName>
                                        </p:attrNameLst>
                                      </p:cBhvr>
                                      <p:rCtr x="-27014" y="-1389"/>
                                    </p:animMotion>
                                  </p:childTnLst>
                                </p:cTn>
                              </p:par>
                              <p:par>
                                <p:cTn id="20" presetID="35" presetClass="path" presetSubtype="0" accel="50000" decel="50000" fill="hold" grpId="1" nodeType="withEffect">
                                  <p:stCondLst>
                                    <p:cond delay="0"/>
                                  </p:stCondLst>
                                  <p:childTnLst>
                                    <p:animMotion origin="layout" path="M -4.44444E-6 1.23457E-6 L -0.22152 -0.2142 " pathEditMode="relative" rAng="0" ptsTypes="AA">
                                      <p:cBhvr>
                                        <p:cTn id="21" dur="2000" fill="hold"/>
                                        <p:tgtEl>
                                          <p:spTgt spid="12"/>
                                        </p:tgtEl>
                                        <p:attrNameLst>
                                          <p:attrName>ppt_x</p:attrName>
                                          <p:attrName>ppt_y</p:attrName>
                                        </p:attrNameLst>
                                      </p:cBhvr>
                                      <p:rCtr x="-11076" y="-107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12" grpId="1"/>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13" name="Google Shape;213;p30">
            <a:extLst>
              <a:ext uri="{FF2B5EF4-FFF2-40B4-BE49-F238E27FC236}">
                <a16:creationId xmlns:a16="http://schemas.microsoft.com/office/drawing/2014/main" id="{661117C0-59BD-6FE5-F9C7-C7FF7523F53D}"/>
              </a:ext>
            </a:extLst>
          </p:cNvPr>
          <p:cNvSpPr txBox="1">
            <a:spLocks/>
          </p:cNvSpPr>
          <p:nvPr/>
        </p:nvSpPr>
        <p:spPr>
          <a:xfrm>
            <a:off x="1537046" y="1504993"/>
            <a:ext cx="1753800" cy="6830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2pPr>
            <a:lvl3pPr marR="0" lvl="2"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3pPr>
            <a:lvl4pPr marR="0" lvl="3"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4pPr>
            <a:lvl5pPr marR="0" lvl="4"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5pPr>
            <a:lvl6pPr marR="0" lvl="5"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6pPr>
            <a:lvl7pPr marR="0" lvl="6"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7pPr>
            <a:lvl8pPr marR="0" lvl="7"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8pPr>
            <a:lvl9pPr marR="0" lvl="8"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9pPr>
          </a:lstStyle>
          <a:p>
            <a:r>
              <a:rPr lang="en" sz="4400" dirty="0"/>
              <a:t>02</a:t>
            </a:r>
          </a:p>
        </p:txBody>
      </p:sp>
      <p:grpSp>
        <p:nvGrpSpPr>
          <p:cNvPr id="219" name="Google Shape;219;p30"/>
          <p:cNvGrpSpPr/>
          <p:nvPr/>
        </p:nvGrpSpPr>
        <p:grpSpPr>
          <a:xfrm>
            <a:off x="-53878" y="1098017"/>
            <a:ext cx="1746883" cy="3546911"/>
            <a:chOff x="3263775" y="2554150"/>
            <a:chExt cx="486475" cy="987750"/>
          </a:xfrm>
        </p:grpSpPr>
        <p:sp>
          <p:nvSpPr>
            <p:cNvPr id="220" name="Google Shape;220;p30"/>
            <p:cNvSpPr/>
            <p:nvPr/>
          </p:nvSpPr>
          <p:spPr>
            <a:xfrm>
              <a:off x="3332175" y="2554150"/>
              <a:ext cx="301650" cy="978250"/>
            </a:xfrm>
            <a:custGeom>
              <a:avLst/>
              <a:gdLst/>
              <a:ahLst/>
              <a:cxnLst/>
              <a:rect l="l" t="t" r="r" b="b"/>
              <a:pathLst>
                <a:path w="12066" h="39130" extrusionOk="0">
                  <a:moveTo>
                    <a:pt x="6032" y="1"/>
                  </a:moveTo>
                  <a:cubicBezTo>
                    <a:pt x="2705" y="1"/>
                    <a:pt x="0" y="2708"/>
                    <a:pt x="0" y="6034"/>
                  </a:cubicBezTo>
                  <a:lnTo>
                    <a:pt x="0" y="39129"/>
                  </a:lnTo>
                  <a:lnTo>
                    <a:pt x="332" y="39129"/>
                  </a:lnTo>
                  <a:lnTo>
                    <a:pt x="332" y="6034"/>
                  </a:lnTo>
                  <a:cubicBezTo>
                    <a:pt x="332" y="2890"/>
                    <a:pt x="2890" y="333"/>
                    <a:pt x="6034" y="333"/>
                  </a:cubicBezTo>
                  <a:cubicBezTo>
                    <a:pt x="9176" y="333"/>
                    <a:pt x="11733" y="2890"/>
                    <a:pt x="11733" y="6034"/>
                  </a:cubicBezTo>
                  <a:lnTo>
                    <a:pt x="11733" y="6616"/>
                  </a:lnTo>
                  <a:lnTo>
                    <a:pt x="12065" y="6616"/>
                  </a:lnTo>
                  <a:lnTo>
                    <a:pt x="12065" y="6034"/>
                  </a:lnTo>
                  <a:cubicBezTo>
                    <a:pt x="12065" y="2708"/>
                    <a:pt x="9359" y="1"/>
                    <a:pt x="6032"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0"/>
            <p:cNvSpPr/>
            <p:nvPr/>
          </p:nvSpPr>
          <p:spPr>
            <a:xfrm>
              <a:off x="3509075" y="2721277"/>
              <a:ext cx="241175" cy="75800"/>
            </a:xfrm>
            <a:custGeom>
              <a:avLst/>
              <a:gdLst/>
              <a:ahLst/>
              <a:cxnLst/>
              <a:rect l="l" t="t" r="r" b="b"/>
              <a:pathLst>
                <a:path w="9647" h="3032" extrusionOk="0">
                  <a:moveTo>
                    <a:pt x="4823" y="1"/>
                  </a:moveTo>
                  <a:cubicBezTo>
                    <a:pt x="2669" y="1"/>
                    <a:pt x="818" y="1247"/>
                    <a:pt x="0" y="3031"/>
                  </a:cubicBezTo>
                  <a:lnTo>
                    <a:pt x="9646" y="3031"/>
                  </a:lnTo>
                  <a:cubicBezTo>
                    <a:pt x="8829" y="1247"/>
                    <a:pt x="6978" y="1"/>
                    <a:pt x="4823" y="1"/>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0"/>
            <p:cNvSpPr/>
            <p:nvPr/>
          </p:nvSpPr>
          <p:spPr>
            <a:xfrm>
              <a:off x="3263775" y="3522850"/>
              <a:ext cx="145075" cy="19050"/>
            </a:xfrm>
            <a:custGeom>
              <a:avLst/>
              <a:gdLst/>
              <a:ahLst/>
              <a:cxnLst/>
              <a:rect l="l" t="t" r="r" b="b"/>
              <a:pathLst>
                <a:path w="5803" h="762" extrusionOk="0">
                  <a:moveTo>
                    <a:pt x="0" y="1"/>
                  </a:moveTo>
                  <a:lnTo>
                    <a:pt x="0" y="762"/>
                  </a:lnTo>
                  <a:lnTo>
                    <a:pt x="5803" y="762"/>
                  </a:lnTo>
                  <a:lnTo>
                    <a:pt x="5803"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 name="Google Shape;1057;p45">
            <a:extLst>
              <a:ext uri="{FF2B5EF4-FFF2-40B4-BE49-F238E27FC236}">
                <a16:creationId xmlns:a16="http://schemas.microsoft.com/office/drawing/2014/main" id="{B3347A91-D285-FFED-8910-C8F921872F31}"/>
              </a:ext>
            </a:extLst>
          </p:cNvPr>
          <p:cNvGrpSpPr/>
          <p:nvPr/>
        </p:nvGrpSpPr>
        <p:grpSpPr>
          <a:xfrm>
            <a:off x="8396018" y="264368"/>
            <a:ext cx="390840" cy="1668969"/>
            <a:chOff x="3649225" y="3895475"/>
            <a:chExt cx="188375" cy="804400"/>
          </a:xfrm>
        </p:grpSpPr>
        <p:sp>
          <p:nvSpPr>
            <p:cNvPr id="3" name="Google Shape;1058;p45">
              <a:extLst>
                <a:ext uri="{FF2B5EF4-FFF2-40B4-BE49-F238E27FC236}">
                  <a16:creationId xmlns:a16="http://schemas.microsoft.com/office/drawing/2014/main" id="{D8A0A67B-4922-538D-D98E-C10AE71952A7}"/>
                </a:ext>
              </a:extLst>
            </p:cNvPr>
            <p:cNvSpPr/>
            <p:nvPr/>
          </p:nvSpPr>
          <p:spPr>
            <a:xfrm>
              <a:off x="3649225" y="4199325"/>
              <a:ext cx="188375" cy="196700"/>
            </a:xfrm>
            <a:custGeom>
              <a:avLst/>
              <a:gdLst/>
              <a:ahLst/>
              <a:cxnLst/>
              <a:rect l="l" t="t" r="r" b="b"/>
              <a:pathLst>
                <a:path w="7535" h="7868" extrusionOk="0">
                  <a:moveTo>
                    <a:pt x="0" y="1"/>
                  </a:moveTo>
                  <a:lnTo>
                    <a:pt x="0" y="7868"/>
                  </a:lnTo>
                  <a:lnTo>
                    <a:pt x="7534" y="7868"/>
                  </a:lnTo>
                  <a:lnTo>
                    <a:pt x="7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059;p45">
              <a:extLst>
                <a:ext uri="{FF2B5EF4-FFF2-40B4-BE49-F238E27FC236}">
                  <a16:creationId xmlns:a16="http://schemas.microsoft.com/office/drawing/2014/main" id="{0D831146-B380-B68A-23E1-35DB3332F913}"/>
                </a:ext>
              </a:extLst>
            </p:cNvPr>
            <p:cNvSpPr/>
            <p:nvPr/>
          </p:nvSpPr>
          <p:spPr>
            <a:xfrm>
              <a:off x="3649225" y="389547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060;p45">
              <a:extLst>
                <a:ext uri="{FF2B5EF4-FFF2-40B4-BE49-F238E27FC236}">
                  <a16:creationId xmlns:a16="http://schemas.microsoft.com/office/drawing/2014/main" id="{B2E3BF49-D58B-6507-150A-5C8BCB195D8F}"/>
                </a:ext>
              </a:extLst>
            </p:cNvPr>
            <p:cNvSpPr/>
            <p:nvPr/>
          </p:nvSpPr>
          <p:spPr>
            <a:xfrm>
              <a:off x="3649225" y="450422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61;p45">
              <a:extLst>
                <a:ext uri="{FF2B5EF4-FFF2-40B4-BE49-F238E27FC236}">
                  <a16:creationId xmlns:a16="http://schemas.microsoft.com/office/drawing/2014/main" id="{D83FDC5C-68C7-6A67-0E5D-1D28A7F51FE9}"/>
                </a:ext>
              </a:extLst>
            </p:cNvPr>
            <p:cNvSpPr/>
            <p:nvPr/>
          </p:nvSpPr>
          <p:spPr>
            <a:xfrm>
              <a:off x="3687725" y="4242000"/>
              <a:ext cx="111350" cy="111350"/>
            </a:xfrm>
            <a:custGeom>
              <a:avLst/>
              <a:gdLst/>
              <a:ahLst/>
              <a:cxnLst/>
              <a:rect l="l" t="t" r="r" b="b"/>
              <a:pathLst>
                <a:path w="4454" h="4454" extrusionOk="0">
                  <a:moveTo>
                    <a:pt x="2248" y="0"/>
                  </a:moveTo>
                  <a:lnTo>
                    <a:pt x="1790" y="42"/>
                  </a:lnTo>
                  <a:lnTo>
                    <a:pt x="1374" y="167"/>
                  </a:lnTo>
                  <a:lnTo>
                    <a:pt x="999" y="375"/>
                  </a:lnTo>
                  <a:lnTo>
                    <a:pt x="666" y="666"/>
                  </a:lnTo>
                  <a:lnTo>
                    <a:pt x="375" y="958"/>
                  </a:lnTo>
                  <a:lnTo>
                    <a:pt x="167" y="1374"/>
                  </a:lnTo>
                  <a:lnTo>
                    <a:pt x="42" y="1790"/>
                  </a:lnTo>
                  <a:lnTo>
                    <a:pt x="0" y="2206"/>
                  </a:lnTo>
                  <a:lnTo>
                    <a:pt x="42" y="2664"/>
                  </a:lnTo>
                  <a:lnTo>
                    <a:pt x="167" y="3080"/>
                  </a:lnTo>
                  <a:lnTo>
                    <a:pt x="375" y="3455"/>
                  </a:lnTo>
                  <a:lnTo>
                    <a:pt x="666" y="3788"/>
                  </a:lnTo>
                  <a:lnTo>
                    <a:pt x="999" y="4079"/>
                  </a:lnTo>
                  <a:lnTo>
                    <a:pt x="1374" y="4288"/>
                  </a:lnTo>
                  <a:lnTo>
                    <a:pt x="1790" y="4412"/>
                  </a:lnTo>
                  <a:lnTo>
                    <a:pt x="2248" y="4454"/>
                  </a:lnTo>
                  <a:lnTo>
                    <a:pt x="2706" y="4412"/>
                  </a:lnTo>
                  <a:lnTo>
                    <a:pt x="3122" y="4288"/>
                  </a:lnTo>
                  <a:lnTo>
                    <a:pt x="3497" y="4079"/>
                  </a:lnTo>
                  <a:lnTo>
                    <a:pt x="3830" y="3788"/>
                  </a:lnTo>
                  <a:lnTo>
                    <a:pt x="4079" y="3455"/>
                  </a:lnTo>
                  <a:lnTo>
                    <a:pt x="4287" y="3080"/>
                  </a:lnTo>
                  <a:lnTo>
                    <a:pt x="4412" y="2664"/>
                  </a:lnTo>
                  <a:lnTo>
                    <a:pt x="4454" y="2206"/>
                  </a:lnTo>
                  <a:lnTo>
                    <a:pt x="4412" y="1790"/>
                  </a:lnTo>
                  <a:lnTo>
                    <a:pt x="4287" y="1374"/>
                  </a:lnTo>
                  <a:lnTo>
                    <a:pt x="4079" y="958"/>
                  </a:lnTo>
                  <a:lnTo>
                    <a:pt x="3830" y="666"/>
                  </a:lnTo>
                  <a:lnTo>
                    <a:pt x="3497" y="375"/>
                  </a:lnTo>
                  <a:lnTo>
                    <a:pt x="3122" y="167"/>
                  </a:lnTo>
                  <a:lnTo>
                    <a:pt x="2706" y="42"/>
                  </a:lnTo>
                  <a:lnTo>
                    <a:pt x="22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062;p45">
              <a:extLst>
                <a:ext uri="{FF2B5EF4-FFF2-40B4-BE49-F238E27FC236}">
                  <a16:creationId xmlns:a16="http://schemas.microsoft.com/office/drawing/2014/main" id="{63F46AD8-8BD1-A0FB-DE61-0BBC7554C59A}"/>
                </a:ext>
              </a:extLst>
            </p:cNvPr>
            <p:cNvSpPr/>
            <p:nvPr/>
          </p:nvSpPr>
          <p:spPr>
            <a:xfrm>
              <a:off x="3679400" y="4537525"/>
              <a:ext cx="129050" cy="129050"/>
            </a:xfrm>
            <a:custGeom>
              <a:avLst/>
              <a:gdLst/>
              <a:ahLst/>
              <a:cxnLst/>
              <a:rect l="l" t="t" r="r" b="b"/>
              <a:pathLst>
                <a:path w="5162" h="5162" extrusionOk="0">
                  <a:moveTo>
                    <a:pt x="2581" y="0"/>
                  </a:moveTo>
                  <a:lnTo>
                    <a:pt x="0" y="2581"/>
                  </a:lnTo>
                  <a:lnTo>
                    <a:pt x="2581" y="5162"/>
                  </a:lnTo>
                  <a:lnTo>
                    <a:pt x="5162" y="2581"/>
                  </a:lnTo>
                  <a:lnTo>
                    <a:pt x="2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63;p45">
              <a:extLst>
                <a:ext uri="{FF2B5EF4-FFF2-40B4-BE49-F238E27FC236}">
                  <a16:creationId xmlns:a16="http://schemas.microsoft.com/office/drawing/2014/main" id="{FFCDD71A-8A5E-63BC-8068-C18C70D4A4A3}"/>
                </a:ext>
              </a:extLst>
            </p:cNvPr>
            <p:cNvSpPr/>
            <p:nvPr/>
          </p:nvSpPr>
          <p:spPr>
            <a:xfrm>
              <a:off x="3687725" y="3944375"/>
              <a:ext cx="111350" cy="90575"/>
            </a:xfrm>
            <a:custGeom>
              <a:avLst/>
              <a:gdLst/>
              <a:ahLst/>
              <a:cxnLst/>
              <a:rect l="l" t="t" r="r" b="b"/>
              <a:pathLst>
                <a:path w="4454" h="3623" extrusionOk="0">
                  <a:moveTo>
                    <a:pt x="2248" y="1"/>
                  </a:moveTo>
                  <a:lnTo>
                    <a:pt x="0" y="3622"/>
                  </a:lnTo>
                  <a:lnTo>
                    <a:pt x="4454" y="3622"/>
                  </a:lnTo>
                  <a:lnTo>
                    <a:pt x="2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Flussdiagramm: Manuelle Verarbeitung 8">
            <a:extLst>
              <a:ext uri="{FF2B5EF4-FFF2-40B4-BE49-F238E27FC236}">
                <a16:creationId xmlns:a16="http://schemas.microsoft.com/office/drawing/2014/main" id="{7B5D162C-C4F7-1106-E6FE-53BA1FC7A067}"/>
              </a:ext>
            </a:extLst>
          </p:cNvPr>
          <p:cNvSpPr/>
          <p:nvPr/>
        </p:nvSpPr>
        <p:spPr>
          <a:xfrm flipV="1">
            <a:off x="719286" y="1887509"/>
            <a:ext cx="1083195" cy="2742550"/>
          </a:xfrm>
          <a:prstGeom prst="flowChartManualOperation">
            <a:avLst/>
          </a:prstGeom>
          <a:solidFill>
            <a:schemeClr val="accent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p>
        </p:txBody>
      </p:sp>
      <p:sp>
        <p:nvSpPr>
          <p:cNvPr id="10" name="Textfeld 9">
            <a:extLst>
              <a:ext uri="{FF2B5EF4-FFF2-40B4-BE49-F238E27FC236}">
                <a16:creationId xmlns:a16="http://schemas.microsoft.com/office/drawing/2014/main" id="{AAF4CFE7-5D35-29EB-F8EB-B80588F64292}"/>
              </a:ext>
            </a:extLst>
          </p:cNvPr>
          <p:cNvSpPr txBox="1"/>
          <p:nvPr/>
        </p:nvSpPr>
        <p:spPr>
          <a:xfrm>
            <a:off x="2012924" y="-14602"/>
            <a:ext cx="6081132" cy="707886"/>
          </a:xfrm>
          <a:prstGeom prst="rect">
            <a:avLst/>
          </a:prstGeom>
          <a:noFill/>
        </p:spPr>
        <p:txBody>
          <a:bodyPr wrap="square" rtlCol="0">
            <a:spAutoFit/>
          </a:bodyPr>
          <a:lstStyle/>
          <a:p>
            <a:r>
              <a:rPr lang="de-DE" sz="4000" dirty="0"/>
              <a:t>Präsentationsoutline</a:t>
            </a:r>
          </a:p>
        </p:txBody>
      </p:sp>
      <p:sp>
        <p:nvSpPr>
          <p:cNvPr id="30" name="Google Shape;207;p30">
            <a:extLst>
              <a:ext uri="{FF2B5EF4-FFF2-40B4-BE49-F238E27FC236}">
                <a16:creationId xmlns:a16="http://schemas.microsoft.com/office/drawing/2014/main" id="{F9C1214E-AD6B-F681-49BA-16C4215B0E06}"/>
              </a:ext>
            </a:extLst>
          </p:cNvPr>
          <p:cNvSpPr txBox="1">
            <a:spLocks noGrp="1"/>
          </p:cNvSpPr>
          <p:nvPr>
            <p:ph type="title"/>
          </p:nvPr>
        </p:nvSpPr>
        <p:spPr>
          <a:xfrm>
            <a:off x="1537046" y="844375"/>
            <a:ext cx="1753800" cy="6830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01</a:t>
            </a:r>
            <a:endParaRPr sz="4400" dirty="0"/>
          </a:p>
        </p:txBody>
      </p:sp>
      <p:sp>
        <p:nvSpPr>
          <p:cNvPr id="31" name="Google Shape;209;p30">
            <a:extLst>
              <a:ext uri="{FF2B5EF4-FFF2-40B4-BE49-F238E27FC236}">
                <a16:creationId xmlns:a16="http://schemas.microsoft.com/office/drawing/2014/main" id="{5724706F-F51C-5C94-0C75-A88D6682234A}"/>
              </a:ext>
            </a:extLst>
          </p:cNvPr>
          <p:cNvSpPr txBox="1">
            <a:spLocks noGrp="1"/>
          </p:cNvSpPr>
          <p:nvPr>
            <p:ph type="ctrTitle" idx="3"/>
          </p:nvPr>
        </p:nvSpPr>
        <p:spPr>
          <a:xfrm>
            <a:off x="2884449" y="844375"/>
            <a:ext cx="4940077" cy="8309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Einführung</a:t>
            </a:r>
            <a:br>
              <a:rPr lang="en" dirty="0"/>
            </a:br>
            <a:r>
              <a:rPr lang="en" sz="1600" dirty="0"/>
              <a:t>Justin Liebelt</a:t>
            </a:r>
            <a:endParaRPr dirty="0"/>
          </a:p>
        </p:txBody>
      </p:sp>
      <p:sp>
        <p:nvSpPr>
          <p:cNvPr id="192" name="Google Shape;215;p30">
            <a:extLst>
              <a:ext uri="{FF2B5EF4-FFF2-40B4-BE49-F238E27FC236}">
                <a16:creationId xmlns:a16="http://schemas.microsoft.com/office/drawing/2014/main" id="{C1604B89-68CB-CBCC-E158-12749D86B83A}"/>
              </a:ext>
            </a:extLst>
          </p:cNvPr>
          <p:cNvSpPr/>
          <p:nvPr/>
        </p:nvSpPr>
        <p:spPr>
          <a:xfrm>
            <a:off x="1761578" y="1097284"/>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15;p30">
            <a:extLst>
              <a:ext uri="{FF2B5EF4-FFF2-40B4-BE49-F238E27FC236}">
                <a16:creationId xmlns:a16="http://schemas.microsoft.com/office/drawing/2014/main" id="{02C7C69A-F68C-4511-F221-F5BF91B188DE}"/>
              </a:ext>
            </a:extLst>
          </p:cNvPr>
          <p:cNvSpPr/>
          <p:nvPr/>
        </p:nvSpPr>
        <p:spPr>
          <a:xfrm>
            <a:off x="1761578" y="1747005"/>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11;p30">
            <a:extLst>
              <a:ext uri="{FF2B5EF4-FFF2-40B4-BE49-F238E27FC236}">
                <a16:creationId xmlns:a16="http://schemas.microsoft.com/office/drawing/2014/main" id="{EF349EC0-4740-06F3-7B39-4F9D746DA309}"/>
              </a:ext>
            </a:extLst>
          </p:cNvPr>
          <p:cNvSpPr txBox="1">
            <a:spLocks/>
          </p:cNvSpPr>
          <p:nvPr/>
        </p:nvSpPr>
        <p:spPr>
          <a:xfrm>
            <a:off x="2884449" y="1482079"/>
            <a:ext cx="4940077"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9pPr>
          </a:lstStyle>
          <a:p>
            <a:r>
              <a:rPr lang="de-DE" dirty="0"/>
              <a:t>Namensgebung &amp; Logogestaltung</a:t>
            </a:r>
            <a:br>
              <a:rPr lang="de-DE" dirty="0"/>
            </a:br>
            <a:r>
              <a:rPr lang="de-DE" sz="1600" dirty="0"/>
              <a:t>Frederic Pilz</a:t>
            </a:r>
            <a:endParaRPr lang="de-DE" dirty="0"/>
          </a:p>
        </p:txBody>
      </p:sp>
      <p:sp>
        <p:nvSpPr>
          <p:cNvPr id="14" name="Google Shape;208;p30">
            <a:extLst>
              <a:ext uri="{FF2B5EF4-FFF2-40B4-BE49-F238E27FC236}">
                <a16:creationId xmlns:a16="http://schemas.microsoft.com/office/drawing/2014/main" id="{C40A157A-1586-AA99-8879-33B2D0074A1F}"/>
              </a:ext>
            </a:extLst>
          </p:cNvPr>
          <p:cNvSpPr txBox="1">
            <a:spLocks/>
          </p:cNvSpPr>
          <p:nvPr/>
        </p:nvSpPr>
        <p:spPr>
          <a:xfrm>
            <a:off x="6817957" y="2002428"/>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2pPr>
            <a:lvl3pPr marR="0" lvl="2"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3pPr>
            <a:lvl4pPr marR="0" lvl="3"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4pPr>
            <a:lvl5pPr marR="0" lvl="4"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5pPr>
            <a:lvl6pPr marR="0" lvl="5"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6pPr>
            <a:lvl7pPr marR="0" lvl="6"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7pPr>
            <a:lvl8pPr marR="0" lvl="7"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8pPr>
            <a:lvl9pPr marR="0" lvl="8"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9pPr>
          </a:lstStyle>
          <a:p>
            <a:r>
              <a:rPr lang="en" sz="4400" dirty="0"/>
              <a:t>03</a:t>
            </a:r>
          </a:p>
        </p:txBody>
      </p:sp>
      <p:sp>
        <p:nvSpPr>
          <p:cNvPr id="15" name="Google Shape;210;p30">
            <a:extLst>
              <a:ext uri="{FF2B5EF4-FFF2-40B4-BE49-F238E27FC236}">
                <a16:creationId xmlns:a16="http://schemas.microsoft.com/office/drawing/2014/main" id="{4592CF46-A1C3-D868-40FC-D5EB34616AF3}"/>
              </a:ext>
            </a:extLst>
          </p:cNvPr>
          <p:cNvSpPr txBox="1">
            <a:spLocks/>
          </p:cNvSpPr>
          <p:nvPr/>
        </p:nvSpPr>
        <p:spPr>
          <a:xfrm>
            <a:off x="5624712" y="2887083"/>
            <a:ext cx="3940098"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r>
              <a:rPr lang="de-DE" dirty="0"/>
              <a:t>Präsentations- &amp; Handouterstellung</a:t>
            </a:r>
            <a:br>
              <a:rPr lang="de-DE" dirty="0"/>
            </a:br>
            <a:r>
              <a:rPr lang="de-DE" sz="1600" dirty="0"/>
              <a:t>Yasin Ördekci</a:t>
            </a:r>
            <a:br>
              <a:rPr lang="de-DE" sz="2800" dirty="0"/>
            </a:br>
            <a:endParaRPr lang="de-DE" dirty="0"/>
          </a:p>
          <a:p>
            <a:endParaRPr lang="de-DE" dirty="0"/>
          </a:p>
        </p:txBody>
      </p:sp>
      <p:sp>
        <p:nvSpPr>
          <p:cNvPr id="16" name="Google Shape;217;p30">
            <a:extLst>
              <a:ext uri="{FF2B5EF4-FFF2-40B4-BE49-F238E27FC236}">
                <a16:creationId xmlns:a16="http://schemas.microsoft.com/office/drawing/2014/main" id="{FC1AD1F2-D761-CB23-11C6-BA18CEC4E90C}"/>
              </a:ext>
            </a:extLst>
          </p:cNvPr>
          <p:cNvSpPr/>
          <p:nvPr/>
        </p:nvSpPr>
        <p:spPr>
          <a:xfrm>
            <a:off x="7594761" y="2682139"/>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Textfeld 16">
            <a:extLst>
              <a:ext uri="{FF2B5EF4-FFF2-40B4-BE49-F238E27FC236}">
                <a16:creationId xmlns:a16="http://schemas.microsoft.com/office/drawing/2014/main" id="{38C991AB-67B1-76F3-B266-E65D9B4FC971}"/>
              </a:ext>
            </a:extLst>
          </p:cNvPr>
          <p:cNvSpPr txBox="1"/>
          <p:nvPr/>
        </p:nvSpPr>
        <p:spPr>
          <a:xfrm>
            <a:off x="167640" y="4709160"/>
            <a:ext cx="8808720" cy="307777"/>
          </a:xfrm>
          <a:prstGeom prst="rect">
            <a:avLst/>
          </a:prstGeom>
          <a:noFill/>
        </p:spPr>
        <p:txBody>
          <a:bodyPr wrap="square" rtlCol="0">
            <a:spAutoFit/>
          </a:bodyPr>
          <a:lstStyle/>
          <a:p>
            <a:r>
              <a:rPr lang="de-DE" dirty="0"/>
              <a:t>2                                                                    Gruppe Möbelmarkt </a:t>
            </a:r>
          </a:p>
        </p:txBody>
      </p:sp>
      <p:pic>
        <p:nvPicPr>
          <p:cNvPr id="18" name="Grafik 17" descr="Ein Bild, das Screenshot, Design enthält.">
            <a:extLst>
              <a:ext uri="{FF2B5EF4-FFF2-40B4-BE49-F238E27FC236}">
                <a16:creationId xmlns:a16="http://schemas.microsoft.com/office/drawing/2014/main" id="{14E26794-4BEB-4C72-12A6-313810EFAF30}"/>
              </a:ext>
            </a:extLst>
          </p:cNvPr>
          <p:cNvPicPr>
            <a:picLocks noChangeAspect="1"/>
          </p:cNvPicPr>
          <p:nvPr/>
        </p:nvPicPr>
        <p:blipFill rotWithShape="1">
          <a:blip r:embed="rId3"/>
          <a:srcRect l="7387"/>
          <a:stretch/>
        </p:blipFill>
        <p:spPr>
          <a:xfrm>
            <a:off x="8571757" y="4648205"/>
            <a:ext cx="879344" cy="737463"/>
          </a:xfrm>
          <a:prstGeom prst="rect">
            <a:avLst/>
          </a:prstGeom>
        </p:spPr>
      </p:pic>
    </p:spTree>
    <p:extLst>
      <p:ext uri="{BB962C8B-B14F-4D97-AF65-F5344CB8AC3E}">
        <p14:creationId xmlns:p14="http://schemas.microsoft.com/office/powerpoint/2010/main" val="338523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grpId="1" nodeType="clickEffect">
                                  <p:stCondLst>
                                    <p:cond delay="0"/>
                                  </p:stCondLst>
                                  <p:childTnLst>
                                    <p:animMotion origin="layout" path="M 0.00521 0.00309 L -0.63767 -0.05 " pathEditMode="relative" rAng="0" ptsTypes="AA">
                                      <p:cBhvr>
                                        <p:cTn id="17" dur="2000" fill="hold"/>
                                        <p:tgtEl>
                                          <p:spTgt spid="16"/>
                                        </p:tgtEl>
                                        <p:attrNameLst>
                                          <p:attrName>ppt_x</p:attrName>
                                          <p:attrName>ppt_y</p:attrName>
                                        </p:attrNameLst>
                                      </p:cBhvr>
                                      <p:rCtr x="-32153" y="-2654"/>
                                    </p:animMotion>
                                  </p:childTnLst>
                                </p:cTn>
                              </p:par>
                              <p:par>
                                <p:cTn id="18" presetID="35" presetClass="path" presetSubtype="0" accel="50000" decel="50000" fill="hold" grpId="1" nodeType="withEffect">
                                  <p:stCondLst>
                                    <p:cond delay="0"/>
                                  </p:stCondLst>
                                  <p:childTnLst>
                                    <p:animMotion origin="layout" path="M -0.00521 0.00463 L -0.57725 0.04414 " pathEditMode="relative" rAng="0" ptsTypes="AA">
                                      <p:cBhvr>
                                        <p:cTn id="19" dur="2000" fill="hold"/>
                                        <p:tgtEl>
                                          <p:spTgt spid="14"/>
                                        </p:tgtEl>
                                        <p:attrNameLst>
                                          <p:attrName>ppt_x</p:attrName>
                                          <p:attrName>ppt_y</p:attrName>
                                        </p:attrNameLst>
                                      </p:cBhvr>
                                      <p:rCtr x="-28611" y="1975"/>
                                    </p:animMotion>
                                  </p:childTnLst>
                                </p:cTn>
                              </p:par>
                              <p:par>
                                <p:cTn id="20" presetID="35" presetClass="path" presetSubtype="0" accel="50000" decel="50000" fill="hold" grpId="1" nodeType="withEffect">
                                  <p:stCondLst>
                                    <p:cond delay="0"/>
                                  </p:stCondLst>
                                  <p:childTnLst>
                                    <p:animMotion origin="layout" path="M -5.55556E-7 -4.32099E-6 L -0.25712 -0.13611 " pathEditMode="relative" rAng="0" ptsTypes="AA">
                                      <p:cBhvr>
                                        <p:cTn id="21" dur="2000" fill="hold"/>
                                        <p:tgtEl>
                                          <p:spTgt spid="15"/>
                                        </p:tgtEl>
                                        <p:attrNameLst>
                                          <p:attrName>ppt_x</p:attrName>
                                          <p:attrName>ppt_y</p:attrName>
                                        </p:attrNameLst>
                                      </p:cBhvr>
                                      <p:rCtr x="-12865" y="-68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13" name="Google Shape;213;p30">
            <a:extLst>
              <a:ext uri="{FF2B5EF4-FFF2-40B4-BE49-F238E27FC236}">
                <a16:creationId xmlns:a16="http://schemas.microsoft.com/office/drawing/2014/main" id="{661117C0-59BD-6FE5-F9C7-C7FF7523F53D}"/>
              </a:ext>
            </a:extLst>
          </p:cNvPr>
          <p:cNvSpPr txBox="1">
            <a:spLocks/>
          </p:cNvSpPr>
          <p:nvPr/>
        </p:nvSpPr>
        <p:spPr>
          <a:xfrm>
            <a:off x="1537046" y="1537055"/>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2pPr>
            <a:lvl3pPr marR="0" lvl="2"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3pPr>
            <a:lvl4pPr marR="0" lvl="3"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4pPr>
            <a:lvl5pPr marR="0" lvl="4"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5pPr>
            <a:lvl6pPr marR="0" lvl="5"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6pPr>
            <a:lvl7pPr marR="0" lvl="6"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7pPr>
            <a:lvl8pPr marR="0" lvl="7"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8pPr>
            <a:lvl9pPr marR="0" lvl="8"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9pPr>
          </a:lstStyle>
          <a:p>
            <a:r>
              <a:rPr lang="en" sz="4400" dirty="0"/>
              <a:t>02</a:t>
            </a:r>
          </a:p>
        </p:txBody>
      </p:sp>
      <p:grpSp>
        <p:nvGrpSpPr>
          <p:cNvPr id="219" name="Google Shape;219;p30"/>
          <p:cNvGrpSpPr/>
          <p:nvPr/>
        </p:nvGrpSpPr>
        <p:grpSpPr>
          <a:xfrm>
            <a:off x="-53878" y="1098017"/>
            <a:ext cx="1746883" cy="3546911"/>
            <a:chOff x="3263775" y="2554150"/>
            <a:chExt cx="486475" cy="987750"/>
          </a:xfrm>
        </p:grpSpPr>
        <p:sp>
          <p:nvSpPr>
            <p:cNvPr id="220" name="Google Shape;220;p30"/>
            <p:cNvSpPr/>
            <p:nvPr/>
          </p:nvSpPr>
          <p:spPr>
            <a:xfrm>
              <a:off x="3332175" y="2554150"/>
              <a:ext cx="301650" cy="978250"/>
            </a:xfrm>
            <a:custGeom>
              <a:avLst/>
              <a:gdLst/>
              <a:ahLst/>
              <a:cxnLst/>
              <a:rect l="l" t="t" r="r" b="b"/>
              <a:pathLst>
                <a:path w="12066" h="39130" extrusionOk="0">
                  <a:moveTo>
                    <a:pt x="6032" y="1"/>
                  </a:moveTo>
                  <a:cubicBezTo>
                    <a:pt x="2705" y="1"/>
                    <a:pt x="0" y="2708"/>
                    <a:pt x="0" y="6034"/>
                  </a:cubicBezTo>
                  <a:lnTo>
                    <a:pt x="0" y="39129"/>
                  </a:lnTo>
                  <a:lnTo>
                    <a:pt x="332" y="39129"/>
                  </a:lnTo>
                  <a:lnTo>
                    <a:pt x="332" y="6034"/>
                  </a:lnTo>
                  <a:cubicBezTo>
                    <a:pt x="332" y="2890"/>
                    <a:pt x="2890" y="333"/>
                    <a:pt x="6034" y="333"/>
                  </a:cubicBezTo>
                  <a:cubicBezTo>
                    <a:pt x="9176" y="333"/>
                    <a:pt x="11733" y="2890"/>
                    <a:pt x="11733" y="6034"/>
                  </a:cubicBezTo>
                  <a:lnTo>
                    <a:pt x="11733" y="6616"/>
                  </a:lnTo>
                  <a:lnTo>
                    <a:pt x="12065" y="6616"/>
                  </a:lnTo>
                  <a:lnTo>
                    <a:pt x="12065" y="6034"/>
                  </a:lnTo>
                  <a:cubicBezTo>
                    <a:pt x="12065" y="2708"/>
                    <a:pt x="9359" y="1"/>
                    <a:pt x="6032"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0"/>
            <p:cNvSpPr/>
            <p:nvPr/>
          </p:nvSpPr>
          <p:spPr>
            <a:xfrm>
              <a:off x="3509075" y="2721277"/>
              <a:ext cx="241175" cy="75800"/>
            </a:xfrm>
            <a:custGeom>
              <a:avLst/>
              <a:gdLst/>
              <a:ahLst/>
              <a:cxnLst/>
              <a:rect l="l" t="t" r="r" b="b"/>
              <a:pathLst>
                <a:path w="9647" h="3032" extrusionOk="0">
                  <a:moveTo>
                    <a:pt x="4823" y="1"/>
                  </a:moveTo>
                  <a:cubicBezTo>
                    <a:pt x="2669" y="1"/>
                    <a:pt x="818" y="1247"/>
                    <a:pt x="0" y="3031"/>
                  </a:cubicBezTo>
                  <a:lnTo>
                    <a:pt x="9646" y="3031"/>
                  </a:lnTo>
                  <a:cubicBezTo>
                    <a:pt x="8829" y="1247"/>
                    <a:pt x="6978" y="1"/>
                    <a:pt x="4823" y="1"/>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0"/>
            <p:cNvSpPr/>
            <p:nvPr/>
          </p:nvSpPr>
          <p:spPr>
            <a:xfrm>
              <a:off x="3263775" y="3522850"/>
              <a:ext cx="145075" cy="19050"/>
            </a:xfrm>
            <a:custGeom>
              <a:avLst/>
              <a:gdLst/>
              <a:ahLst/>
              <a:cxnLst/>
              <a:rect l="l" t="t" r="r" b="b"/>
              <a:pathLst>
                <a:path w="5803" h="762" extrusionOk="0">
                  <a:moveTo>
                    <a:pt x="0" y="1"/>
                  </a:moveTo>
                  <a:lnTo>
                    <a:pt x="0" y="762"/>
                  </a:lnTo>
                  <a:lnTo>
                    <a:pt x="5803" y="762"/>
                  </a:lnTo>
                  <a:lnTo>
                    <a:pt x="5803"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 name="Google Shape;1057;p45">
            <a:extLst>
              <a:ext uri="{FF2B5EF4-FFF2-40B4-BE49-F238E27FC236}">
                <a16:creationId xmlns:a16="http://schemas.microsoft.com/office/drawing/2014/main" id="{B3347A91-D285-FFED-8910-C8F921872F31}"/>
              </a:ext>
            </a:extLst>
          </p:cNvPr>
          <p:cNvGrpSpPr/>
          <p:nvPr/>
        </p:nvGrpSpPr>
        <p:grpSpPr>
          <a:xfrm>
            <a:off x="8396018" y="264368"/>
            <a:ext cx="390840" cy="1668969"/>
            <a:chOff x="3649225" y="3895475"/>
            <a:chExt cx="188375" cy="804400"/>
          </a:xfrm>
        </p:grpSpPr>
        <p:sp>
          <p:nvSpPr>
            <p:cNvPr id="3" name="Google Shape;1058;p45">
              <a:extLst>
                <a:ext uri="{FF2B5EF4-FFF2-40B4-BE49-F238E27FC236}">
                  <a16:creationId xmlns:a16="http://schemas.microsoft.com/office/drawing/2014/main" id="{D8A0A67B-4922-538D-D98E-C10AE71952A7}"/>
                </a:ext>
              </a:extLst>
            </p:cNvPr>
            <p:cNvSpPr/>
            <p:nvPr/>
          </p:nvSpPr>
          <p:spPr>
            <a:xfrm>
              <a:off x="3649225" y="4199325"/>
              <a:ext cx="188375" cy="196700"/>
            </a:xfrm>
            <a:custGeom>
              <a:avLst/>
              <a:gdLst/>
              <a:ahLst/>
              <a:cxnLst/>
              <a:rect l="l" t="t" r="r" b="b"/>
              <a:pathLst>
                <a:path w="7535" h="7868" extrusionOk="0">
                  <a:moveTo>
                    <a:pt x="0" y="1"/>
                  </a:moveTo>
                  <a:lnTo>
                    <a:pt x="0" y="7868"/>
                  </a:lnTo>
                  <a:lnTo>
                    <a:pt x="7534" y="7868"/>
                  </a:lnTo>
                  <a:lnTo>
                    <a:pt x="7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059;p45">
              <a:extLst>
                <a:ext uri="{FF2B5EF4-FFF2-40B4-BE49-F238E27FC236}">
                  <a16:creationId xmlns:a16="http://schemas.microsoft.com/office/drawing/2014/main" id="{0D831146-B380-B68A-23E1-35DB3332F913}"/>
                </a:ext>
              </a:extLst>
            </p:cNvPr>
            <p:cNvSpPr/>
            <p:nvPr/>
          </p:nvSpPr>
          <p:spPr>
            <a:xfrm>
              <a:off x="3649225" y="389547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060;p45">
              <a:extLst>
                <a:ext uri="{FF2B5EF4-FFF2-40B4-BE49-F238E27FC236}">
                  <a16:creationId xmlns:a16="http://schemas.microsoft.com/office/drawing/2014/main" id="{B2E3BF49-D58B-6507-150A-5C8BCB195D8F}"/>
                </a:ext>
              </a:extLst>
            </p:cNvPr>
            <p:cNvSpPr/>
            <p:nvPr/>
          </p:nvSpPr>
          <p:spPr>
            <a:xfrm>
              <a:off x="3649225" y="450422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61;p45">
              <a:extLst>
                <a:ext uri="{FF2B5EF4-FFF2-40B4-BE49-F238E27FC236}">
                  <a16:creationId xmlns:a16="http://schemas.microsoft.com/office/drawing/2014/main" id="{D83FDC5C-68C7-6A67-0E5D-1D28A7F51FE9}"/>
                </a:ext>
              </a:extLst>
            </p:cNvPr>
            <p:cNvSpPr/>
            <p:nvPr/>
          </p:nvSpPr>
          <p:spPr>
            <a:xfrm>
              <a:off x="3687725" y="4242000"/>
              <a:ext cx="111350" cy="111350"/>
            </a:xfrm>
            <a:custGeom>
              <a:avLst/>
              <a:gdLst/>
              <a:ahLst/>
              <a:cxnLst/>
              <a:rect l="l" t="t" r="r" b="b"/>
              <a:pathLst>
                <a:path w="4454" h="4454" extrusionOk="0">
                  <a:moveTo>
                    <a:pt x="2248" y="0"/>
                  </a:moveTo>
                  <a:lnTo>
                    <a:pt x="1790" y="42"/>
                  </a:lnTo>
                  <a:lnTo>
                    <a:pt x="1374" y="167"/>
                  </a:lnTo>
                  <a:lnTo>
                    <a:pt x="999" y="375"/>
                  </a:lnTo>
                  <a:lnTo>
                    <a:pt x="666" y="666"/>
                  </a:lnTo>
                  <a:lnTo>
                    <a:pt x="375" y="958"/>
                  </a:lnTo>
                  <a:lnTo>
                    <a:pt x="167" y="1374"/>
                  </a:lnTo>
                  <a:lnTo>
                    <a:pt x="42" y="1790"/>
                  </a:lnTo>
                  <a:lnTo>
                    <a:pt x="0" y="2206"/>
                  </a:lnTo>
                  <a:lnTo>
                    <a:pt x="42" y="2664"/>
                  </a:lnTo>
                  <a:lnTo>
                    <a:pt x="167" y="3080"/>
                  </a:lnTo>
                  <a:lnTo>
                    <a:pt x="375" y="3455"/>
                  </a:lnTo>
                  <a:lnTo>
                    <a:pt x="666" y="3788"/>
                  </a:lnTo>
                  <a:lnTo>
                    <a:pt x="999" y="4079"/>
                  </a:lnTo>
                  <a:lnTo>
                    <a:pt x="1374" y="4288"/>
                  </a:lnTo>
                  <a:lnTo>
                    <a:pt x="1790" y="4412"/>
                  </a:lnTo>
                  <a:lnTo>
                    <a:pt x="2248" y="4454"/>
                  </a:lnTo>
                  <a:lnTo>
                    <a:pt x="2706" y="4412"/>
                  </a:lnTo>
                  <a:lnTo>
                    <a:pt x="3122" y="4288"/>
                  </a:lnTo>
                  <a:lnTo>
                    <a:pt x="3497" y="4079"/>
                  </a:lnTo>
                  <a:lnTo>
                    <a:pt x="3830" y="3788"/>
                  </a:lnTo>
                  <a:lnTo>
                    <a:pt x="4079" y="3455"/>
                  </a:lnTo>
                  <a:lnTo>
                    <a:pt x="4287" y="3080"/>
                  </a:lnTo>
                  <a:lnTo>
                    <a:pt x="4412" y="2664"/>
                  </a:lnTo>
                  <a:lnTo>
                    <a:pt x="4454" y="2206"/>
                  </a:lnTo>
                  <a:lnTo>
                    <a:pt x="4412" y="1790"/>
                  </a:lnTo>
                  <a:lnTo>
                    <a:pt x="4287" y="1374"/>
                  </a:lnTo>
                  <a:lnTo>
                    <a:pt x="4079" y="958"/>
                  </a:lnTo>
                  <a:lnTo>
                    <a:pt x="3830" y="666"/>
                  </a:lnTo>
                  <a:lnTo>
                    <a:pt x="3497" y="375"/>
                  </a:lnTo>
                  <a:lnTo>
                    <a:pt x="3122" y="167"/>
                  </a:lnTo>
                  <a:lnTo>
                    <a:pt x="2706" y="42"/>
                  </a:lnTo>
                  <a:lnTo>
                    <a:pt x="22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062;p45">
              <a:extLst>
                <a:ext uri="{FF2B5EF4-FFF2-40B4-BE49-F238E27FC236}">
                  <a16:creationId xmlns:a16="http://schemas.microsoft.com/office/drawing/2014/main" id="{63F46AD8-8BD1-A0FB-DE61-0BBC7554C59A}"/>
                </a:ext>
              </a:extLst>
            </p:cNvPr>
            <p:cNvSpPr/>
            <p:nvPr/>
          </p:nvSpPr>
          <p:spPr>
            <a:xfrm>
              <a:off x="3679400" y="4537525"/>
              <a:ext cx="129050" cy="129050"/>
            </a:xfrm>
            <a:custGeom>
              <a:avLst/>
              <a:gdLst/>
              <a:ahLst/>
              <a:cxnLst/>
              <a:rect l="l" t="t" r="r" b="b"/>
              <a:pathLst>
                <a:path w="5162" h="5162" extrusionOk="0">
                  <a:moveTo>
                    <a:pt x="2581" y="0"/>
                  </a:moveTo>
                  <a:lnTo>
                    <a:pt x="0" y="2581"/>
                  </a:lnTo>
                  <a:lnTo>
                    <a:pt x="2581" y="5162"/>
                  </a:lnTo>
                  <a:lnTo>
                    <a:pt x="5162" y="2581"/>
                  </a:lnTo>
                  <a:lnTo>
                    <a:pt x="2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63;p45">
              <a:extLst>
                <a:ext uri="{FF2B5EF4-FFF2-40B4-BE49-F238E27FC236}">
                  <a16:creationId xmlns:a16="http://schemas.microsoft.com/office/drawing/2014/main" id="{FFCDD71A-8A5E-63BC-8068-C18C70D4A4A3}"/>
                </a:ext>
              </a:extLst>
            </p:cNvPr>
            <p:cNvSpPr/>
            <p:nvPr/>
          </p:nvSpPr>
          <p:spPr>
            <a:xfrm>
              <a:off x="3687725" y="3944375"/>
              <a:ext cx="111350" cy="90575"/>
            </a:xfrm>
            <a:custGeom>
              <a:avLst/>
              <a:gdLst/>
              <a:ahLst/>
              <a:cxnLst/>
              <a:rect l="l" t="t" r="r" b="b"/>
              <a:pathLst>
                <a:path w="4454" h="3623" extrusionOk="0">
                  <a:moveTo>
                    <a:pt x="2248" y="1"/>
                  </a:moveTo>
                  <a:lnTo>
                    <a:pt x="0" y="3622"/>
                  </a:lnTo>
                  <a:lnTo>
                    <a:pt x="4454" y="3622"/>
                  </a:lnTo>
                  <a:lnTo>
                    <a:pt x="2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Flussdiagramm: Manuelle Verarbeitung 8">
            <a:extLst>
              <a:ext uri="{FF2B5EF4-FFF2-40B4-BE49-F238E27FC236}">
                <a16:creationId xmlns:a16="http://schemas.microsoft.com/office/drawing/2014/main" id="{7B5D162C-C4F7-1106-E6FE-53BA1FC7A067}"/>
              </a:ext>
            </a:extLst>
          </p:cNvPr>
          <p:cNvSpPr/>
          <p:nvPr/>
        </p:nvSpPr>
        <p:spPr>
          <a:xfrm flipV="1">
            <a:off x="719286" y="1887509"/>
            <a:ext cx="1083195" cy="2742550"/>
          </a:xfrm>
          <a:prstGeom prst="flowChartManualOperation">
            <a:avLst/>
          </a:prstGeom>
          <a:solidFill>
            <a:schemeClr val="accent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p>
        </p:txBody>
      </p:sp>
      <p:sp>
        <p:nvSpPr>
          <p:cNvPr id="10" name="Textfeld 9">
            <a:extLst>
              <a:ext uri="{FF2B5EF4-FFF2-40B4-BE49-F238E27FC236}">
                <a16:creationId xmlns:a16="http://schemas.microsoft.com/office/drawing/2014/main" id="{AAF4CFE7-5D35-29EB-F8EB-B80588F64292}"/>
              </a:ext>
            </a:extLst>
          </p:cNvPr>
          <p:cNvSpPr txBox="1"/>
          <p:nvPr/>
        </p:nvSpPr>
        <p:spPr>
          <a:xfrm>
            <a:off x="1990619" y="-14602"/>
            <a:ext cx="6081132" cy="707886"/>
          </a:xfrm>
          <a:prstGeom prst="rect">
            <a:avLst/>
          </a:prstGeom>
          <a:noFill/>
        </p:spPr>
        <p:txBody>
          <a:bodyPr wrap="square" rtlCol="0">
            <a:spAutoFit/>
          </a:bodyPr>
          <a:lstStyle/>
          <a:p>
            <a:r>
              <a:rPr lang="de-DE" sz="4000" dirty="0"/>
              <a:t>Präsentationsoutline</a:t>
            </a:r>
          </a:p>
        </p:txBody>
      </p:sp>
      <p:sp>
        <p:nvSpPr>
          <p:cNvPr id="30" name="Google Shape;207;p30">
            <a:extLst>
              <a:ext uri="{FF2B5EF4-FFF2-40B4-BE49-F238E27FC236}">
                <a16:creationId xmlns:a16="http://schemas.microsoft.com/office/drawing/2014/main" id="{F9C1214E-AD6B-F681-49BA-16C4215B0E06}"/>
              </a:ext>
            </a:extLst>
          </p:cNvPr>
          <p:cNvSpPr txBox="1">
            <a:spLocks noGrp="1"/>
          </p:cNvSpPr>
          <p:nvPr>
            <p:ph type="title"/>
          </p:nvPr>
        </p:nvSpPr>
        <p:spPr>
          <a:xfrm>
            <a:off x="1537046" y="90929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01</a:t>
            </a:r>
            <a:endParaRPr sz="4400" dirty="0"/>
          </a:p>
        </p:txBody>
      </p:sp>
      <p:sp>
        <p:nvSpPr>
          <p:cNvPr id="31" name="Google Shape;209;p30">
            <a:extLst>
              <a:ext uri="{FF2B5EF4-FFF2-40B4-BE49-F238E27FC236}">
                <a16:creationId xmlns:a16="http://schemas.microsoft.com/office/drawing/2014/main" id="{5724706F-F51C-5C94-0C75-A88D6682234A}"/>
              </a:ext>
            </a:extLst>
          </p:cNvPr>
          <p:cNvSpPr txBox="1">
            <a:spLocks noGrp="1"/>
          </p:cNvSpPr>
          <p:nvPr>
            <p:ph type="ctrTitle" idx="3"/>
          </p:nvPr>
        </p:nvSpPr>
        <p:spPr>
          <a:xfrm>
            <a:off x="2884449" y="844375"/>
            <a:ext cx="4940077" cy="8309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Einführung</a:t>
            </a:r>
            <a:br>
              <a:rPr lang="en" dirty="0"/>
            </a:br>
            <a:r>
              <a:rPr lang="en" sz="1600" dirty="0"/>
              <a:t>Justin Liebelt</a:t>
            </a:r>
            <a:endParaRPr dirty="0"/>
          </a:p>
        </p:txBody>
      </p:sp>
      <p:sp>
        <p:nvSpPr>
          <p:cNvPr id="192" name="Google Shape;215;p30">
            <a:extLst>
              <a:ext uri="{FF2B5EF4-FFF2-40B4-BE49-F238E27FC236}">
                <a16:creationId xmlns:a16="http://schemas.microsoft.com/office/drawing/2014/main" id="{C1604B89-68CB-CBCC-E158-12749D86B83A}"/>
              </a:ext>
            </a:extLst>
          </p:cNvPr>
          <p:cNvSpPr/>
          <p:nvPr/>
        </p:nvSpPr>
        <p:spPr>
          <a:xfrm>
            <a:off x="1761578" y="1097284"/>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15;p30">
            <a:extLst>
              <a:ext uri="{FF2B5EF4-FFF2-40B4-BE49-F238E27FC236}">
                <a16:creationId xmlns:a16="http://schemas.microsoft.com/office/drawing/2014/main" id="{02C7C69A-F68C-4511-F221-F5BF91B188DE}"/>
              </a:ext>
            </a:extLst>
          </p:cNvPr>
          <p:cNvSpPr/>
          <p:nvPr/>
        </p:nvSpPr>
        <p:spPr>
          <a:xfrm>
            <a:off x="1761578" y="1747005"/>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11;p30">
            <a:extLst>
              <a:ext uri="{FF2B5EF4-FFF2-40B4-BE49-F238E27FC236}">
                <a16:creationId xmlns:a16="http://schemas.microsoft.com/office/drawing/2014/main" id="{EF349EC0-4740-06F3-7B39-4F9D746DA309}"/>
              </a:ext>
            </a:extLst>
          </p:cNvPr>
          <p:cNvSpPr txBox="1">
            <a:spLocks/>
          </p:cNvSpPr>
          <p:nvPr/>
        </p:nvSpPr>
        <p:spPr>
          <a:xfrm>
            <a:off x="2884449" y="1482079"/>
            <a:ext cx="4940077"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9pPr>
          </a:lstStyle>
          <a:p>
            <a:r>
              <a:rPr lang="de-DE" dirty="0"/>
              <a:t>Namensgebung &amp; Logogestaltung</a:t>
            </a:r>
            <a:br>
              <a:rPr lang="de-DE" dirty="0"/>
            </a:br>
            <a:r>
              <a:rPr lang="de-DE" sz="1600" dirty="0"/>
              <a:t>Frederic Pilz</a:t>
            </a:r>
            <a:endParaRPr lang="de-DE" dirty="0"/>
          </a:p>
        </p:txBody>
      </p:sp>
      <p:sp>
        <p:nvSpPr>
          <p:cNvPr id="14" name="Google Shape;208;p30">
            <a:extLst>
              <a:ext uri="{FF2B5EF4-FFF2-40B4-BE49-F238E27FC236}">
                <a16:creationId xmlns:a16="http://schemas.microsoft.com/office/drawing/2014/main" id="{C40A157A-1586-AA99-8879-33B2D0074A1F}"/>
              </a:ext>
            </a:extLst>
          </p:cNvPr>
          <p:cNvSpPr txBox="1">
            <a:spLocks/>
          </p:cNvSpPr>
          <p:nvPr/>
        </p:nvSpPr>
        <p:spPr>
          <a:xfrm>
            <a:off x="1537046" y="2182117"/>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2pPr>
            <a:lvl3pPr marR="0" lvl="2"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3pPr>
            <a:lvl4pPr marR="0" lvl="3"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4pPr>
            <a:lvl5pPr marR="0" lvl="4"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5pPr>
            <a:lvl6pPr marR="0" lvl="5"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6pPr>
            <a:lvl7pPr marR="0" lvl="6"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7pPr>
            <a:lvl8pPr marR="0" lvl="7"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8pPr>
            <a:lvl9pPr marR="0" lvl="8"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9pPr>
          </a:lstStyle>
          <a:p>
            <a:r>
              <a:rPr lang="en" sz="4400" dirty="0"/>
              <a:t>03</a:t>
            </a:r>
          </a:p>
        </p:txBody>
      </p:sp>
      <p:sp>
        <p:nvSpPr>
          <p:cNvPr id="15" name="Google Shape;210;p30">
            <a:extLst>
              <a:ext uri="{FF2B5EF4-FFF2-40B4-BE49-F238E27FC236}">
                <a16:creationId xmlns:a16="http://schemas.microsoft.com/office/drawing/2014/main" id="{4592CF46-A1C3-D868-40FC-D5EB34616AF3}"/>
              </a:ext>
            </a:extLst>
          </p:cNvPr>
          <p:cNvSpPr txBox="1">
            <a:spLocks/>
          </p:cNvSpPr>
          <p:nvPr/>
        </p:nvSpPr>
        <p:spPr>
          <a:xfrm>
            <a:off x="2884448" y="2107777"/>
            <a:ext cx="4940077"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r>
              <a:rPr lang="de-DE" dirty="0"/>
              <a:t>Präsentations- &amp; Handouterstellung</a:t>
            </a:r>
            <a:br>
              <a:rPr lang="de-DE" dirty="0"/>
            </a:br>
            <a:r>
              <a:rPr lang="de-DE" sz="1600" dirty="0"/>
              <a:t>Yasin Ördekci</a:t>
            </a:r>
            <a:br>
              <a:rPr lang="de-DE" sz="2800" dirty="0"/>
            </a:br>
            <a:endParaRPr lang="de-DE" dirty="0"/>
          </a:p>
          <a:p>
            <a:endParaRPr lang="de-DE" dirty="0"/>
          </a:p>
        </p:txBody>
      </p:sp>
      <p:sp>
        <p:nvSpPr>
          <p:cNvPr id="16" name="Google Shape;217;p30">
            <a:extLst>
              <a:ext uri="{FF2B5EF4-FFF2-40B4-BE49-F238E27FC236}">
                <a16:creationId xmlns:a16="http://schemas.microsoft.com/office/drawing/2014/main" id="{FC1AD1F2-D761-CB23-11C6-BA18CEC4E90C}"/>
              </a:ext>
            </a:extLst>
          </p:cNvPr>
          <p:cNvSpPr/>
          <p:nvPr/>
        </p:nvSpPr>
        <p:spPr>
          <a:xfrm>
            <a:off x="1759394" y="2385367"/>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12;p30">
            <a:extLst>
              <a:ext uri="{FF2B5EF4-FFF2-40B4-BE49-F238E27FC236}">
                <a16:creationId xmlns:a16="http://schemas.microsoft.com/office/drawing/2014/main" id="{A46C8965-7F74-DF2D-8039-779B6DB1E7EB}"/>
              </a:ext>
            </a:extLst>
          </p:cNvPr>
          <p:cNvSpPr txBox="1">
            <a:spLocks/>
          </p:cNvSpPr>
          <p:nvPr/>
        </p:nvSpPr>
        <p:spPr>
          <a:xfrm>
            <a:off x="6668429" y="3546733"/>
            <a:ext cx="2624254"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r>
              <a:rPr lang="de-DE" dirty="0"/>
              <a:t>Implementierung  &amp; GUI</a:t>
            </a:r>
            <a:br>
              <a:rPr lang="de-DE" sz="1600" dirty="0"/>
            </a:br>
            <a:r>
              <a:rPr lang="de-DE" sz="1600" dirty="0"/>
              <a:t>Tom Wolf &amp; Sidney Schmidt</a:t>
            </a:r>
            <a:br>
              <a:rPr lang="de-DE" sz="1600" dirty="0"/>
            </a:br>
            <a:endParaRPr lang="de-DE" dirty="0"/>
          </a:p>
        </p:txBody>
      </p:sp>
      <p:sp>
        <p:nvSpPr>
          <p:cNvPr id="18" name="Google Shape;214;p30">
            <a:extLst>
              <a:ext uri="{FF2B5EF4-FFF2-40B4-BE49-F238E27FC236}">
                <a16:creationId xmlns:a16="http://schemas.microsoft.com/office/drawing/2014/main" id="{54BDE4AA-88BA-B117-D9F5-1AA12DF0B116}"/>
              </a:ext>
            </a:extLst>
          </p:cNvPr>
          <p:cNvSpPr txBox="1">
            <a:spLocks/>
          </p:cNvSpPr>
          <p:nvPr/>
        </p:nvSpPr>
        <p:spPr>
          <a:xfrm>
            <a:off x="7013707" y="2695722"/>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9pPr>
          </a:lstStyle>
          <a:p>
            <a:r>
              <a:rPr lang="en" sz="4400" dirty="0"/>
              <a:t>04</a:t>
            </a:r>
          </a:p>
        </p:txBody>
      </p:sp>
      <p:sp>
        <p:nvSpPr>
          <p:cNvPr id="19" name="Google Shape;218;p30">
            <a:extLst>
              <a:ext uri="{FF2B5EF4-FFF2-40B4-BE49-F238E27FC236}">
                <a16:creationId xmlns:a16="http://schemas.microsoft.com/office/drawing/2014/main" id="{7DC12A88-1163-BB98-D08A-64730C89751D}"/>
              </a:ext>
            </a:extLst>
          </p:cNvPr>
          <p:cNvSpPr/>
          <p:nvPr/>
        </p:nvSpPr>
        <p:spPr>
          <a:xfrm>
            <a:off x="7800037" y="3375447"/>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Textfeld 19">
            <a:extLst>
              <a:ext uri="{FF2B5EF4-FFF2-40B4-BE49-F238E27FC236}">
                <a16:creationId xmlns:a16="http://schemas.microsoft.com/office/drawing/2014/main" id="{6D854186-D56F-86A4-7BD9-0CFCD88969D1}"/>
              </a:ext>
            </a:extLst>
          </p:cNvPr>
          <p:cNvSpPr txBox="1"/>
          <p:nvPr/>
        </p:nvSpPr>
        <p:spPr>
          <a:xfrm>
            <a:off x="167640" y="4709160"/>
            <a:ext cx="8808720" cy="307777"/>
          </a:xfrm>
          <a:prstGeom prst="rect">
            <a:avLst/>
          </a:prstGeom>
          <a:noFill/>
        </p:spPr>
        <p:txBody>
          <a:bodyPr wrap="square" rtlCol="0">
            <a:spAutoFit/>
          </a:bodyPr>
          <a:lstStyle/>
          <a:p>
            <a:r>
              <a:rPr lang="de-DE" dirty="0"/>
              <a:t>2                                                                    Gruppe Möbelmarkt </a:t>
            </a:r>
          </a:p>
        </p:txBody>
      </p:sp>
      <p:pic>
        <p:nvPicPr>
          <p:cNvPr id="21" name="Grafik 20" descr="Ein Bild, das Screenshot, Design enthält.">
            <a:extLst>
              <a:ext uri="{FF2B5EF4-FFF2-40B4-BE49-F238E27FC236}">
                <a16:creationId xmlns:a16="http://schemas.microsoft.com/office/drawing/2014/main" id="{71731412-4F74-7186-1E32-ED9492C984CD}"/>
              </a:ext>
            </a:extLst>
          </p:cNvPr>
          <p:cNvPicPr>
            <a:picLocks noChangeAspect="1"/>
          </p:cNvPicPr>
          <p:nvPr/>
        </p:nvPicPr>
        <p:blipFill rotWithShape="1">
          <a:blip r:embed="rId3"/>
          <a:srcRect l="10639"/>
          <a:stretch/>
        </p:blipFill>
        <p:spPr>
          <a:xfrm>
            <a:off x="8602639" y="4648205"/>
            <a:ext cx="848461" cy="737463"/>
          </a:xfrm>
          <a:prstGeom prst="rect">
            <a:avLst/>
          </a:prstGeom>
        </p:spPr>
      </p:pic>
    </p:spTree>
    <p:extLst>
      <p:ext uri="{BB962C8B-B14F-4D97-AF65-F5344CB8AC3E}">
        <p14:creationId xmlns:p14="http://schemas.microsoft.com/office/powerpoint/2010/main" val="1427612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grpId="1" nodeType="clickEffect">
                                  <p:stCondLst>
                                    <p:cond delay="0"/>
                                  </p:stCondLst>
                                  <p:childTnLst>
                                    <p:animMotion origin="layout" path="M -3.61111E-6 -3.08642E-6 L -0.66181 -0.04846 " pathEditMode="relative" rAng="0" ptsTypes="AA">
                                      <p:cBhvr>
                                        <p:cTn id="17" dur="2000" fill="hold"/>
                                        <p:tgtEl>
                                          <p:spTgt spid="19"/>
                                        </p:tgtEl>
                                        <p:attrNameLst>
                                          <p:attrName>ppt_x</p:attrName>
                                          <p:attrName>ppt_y</p:attrName>
                                        </p:attrNameLst>
                                      </p:cBhvr>
                                      <p:rCtr x="-33108" y="-2284"/>
                                    </p:animMotion>
                                  </p:childTnLst>
                                </p:cTn>
                              </p:par>
                              <p:par>
                                <p:cTn id="18" presetID="35" presetClass="path" presetSubtype="0" accel="50000" decel="50000" fill="hold" grpId="1" nodeType="withEffect">
                                  <p:stCondLst>
                                    <p:cond delay="0"/>
                                  </p:stCondLst>
                                  <p:childTnLst>
                                    <p:animMotion origin="layout" path="M -3.05556E-6 -3.7037E-7 L -0.28177 -0.13395 " pathEditMode="relative" rAng="0" ptsTypes="AA">
                                      <p:cBhvr>
                                        <p:cTn id="19" dur="2000" fill="hold"/>
                                        <p:tgtEl>
                                          <p:spTgt spid="17"/>
                                        </p:tgtEl>
                                        <p:attrNameLst>
                                          <p:attrName>ppt_x</p:attrName>
                                          <p:attrName>ppt_y</p:attrName>
                                        </p:attrNameLst>
                                      </p:cBhvr>
                                      <p:rCtr x="-14097" y="-6698"/>
                                    </p:animMotion>
                                  </p:childTnLst>
                                </p:cTn>
                              </p:par>
                              <p:par>
                                <p:cTn id="20" presetID="35" presetClass="path" presetSubtype="0" accel="50000" decel="50000" fill="hold" grpId="1" nodeType="withEffect">
                                  <p:stCondLst>
                                    <p:cond delay="0"/>
                                  </p:stCondLst>
                                  <p:childTnLst>
                                    <p:animMotion origin="layout" path="M 2.77778E-6 3.08642E-6 L -0.59861 0.04413 " pathEditMode="relative" rAng="0" ptsTypes="AA">
                                      <p:cBhvr>
                                        <p:cTn id="21" dur="2000" fill="hold"/>
                                        <p:tgtEl>
                                          <p:spTgt spid="18"/>
                                        </p:tgtEl>
                                        <p:attrNameLst>
                                          <p:attrName>ppt_x</p:attrName>
                                          <p:attrName>ppt_y</p:attrName>
                                        </p:attrNameLst>
                                      </p:cBhvr>
                                      <p:rCtr x="-29931" y="21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animBg="1"/>
      <p:bldP spid="1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13" name="Google Shape;213;p30">
            <a:extLst>
              <a:ext uri="{FF2B5EF4-FFF2-40B4-BE49-F238E27FC236}">
                <a16:creationId xmlns:a16="http://schemas.microsoft.com/office/drawing/2014/main" id="{661117C0-59BD-6FE5-F9C7-C7FF7523F53D}"/>
              </a:ext>
            </a:extLst>
          </p:cNvPr>
          <p:cNvSpPr txBox="1">
            <a:spLocks/>
          </p:cNvSpPr>
          <p:nvPr/>
        </p:nvSpPr>
        <p:spPr>
          <a:xfrm>
            <a:off x="1537046" y="1537055"/>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2pPr>
            <a:lvl3pPr marR="0" lvl="2"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3pPr>
            <a:lvl4pPr marR="0" lvl="3"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4pPr>
            <a:lvl5pPr marR="0" lvl="4"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5pPr>
            <a:lvl6pPr marR="0" lvl="5"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6pPr>
            <a:lvl7pPr marR="0" lvl="6"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7pPr>
            <a:lvl8pPr marR="0" lvl="7"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8pPr>
            <a:lvl9pPr marR="0" lvl="8"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9pPr>
          </a:lstStyle>
          <a:p>
            <a:r>
              <a:rPr lang="en" sz="4400" dirty="0"/>
              <a:t>02</a:t>
            </a:r>
          </a:p>
        </p:txBody>
      </p:sp>
      <p:grpSp>
        <p:nvGrpSpPr>
          <p:cNvPr id="219" name="Google Shape;219;p30"/>
          <p:cNvGrpSpPr/>
          <p:nvPr/>
        </p:nvGrpSpPr>
        <p:grpSpPr>
          <a:xfrm>
            <a:off x="-53878" y="1098017"/>
            <a:ext cx="1746883" cy="3546911"/>
            <a:chOff x="3263775" y="2554150"/>
            <a:chExt cx="486475" cy="987750"/>
          </a:xfrm>
        </p:grpSpPr>
        <p:sp>
          <p:nvSpPr>
            <p:cNvPr id="220" name="Google Shape;220;p30"/>
            <p:cNvSpPr/>
            <p:nvPr/>
          </p:nvSpPr>
          <p:spPr>
            <a:xfrm>
              <a:off x="3332175" y="2554150"/>
              <a:ext cx="301650" cy="978250"/>
            </a:xfrm>
            <a:custGeom>
              <a:avLst/>
              <a:gdLst/>
              <a:ahLst/>
              <a:cxnLst/>
              <a:rect l="l" t="t" r="r" b="b"/>
              <a:pathLst>
                <a:path w="12066" h="39130" extrusionOk="0">
                  <a:moveTo>
                    <a:pt x="6032" y="1"/>
                  </a:moveTo>
                  <a:cubicBezTo>
                    <a:pt x="2705" y="1"/>
                    <a:pt x="0" y="2708"/>
                    <a:pt x="0" y="6034"/>
                  </a:cubicBezTo>
                  <a:lnTo>
                    <a:pt x="0" y="39129"/>
                  </a:lnTo>
                  <a:lnTo>
                    <a:pt x="332" y="39129"/>
                  </a:lnTo>
                  <a:lnTo>
                    <a:pt x="332" y="6034"/>
                  </a:lnTo>
                  <a:cubicBezTo>
                    <a:pt x="332" y="2890"/>
                    <a:pt x="2890" y="333"/>
                    <a:pt x="6034" y="333"/>
                  </a:cubicBezTo>
                  <a:cubicBezTo>
                    <a:pt x="9176" y="333"/>
                    <a:pt x="11733" y="2890"/>
                    <a:pt x="11733" y="6034"/>
                  </a:cubicBezTo>
                  <a:lnTo>
                    <a:pt x="11733" y="6616"/>
                  </a:lnTo>
                  <a:lnTo>
                    <a:pt x="12065" y="6616"/>
                  </a:lnTo>
                  <a:lnTo>
                    <a:pt x="12065" y="6034"/>
                  </a:lnTo>
                  <a:cubicBezTo>
                    <a:pt x="12065" y="2708"/>
                    <a:pt x="9359" y="1"/>
                    <a:pt x="6032" y="1"/>
                  </a:cubicBez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0"/>
            <p:cNvSpPr/>
            <p:nvPr/>
          </p:nvSpPr>
          <p:spPr>
            <a:xfrm>
              <a:off x="3509075" y="2721277"/>
              <a:ext cx="241175" cy="75800"/>
            </a:xfrm>
            <a:custGeom>
              <a:avLst/>
              <a:gdLst/>
              <a:ahLst/>
              <a:cxnLst/>
              <a:rect l="l" t="t" r="r" b="b"/>
              <a:pathLst>
                <a:path w="9647" h="3032" extrusionOk="0">
                  <a:moveTo>
                    <a:pt x="4823" y="1"/>
                  </a:moveTo>
                  <a:cubicBezTo>
                    <a:pt x="2669" y="1"/>
                    <a:pt x="818" y="1247"/>
                    <a:pt x="0" y="3031"/>
                  </a:cubicBezTo>
                  <a:lnTo>
                    <a:pt x="9646" y="3031"/>
                  </a:lnTo>
                  <a:cubicBezTo>
                    <a:pt x="8829" y="1247"/>
                    <a:pt x="6978" y="1"/>
                    <a:pt x="4823" y="1"/>
                  </a:cubicBezTo>
                  <a:close/>
                </a:path>
              </a:pathLst>
            </a:custGeom>
            <a:solidFill>
              <a:srgbClr val="A8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0"/>
            <p:cNvSpPr/>
            <p:nvPr/>
          </p:nvSpPr>
          <p:spPr>
            <a:xfrm>
              <a:off x="3263775" y="3522850"/>
              <a:ext cx="145075" cy="19050"/>
            </a:xfrm>
            <a:custGeom>
              <a:avLst/>
              <a:gdLst/>
              <a:ahLst/>
              <a:cxnLst/>
              <a:rect l="l" t="t" r="r" b="b"/>
              <a:pathLst>
                <a:path w="5803" h="762" extrusionOk="0">
                  <a:moveTo>
                    <a:pt x="0" y="1"/>
                  </a:moveTo>
                  <a:lnTo>
                    <a:pt x="0" y="762"/>
                  </a:lnTo>
                  <a:lnTo>
                    <a:pt x="5803" y="762"/>
                  </a:lnTo>
                  <a:lnTo>
                    <a:pt x="5803" y="1"/>
                  </a:lnTo>
                  <a:close/>
                </a:path>
              </a:pathLst>
            </a:custGeom>
            <a:solidFill>
              <a:srgbClr val="082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 name="Google Shape;1057;p45">
            <a:extLst>
              <a:ext uri="{FF2B5EF4-FFF2-40B4-BE49-F238E27FC236}">
                <a16:creationId xmlns:a16="http://schemas.microsoft.com/office/drawing/2014/main" id="{B3347A91-D285-FFED-8910-C8F921872F31}"/>
              </a:ext>
            </a:extLst>
          </p:cNvPr>
          <p:cNvGrpSpPr/>
          <p:nvPr/>
        </p:nvGrpSpPr>
        <p:grpSpPr>
          <a:xfrm>
            <a:off x="8396018" y="264368"/>
            <a:ext cx="390840" cy="1668969"/>
            <a:chOff x="3649225" y="3895475"/>
            <a:chExt cx="188375" cy="804400"/>
          </a:xfrm>
        </p:grpSpPr>
        <p:sp>
          <p:nvSpPr>
            <p:cNvPr id="3" name="Google Shape;1058;p45">
              <a:extLst>
                <a:ext uri="{FF2B5EF4-FFF2-40B4-BE49-F238E27FC236}">
                  <a16:creationId xmlns:a16="http://schemas.microsoft.com/office/drawing/2014/main" id="{D8A0A67B-4922-538D-D98E-C10AE71952A7}"/>
                </a:ext>
              </a:extLst>
            </p:cNvPr>
            <p:cNvSpPr/>
            <p:nvPr/>
          </p:nvSpPr>
          <p:spPr>
            <a:xfrm>
              <a:off x="3649225" y="4199325"/>
              <a:ext cx="188375" cy="196700"/>
            </a:xfrm>
            <a:custGeom>
              <a:avLst/>
              <a:gdLst/>
              <a:ahLst/>
              <a:cxnLst/>
              <a:rect l="l" t="t" r="r" b="b"/>
              <a:pathLst>
                <a:path w="7535" h="7868" extrusionOk="0">
                  <a:moveTo>
                    <a:pt x="0" y="1"/>
                  </a:moveTo>
                  <a:lnTo>
                    <a:pt x="0" y="7868"/>
                  </a:lnTo>
                  <a:lnTo>
                    <a:pt x="7534" y="7868"/>
                  </a:lnTo>
                  <a:lnTo>
                    <a:pt x="7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059;p45">
              <a:extLst>
                <a:ext uri="{FF2B5EF4-FFF2-40B4-BE49-F238E27FC236}">
                  <a16:creationId xmlns:a16="http://schemas.microsoft.com/office/drawing/2014/main" id="{0D831146-B380-B68A-23E1-35DB3332F913}"/>
                </a:ext>
              </a:extLst>
            </p:cNvPr>
            <p:cNvSpPr/>
            <p:nvPr/>
          </p:nvSpPr>
          <p:spPr>
            <a:xfrm>
              <a:off x="3649225" y="389547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060;p45">
              <a:extLst>
                <a:ext uri="{FF2B5EF4-FFF2-40B4-BE49-F238E27FC236}">
                  <a16:creationId xmlns:a16="http://schemas.microsoft.com/office/drawing/2014/main" id="{B2E3BF49-D58B-6507-150A-5C8BCB195D8F}"/>
                </a:ext>
              </a:extLst>
            </p:cNvPr>
            <p:cNvSpPr/>
            <p:nvPr/>
          </p:nvSpPr>
          <p:spPr>
            <a:xfrm>
              <a:off x="3649225" y="4504225"/>
              <a:ext cx="188375" cy="195650"/>
            </a:xfrm>
            <a:custGeom>
              <a:avLst/>
              <a:gdLst/>
              <a:ahLst/>
              <a:cxnLst/>
              <a:rect l="l" t="t" r="r" b="b"/>
              <a:pathLst>
                <a:path w="7535" h="7826" extrusionOk="0">
                  <a:moveTo>
                    <a:pt x="0" y="0"/>
                  </a:moveTo>
                  <a:lnTo>
                    <a:pt x="0" y="7826"/>
                  </a:lnTo>
                  <a:lnTo>
                    <a:pt x="7534" y="7826"/>
                  </a:lnTo>
                  <a:lnTo>
                    <a:pt x="7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61;p45">
              <a:extLst>
                <a:ext uri="{FF2B5EF4-FFF2-40B4-BE49-F238E27FC236}">
                  <a16:creationId xmlns:a16="http://schemas.microsoft.com/office/drawing/2014/main" id="{D83FDC5C-68C7-6A67-0E5D-1D28A7F51FE9}"/>
                </a:ext>
              </a:extLst>
            </p:cNvPr>
            <p:cNvSpPr/>
            <p:nvPr/>
          </p:nvSpPr>
          <p:spPr>
            <a:xfrm>
              <a:off x="3687725" y="4242000"/>
              <a:ext cx="111350" cy="111350"/>
            </a:xfrm>
            <a:custGeom>
              <a:avLst/>
              <a:gdLst/>
              <a:ahLst/>
              <a:cxnLst/>
              <a:rect l="l" t="t" r="r" b="b"/>
              <a:pathLst>
                <a:path w="4454" h="4454" extrusionOk="0">
                  <a:moveTo>
                    <a:pt x="2248" y="0"/>
                  </a:moveTo>
                  <a:lnTo>
                    <a:pt x="1790" y="42"/>
                  </a:lnTo>
                  <a:lnTo>
                    <a:pt x="1374" y="167"/>
                  </a:lnTo>
                  <a:lnTo>
                    <a:pt x="999" y="375"/>
                  </a:lnTo>
                  <a:lnTo>
                    <a:pt x="666" y="666"/>
                  </a:lnTo>
                  <a:lnTo>
                    <a:pt x="375" y="958"/>
                  </a:lnTo>
                  <a:lnTo>
                    <a:pt x="167" y="1374"/>
                  </a:lnTo>
                  <a:lnTo>
                    <a:pt x="42" y="1790"/>
                  </a:lnTo>
                  <a:lnTo>
                    <a:pt x="0" y="2206"/>
                  </a:lnTo>
                  <a:lnTo>
                    <a:pt x="42" y="2664"/>
                  </a:lnTo>
                  <a:lnTo>
                    <a:pt x="167" y="3080"/>
                  </a:lnTo>
                  <a:lnTo>
                    <a:pt x="375" y="3455"/>
                  </a:lnTo>
                  <a:lnTo>
                    <a:pt x="666" y="3788"/>
                  </a:lnTo>
                  <a:lnTo>
                    <a:pt x="999" y="4079"/>
                  </a:lnTo>
                  <a:lnTo>
                    <a:pt x="1374" y="4288"/>
                  </a:lnTo>
                  <a:lnTo>
                    <a:pt x="1790" y="4412"/>
                  </a:lnTo>
                  <a:lnTo>
                    <a:pt x="2248" y="4454"/>
                  </a:lnTo>
                  <a:lnTo>
                    <a:pt x="2706" y="4412"/>
                  </a:lnTo>
                  <a:lnTo>
                    <a:pt x="3122" y="4288"/>
                  </a:lnTo>
                  <a:lnTo>
                    <a:pt x="3497" y="4079"/>
                  </a:lnTo>
                  <a:lnTo>
                    <a:pt x="3830" y="3788"/>
                  </a:lnTo>
                  <a:lnTo>
                    <a:pt x="4079" y="3455"/>
                  </a:lnTo>
                  <a:lnTo>
                    <a:pt x="4287" y="3080"/>
                  </a:lnTo>
                  <a:lnTo>
                    <a:pt x="4412" y="2664"/>
                  </a:lnTo>
                  <a:lnTo>
                    <a:pt x="4454" y="2206"/>
                  </a:lnTo>
                  <a:lnTo>
                    <a:pt x="4412" y="1790"/>
                  </a:lnTo>
                  <a:lnTo>
                    <a:pt x="4287" y="1374"/>
                  </a:lnTo>
                  <a:lnTo>
                    <a:pt x="4079" y="958"/>
                  </a:lnTo>
                  <a:lnTo>
                    <a:pt x="3830" y="666"/>
                  </a:lnTo>
                  <a:lnTo>
                    <a:pt x="3497" y="375"/>
                  </a:lnTo>
                  <a:lnTo>
                    <a:pt x="3122" y="167"/>
                  </a:lnTo>
                  <a:lnTo>
                    <a:pt x="2706" y="42"/>
                  </a:lnTo>
                  <a:lnTo>
                    <a:pt x="22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062;p45">
              <a:extLst>
                <a:ext uri="{FF2B5EF4-FFF2-40B4-BE49-F238E27FC236}">
                  <a16:creationId xmlns:a16="http://schemas.microsoft.com/office/drawing/2014/main" id="{63F46AD8-8BD1-A0FB-DE61-0BBC7554C59A}"/>
                </a:ext>
              </a:extLst>
            </p:cNvPr>
            <p:cNvSpPr/>
            <p:nvPr/>
          </p:nvSpPr>
          <p:spPr>
            <a:xfrm>
              <a:off x="3679400" y="4537525"/>
              <a:ext cx="129050" cy="129050"/>
            </a:xfrm>
            <a:custGeom>
              <a:avLst/>
              <a:gdLst/>
              <a:ahLst/>
              <a:cxnLst/>
              <a:rect l="l" t="t" r="r" b="b"/>
              <a:pathLst>
                <a:path w="5162" h="5162" extrusionOk="0">
                  <a:moveTo>
                    <a:pt x="2581" y="0"/>
                  </a:moveTo>
                  <a:lnTo>
                    <a:pt x="0" y="2581"/>
                  </a:lnTo>
                  <a:lnTo>
                    <a:pt x="2581" y="5162"/>
                  </a:lnTo>
                  <a:lnTo>
                    <a:pt x="5162" y="2581"/>
                  </a:lnTo>
                  <a:lnTo>
                    <a:pt x="2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63;p45">
              <a:extLst>
                <a:ext uri="{FF2B5EF4-FFF2-40B4-BE49-F238E27FC236}">
                  <a16:creationId xmlns:a16="http://schemas.microsoft.com/office/drawing/2014/main" id="{FFCDD71A-8A5E-63BC-8068-C18C70D4A4A3}"/>
                </a:ext>
              </a:extLst>
            </p:cNvPr>
            <p:cNvSpPr/>
            <p:nvPr/>
          </p:nvSpPr>
          <p:spPr>
            <a:xfrm>
              <a:off x="3687725" y="3944375"/>
              <a:ext cx="111350" cy="90575"/>
            </a:xfrm>
            <a:custGeom>
              <a:avLst/>
              <a:gdLst/>
              <a:ahLst/>
              <a:cxnLst/>
              <a:rect l="l" t="t" r="r" b="b"/>
              <a:pathLst>
                <a:path w="4454" h="3623" extrusionOk="0">
                  <a:moveTo>
                    <a:pt x="2248" y="1"/>
                  </a:moveTo>
                  <a:lnTo>
                    <a:pt x="0" y="3622"/>
                  </a:lnTo>
                  <a:lnTo>
                    <a:pt x="4454" y="3622"/>
                  </a:lnTo>
                  <a:lnTo>
                    <a:pt x="2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Flussdiagramm: Manuelle Verarbeitung 8">
            <a:extLst>
              <a:ext uri="{FF2B5EF4-FFF2-40B4-BE49-F238E27FC236}">
                <a16:creationId xmlns:a16="http://schemas.microsoft.com/office/drawing/2014/main" id="{7B5D162C-C4F7-1106-E6FE-53BA1FC7A067}"/>
              </a:ext>
            </a:extLst>
          </p:cNvPr>
          <p:cNvSpPr/>
          <p:nvPr/>
        </p:nvSpPr>
        <p:spPr>
          <a:xfrm flipV="1">
            <a:off x="719286" y="1887509"/>
            <a:ext cx="1083195" cy="2742550"/>
          </a:xfrm>
          <a:prstGeom prst="flowChartManualOperation">
            <a:avLst/>
          </a:prstGeom>
          <a:solidFill>
            <a:schemeClr val="accent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p>
        </p:txBody>
      </p:sp>
      <p:sp>
        <p:nvSpPr>
          <p:cNvPr id="10" name="Textfeld 9">
            <a:extLst>
              <a:ext uri="{FF2B5EF4-FFF2-40B4-BE49-F238E27FC236}">
                <a16:creationId xmlns:a16="http://schemas.microsoft.com/office/drawing/2014/main" id="{AAF4CFE7-5D35-29EB-F8EB-B80588F64292}"/>
              </a:ext>
            </a:extLst>
          </p:cNvPr>
          <p:cNvSpPr txBox="1"/>
          <p:nvPr/>
        </p:nvSpPr>
        <p:spPr>
          <a:xfrm>
            <a:off x="1983183" y="-14602"/>
            <a:ext cx="6081132" cy="707886"/>
          </a:xfrm>
          <a:prstGeom prst="rect">
            <a:avLst/>
          </a:prstGeom>
          <a:noFill/>
        </p:spPr>
        <p:txBody>
          <a:bodyPr wrap="square" rtlCol="0">
            <a:spAutoFit/>
          </a:bodyPr>
          <a:lstStyle/>
          <a:p>
            <a:r>
              <a:rPr lang="de-DE" sz="4000" dirty="0"/>
              <a:t>Präsentationsoutline</a:t>
            </a:r>
          </a:p>
        </p:txBody>
      </p:sp>
      <p:sp>
        <p:nvSpPr>
          <p:cNvPr id="30" name="Google Shape;207;p30">
            <a:extLst>
              <a:ext uri="{FF2B5EF4-FFF2-40B4-BE49-F238E27FC236}">
                <a16:creationId xmlns:a16="http://schemas.microsoft.com/office/drawing/2014/main" id="{F9C1214E-AD6B-F681-49BA-16C4215B0E06}"/>
              </a:ext>
            </a:extLst>
          </p:cNvPr>
          <p:cNvSpPr txBox="1">
            <a:spLocks noGrp="1"/>
          </p:cNvSpPr>
          <p:nvPr>
            <p:ph type="title"/>
          </p:nvPr>
        </p:nvSpPr>
        <p:spPr>
          <a:xfrm>
            <a:off x="1537046" y="90929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01</a:t>
            </a:r>
            <a:endParaRPr sz="4400" dirty="0"/>
          </a:p>
        </p:txBody>
      </p:sp>
      <p:sp>
        <p:nvSpPr>
          <p:cNvPr id="31" name="Google Shape;209;p30">
            <a:extLst>
              <a:ext uri="{FF2B5EF4-FFF2-40B4-BE49-F238E27FC236}">
                <a16:creationId xmlns:a16="http://schemas.microsoft.com/office/drawing/2014/main" id="{5724706F-F51C-5C94-0C75-A88D6682234A}"/>
              </a:ext>
            </a:extLst>
          </p:cNvPr>
          <p:cNvSpPr txBox="1">
            <a:spLocks noGrp="1"/>
          </p:cNvSpPr>
          <p:nvPr>
            <p:ph type="ctrTitle" idx="3"/>
          </p:nvPr>
        </p:nvSpPr>
        <p:spPr>
          <a:xfrm>
            <a:off x="2884449" y="844375"/>
            <a:ext cx="4940077" cy="8309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Einführung</a:t>
            </a:r>
            <a:br>
              <a:rPr lang="en" dirty="0"/>
            </a:br>
            <a:r>
              <a:rPr lang="en" sz="1600" dirty="0"/>
              <a:t>Justin Liebelt</a:t>
            </a:r>
            <a:endParaRPr dirty="0"/>
          </a:p>
        </p:txBody>
      </p:sp>
      <p:sp>
        <p:nvSpPr>
          <p:cNvPr id="192" name="Google Shape;215;p30">
            <a:extLst>
              <a:ext uri="{FF2B5EF4-FFF2-40B4-BE49-F238E27FC236}">
                <a16:creationId xmlns:a16="http://schemas.microsoft.com/office/drawing/2014/main" id="{C1604B89-68CB-CBCC-E158-12749D86B83A}"/>
              </a:ext>
            </a:extLst>
          </p:cNvPr>
          <p:cNvSpPr/>
          <p:nvPr/>
        </p:nvSpPr>
        <p:spPr>
          <a:xfrm>
            <a:off x="1761578" y="1097284"/>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15;p30">
            <a:extLst>
              <a:ext uri="{FF2B5EF4-FFF2-40B4-BE49-F238E27FC236}">
                <a16:creationId xmlns:a16="http://schemas.microsoft.com/office/drawing/2014/main" id="{02C7C69A-F68C-4511-F221-F5BF91B188DE}"/>
              </a:ext>
            </a:extLst>
          </p:cNvPr>
          <p:cNvSpPr/>
          <p:nvPr/>
        </p:nvSpPr>
        <p:spPr>
          <a:xfrm>
            <a:off x="1761578" y="1747005"/>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11;p30">
            <a:extLst>
              <a:ext uri="{FF2B5EF4-FFF2-40B4-BE49-F238E27FC236}">
                <a16:creationId xmlns:a16="http://schemas.microsoft.com/office/drawing/2014/main" id="{EF349EC0-4740-06F3-7B39-4F9D746DA309}"/>
              </a:ext>
            </a:extLst>
          </p:cNvPr>
          <p:cNvSpPr txBox="1">
            <a:spLocks/>
          </p:cNvSpPr>
          <p:nvPr/>
        </p:nvSpPr>
        <p:spPr>
          <a:xfrm>
            <a:off x="2884449" y="1482079"/>
            <a:ext cx="4940077"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600"/>
              <a:buFont typeface="Oswald"/>
              <a:buNone/>
              <a:defRPr sz="1600" b="0" i="0" u="none" strike="noStrike" cap="none">
                <a:solidFill>
                  <a:schemeClr val="dk1"/>
                </a:solidFill>
                <a:latin typeface="Oswald"/>
                <a:ea typeface="Oswald"/>
                <a:cs typeface="Oswald"/>
                <a:sym typeface="Oswald"/>
              </a:defRPr>
            </a:lvl9pPr>
          </a:lstStyle>
          <a:p>
            <a:r>
              <a:rPr lang="de-DE" dirty="0"/>
              <a:t>Namensgebung &amp; Logogestaltung</a:t>
            </a:r>
            <a:br>
              <a:rPr lang="de-DE" dirty="0"/>
            </a:br>
            <a:r>
              <a:rPr lang="de-DE" sz="1600" dirty="0"/>
              <a:t>Frederic Pilz</a:t>
            </a:r>
            <a:endParaRPr lang="de-DE" dirty="0"/>
          </a:p>
        </p:txBody>
      </p:sp>
      <p:sp>
        <p:nvSpPr>
          <p:cNvPr id="14" name="Google Shape;208;p30">
            <a:extLst>
              <a:ext uri="{FF2B5EF4-FFF2-40B4-BE49-F238E27FC236}">
                <a16:creationId xmlns:a16="http://schemas.microsoft.com/office/drawing/2014/main" id="{C40A157A-1586-AA99-8879-33B2D0074A1F}"/>
              </a:ext>
            </a:extLst>
          </p:cNvPr>
          <p:cNvSpPr txBox="1">
            <a:spLocks/>
          </p:cNvSpPr>
          <p:nvPr/>
        </p:nvSpPr>
        <p:spPr>
          <a:xfrm>
            <a:off x="1537046" y="2182117"/>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2pPr>
            <a:lvl3pPr marR="0" lvl="2"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3pPr>
            <a:lvl4pPr marR="0" lvl="3"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4pPr>
            <a:lvl5pPr marR="0" lvl="4"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5pPr>
            <a:lvl6pPr marR="0" lvl="5"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6pPr>
            <a:lvl7pPr marR="0" lvl="6"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7pPr>
            <a:lvl8pPr marR="0" lvl="7"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8pPr>
            <a:lvl9pPr marR="0" lvl="8" algn="ctr" rtl="0">
              <a:lnSpc>
                <a:spcPct val="100000"/>
              </a:lnSpc>
              <a:spcBef>
                <a:spcPts val="0"/>
              </a:spcBef>
              <a:spcAft>
                <a:spcPts val="0"/>
              </a:spcAft>
              <a:buClr>
                <a:srgbClr val="FFFFFF"/>
              </a:buClr>
              <a:buSzPts val="4800"/>
              <a:buFont typeface="Oswald"/>
              <a:buNone/>
              <a:defRPr sz="4800" b="0" i="0" u="none" strike="noStrike" cap="none">
                <a:solidFill>
                  <a:srgbClr val="FFFFFF"/>
                </a:solidFill>
                <a:latin typeface="Oswald"/>
                <a:ea typeface="Oswald"/>
                <a:cs typeface="Oswald"/>
                <a:sym typeface="Oswald"/>
              </a:defRPr>
            </a:lvl9pPr>
          </a:lstStyle>
          <a:p>
            <a:r>
              <a:rPr lang="en" sz="4400" dirty="0"/>
              <a:t>03</a:t>
            </a:r>
          </a:p>
        </p:txBody>
      </p:sp>
      <p:sp>
        <p:nvSpPr>
          <p:cNvPr id="15" name="Google Shape;210;p30">
            <a:extLst>
              <a:ext uri="{FF2B5EF4-FFF2-40B4-BE49-F238E27FC236}">
                <a16:creationId xmlns:a16="http://schemas.microsoft.com/office/drawing/2014/main" id="{4592CF46-A1C3-D868-40FC-D5EB34616AF3}"/>
              </a:ext>
            </a:extLst>
          </p:cNvPr>
          <p:cNvSpPr txBox="1">
            <a:spLocks/>
          </p:cNvSpPr>
          <p:nvPr/>
        </p:nvSpPr>
        <p:spPr>
          <a:xfrm>
            <a:off x="2884448" y="2107777"/>
            <a:ext cx="4940077"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r>
              <a:rPr lang="de-DE" dirty="0"/>
              <a:t>Präsentations- &amp; Handouterstellung</a:t>
            </a:r>
            <a:br>
              <a:rPr lang="de-DE" dirty="0"/>
            </a:br>
            <a:r>
              <a:rPr lang="de-DE" sz="1600" dirty="0"/>
              <a:t>Yasin Ördekci</a:t>
            </a:r>
            <a:endParaRPr lang="de-DE" dirty="0"/>
          </a:p>
        </p:txBody>
      </p:sp>
      <p:sp>
        <p:nvSpPr>
          <p:cNvPr id="16" name="Google Shape;217;p30">
            <a:extLst>
              <a:ext uri="{FF2B5EF4-FFF2-40B4-BE49-F238E27FC236}">
                <a16:creationId xmlns:a16="http://schemas.microsoft.com/office/drawing/2014/main" id="{FC1AD1F2-D761-CB23-11C6-BA18CEC4E90C}"/>
              </a:ext>
            </a:extLst>
          </p:cNvPr>
          <p:cNvSpPr/>
          <p:nvPr/>
        </p:nvSpPr>
        <p:spPr>
          <a:xfrm>
            <a:off x="1759394" y="2385367"/>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12;p30">
            <a:extLst>
              <a:ext uri="{FF2B5EF4-FFF2-40B4-BE49-F238E27FC236}">
                <a16:creationId xmlns:a16="http://schemas.microsoft.com/office/drawing/2014/main" id="{A46C8965-7F74-DF2D-8039-779B6DB1E7EB}"/>
              </a:ext>
            </a:extLst>
          </p:cNvPr>
          <p:cNvSpPr txBox="1">
            <a:spLocks/>
          </p:cNvSpPr>
          <p:nvPr/>
        </p:nvSpPr>
        <p:spPr>
          <a:xfrm>
            <a:off x="2930477" y="2745481"/>
            <a:ext cx="4940077"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r>
              <a:rPr lang="de-DE" dirty="0"/>
              <a:t>Implementierung &amp; GUI</a:t>
            </a:r>
            <a:br>
              <a:rPr lang="de-DE" sz="1600" dirty="0"/>
            </a:br>
            <a:r>
              <a:rPr lang="de-DE" sz="1600" dirty="0"/>
              <a:t>Tom Wolf &amp; Sidney Schmidt</a:t>
            </a:r>
            <a:endParaRPr lang="de-DE" dirty="0"/>
          </a:p>
        </p:txBody>
      </p:sp>
      <p:sp>
        <p:nvSpPr>
          <p:cNvPr id="18" name="Google Shape;214;p30">
            <a:extLst>
              <a:ext uri="{FF2B5EF4-FFF2-40B4-BE49-F238E27FC236}">
                <a16:creationId xmlns:a16="http://schemas.microsoft.com/office/drawing/2014/main" id="{54BDE4AA-88BA-B117-D9F5-1AA12DF0B116}"/>
              </a:ext>
            </a:extLst>
          </p:cNvPr>
          <p:cNvSpPr txBox="1">
            <a:spLocks/>
          </p:cNvSpPr>
          <p:nvPr/>
        </p:nvSpPr>
        <p:spPr>
          <a:xfrm>
            <a:off x="1537046" y="279190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9pPr>
          </a:lstStyle>
          <a:p>
            <a:r>
              <a:rPr lang="en" sz="4400" dirty="0"/>
              <a:t>04</a:t>
            </a:r>
          </a:p>
        </p:txBody>
      </p:sp>
      <p:sp>
        <p:nvSpPr>
          <p:cNvPr id="19" name="Google Shape;218;p30">
            <a:extLst>
              <a:ext uri="{FF2B5EF4-FFF2-40B4-BE49-F238E27FC236}">
                <a16:creationId xmlns:a16="http://schemas.microsoft.com/office/drawing/2014/main" id="{7DC12A88-1163-BB98-D08A-64730C89751D}"/>
              </a:ext>
            </a:extLst>
          </p:cNvPr>
          <p:cNvSpPr/>
          <p:nvPr/>
        </p:nvSpPr>
        <p:spPr>
          <a:xfrm>
            <a:off x="1764886" y="2995151"/>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12;p30">
            <a:extLst>
              <a:ext uri="{FF2B5EF4-FFF2-40B4-BE49-F238E27FC236}">
                <a16:creationId xmlns:a16="http://schemas.microsoft.com/office/drawing/2014/main" id="{A1D34701-8D14-7158-33BC-C7F77D7AA2A6}"/>
              </a:ext>
            </a:extLst>
          </p:cNvPr>
          <p:cNvSpPr txBox="1">
            <a:spLocks/>
          </p:cNvSpPr>
          <p:nvPr/>
        </p:nvSpPr>
        <p:spPr>
          <a:xfrm>
            <a:off x="4489067" y="4255868"/>
            <a:ext cx="4940077" cy="7781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Roboto"/>
              <a:buNone/>
              <a:defRPr sz="2400" b="0" i="0" u="none" strike="noStrike" cap="none">
                <a:solidFill>
                  <a:schemeClr val="dk1"/>
                </a:solidFill>
                <a:latin typeface="Proza Libre Medium"/>
                <a:ea typeface="Proza Libre Medium"/>
                <a:cs typeface="Proza Libre Medium"/>
                <a:sym typeface="Proza Libre Medium"/>
              </a:defRPr>
            </a:lvl1pPr>
            <a:lvl2pPr marR="0" lvl="1"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r>
              <a:rPr lang="de-DE" dirty="0"/>
              <a:t>Fazit/Abschluss der Präsentation</a:t>
            </a:r>
            <a:br>
              <a:rPr lang="de-DE" dirty="0"/>
            </a:br>
            <a:r>
              <a:rPr lang="de-DE" sz="1600" dirty="0"/>
              <a:t>Justin Liebelt</a:t>
            </a:r>
            <a:br>
              <a:rPr lang="de-DE" sz="1600" dirty="0"/>
            </a:br>
            <a:endParaRPr lang="de-DE" dirty="0"/>
          </a:p>
        </p:txBody>
      </p:sp>
      <p:sp>
        <p:nvSpPr>
          <p:cNvPr id="21" name="Google Shape;214;p30">
            <a:extLst>
              <a:ext uri="{FF2B5EF4-FFF2-40B4-BE49-F238E27FC236}">
                <a16:creationId xmlns:a16="http://schemas.microsoft.com/office/drawing/2014/main" id="{89E1F2FB-CBF6-346A-9291-4A64683777E3}"/>
              </a:ext>
            </a:extLst>
          </p:cNvPr>
          <p:cNvSpPr txBox="1">
            <a:spLocks/>
          </p:cNvSpPr>
          <p:nvPr/>
        </p:nvSpPr>
        <p:spPr>
          <a:xfrm>
            <a:off x="6213524" y="3404857"/>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oza Libre SemiBold"/>
              <a:buNone/>
              <a:defRPr sz="4800" b="0" i="0" u="none" strike="noStrike" cap="none">
                <a:solidFill>
                  <a:schemeClr val="dk1"/>
                </a:solidFill>
                <a:latin typeface="Proza Libre SemiBold"/>
                <a:ea typeface="Proza Libre SemiBold"/>
                <a:cs typeface="Proza Libre SemiBold"/>
                <a:sym typeface="Proza Libre SemiBold"/>
              </a:defRPr>
            </a:lvl1pPr>
            <a:lvl2pPr marR="0" lvl="1"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FFFFFF"/>
              </a:buClr>
              <a:buSzPts val="4800"/>
              <a:buFont typeface="Fira Sans Extra Condensed"/>
              <a:buNone/>
              <a:defRPr sz="4800" b="0" i="0" u="none" strike="noStrike" cap="none">
                <a:solidFill>
                  <a:srgbClr val="FFFFFF"/>
                </a:solidFill>
                <a:latin typeface="Fira Sans Extra Condensed"/>
                <a:ea typeface="Fira Sans Extra Condensed"/>
                <a:cs typeface="Fira Sans Extra Condensed"/>
                <a:sym typeface="Fira Sans Extra Condensed"/>
              </a:defRPr>
            </a:lvl9pPr>
          </a:lstStyle>
          <a:p>
            <a:r>
              <a:rPr lang="en" sz="4400" dirty="0"/>
              <a:t>05</a:t>
            </a:r>
          </a:p>
        </p:txBody>
      </p:sp>
      <p:sp>
        <p:nvSpPr>
          <p:cNvPr id="22" name="Google Shape;218;p30">
            <a:extLst>
              <a:ext uri="{FF2B5EF4-FFF2-40B4-BE49-F238E27FC236}">
                <a16:creationId xmlns:a16="http://schemas.microsoft.com/office/drawing/2014/main" id="{F8650D11-6723-B295-7372-E7754689D660}"/>
              </a:ext>
            </a:extLst>
          </p:cNvPr>
          <p:cNvSpPr/>
          <p:nvPr/>
        </p:nvSpPr>
        <p:spPr>
          <a:xfrm>
            <a:off x="6999854" y="4084568"/>
            <a:ext cx="171300" cy="171300"/>
          </a:xfrm>
          <a:prstGeom prst="ellipse">
            <a:avLst/>
          </a:prstGeom>
          <a:solidFill>
            <a:schemeClr val="accent1">
              <a:lumMod val="75000"/>
            </a:scheme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Textfeld 22">
            <a:extLst>
              <a:ext uri="{FF2B5EF4-FFF2-40B4-BE49-F238E27FC236}">
                <a16:creationId xmlns:a16="http://schemas.microsoft.com/office/drawing/2014/main" id="{C87E2296-8957-902A-09E1-8E96CD2F6E06}"/>
              </a:ext>
            </a:extLst>
          </p:cNvPr>
          <p:cNvSpPr txBox="1"/>
          <p:nvPr/>
        </p:nvSpPr>
        <p:spPr>
          <a:xfrm>
            <a:off x="167640" y="4709160"/>
            <a:ext cx="8808720" cy="307777"/>
          </a:xfrm>
          <a:prstGeom prst="rect">
            <a:avLst/>
          </a:prstGeom>
          <a:noFill/>
        </p:spPr>
        <p:txBody>
          <a:bodyPr wrap="square" rtlCol="0">
            <a:spAutoFit/>
          </a:bodyPr>
          <a:lstStyle/>
          <a:p>
            <a:r>
              <a:rPr lang="de-DE" dirty="0"/>
              <a:t>2                                                                    Gruppe Möbelmarkt </a:t>
            </a:r>
          </a:p>
        </p:txBody>
      </p:sp>
      <p:pic>
        <p:nvPicPr>
          <p:cNvPr id="24" name="Grafik 23" descr="Ein Bild, das Screenshot, Design enthält.">
            <a:extLst>
              <a:ext uri="{FF2B5EF4-FFF2-40B4-BE49-F238E27FC236}">
                <a16:creationId xmlns:a16="http://schemas.microsoft.com/office/drawing/2014/main" id="{2B67A90B-42C9-E158-A52F-7CA403F6CD1F}"/>
              </a:ext>
            </a:extLst>
          </p:cNvPr>
          <p:cNvPicPr>
            <a:picLocks noChangeAspect="1"/>
          </p:cNvPicPr>
          <p:nvPr/>
        </p:nvPicPr>
        <p:blipFill rotWithShape="1">
          <a:blip r:embed="rId3"/>
          <a:srcRect l="2973"/>
          <a:stretch/>
        </p:blipFill>
        <p:spPr>
          <a:xfrm>
            <a:off x="8529851" y="4648205"/>
            <a:ext cx="921250" cy="737463"/>
          </a:xfrm>
          <a:prstGeom prst="rect">
            <a:avLst/>
          </a:prstGeom>
        </p:spPr>
      </p:pic>
    </p:spTree>
    <p:extLst>
      <p:ext uri="{BB962C8B-B14F-4D97-AF65-F5344CB8AC3E}">
        <p14:creationId xmlns:p14="http://schemas.microsoft.com/office/powerpoint/2010/main" val="831002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grpId="1" nodeType="clickEffect">
                                  <p:stCondLst>
                                    <p:cond delay="0"/>
                                  </p:stCondLst>
                                  <p:childTnLst>
                                    <p:animMotion origin="layout" path="M -1.11111E-6 3.58025E-6 L -0.17274 -0.16142 " pathEditMode="relative" rAng="0" ptsTypes="AA">
                                      <p:cBhvr>
                                        <p:cTn id="17" dur="2000" fill="hold"/>
                                        <p:tgtEl>
                                          <p:spTgt spid="20"/>
                                        </p:tgtEl>
                                        <p:attrNameLst>
                                          <p:attrName>ppt_x</p:attrName>
                                          <p:attrName>ppt_y</p:attrName>
                                        </p:attrNameLst>
                                      </p:cBhvr>
                                      <p:rCtr x="-8646" y="-8086"/>
                                    </p:animMotion>
                                  </p:childTnLst>
                                </p:cTn>
                              </p:par>
                              <p:par>
                                <p:cTn id="18" presetID="35" presetClass="path" presetSubtype="0" accel="50000" decel="50000" fill="hold" grpId="1" nodeType="withEffect">
                                  <p:stCondLst>
                                    <p:cond delay="0"/>
                                  </p:stCondLst>
                                  <p:childTnLst>
                                    <p:animMotion origin="layout" path="M 2.77778E-6 1.23457E-7 L -0.51198 0.01049 " pathEditMode="relative" rAng="0" ptsTypes="AA">
                                      <p:cBhvr>
                                        <p:cTn id="19" dur="2000" fill="hold"/>
                                        <p:tgtEl>
                                          <p:spTgt spid="21"/>
                                        </p:tgtEl>
                                        <p:attrNameLst>
                                          <p:attrName>ppt_x</p:attrName>
                                          <p:attrName>ppt_y</p:attrName>
                                        </p:attrNameLst>
                                      </p:cBhvr>
                                      <p:rCtr x="-25608" y="525"/>
                                    </p:animMotion>
                                  </p:childTnLst>
                                </p:cTn>
                              </p:par>
                              <p:par>
                                <p:cTn id="20" presetID="35" presetClass="path" presetSubtype="0" accel="50000" decel="50000" fill="hold" grpId="1" nodeType="withEffect">
                                  <p:stCondLst>
                                    <p:cond delay="0"/>
                                  </p:stCondLst>
                                  <p:childTnLst>
                                    <p:animMotion origin="layout" path="M 3.61111E-6 -2.96296E-6 L -0.5724 -0.0821 " pathEditMode="relative" rAng="0" ptsTypes="AA">
                                      <p:cBhvr>
                                        <p:cTn id="21" dur="2000" fill="hold"/>
                                        <p:tgtEl>
                                          <p:spTgt spid="22"/>
                                        </p:tgtEl>
                                        <p:attrNameLst>
                                          <p:attrName>ppt_x</p:attrName>
                                          <p:attrName>ppt_y</p:attrName>
                                        </p:attrNameLst>
                                      </p:cBhvr>
                                      <p:rCtr x="-28628" y="-42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76260E-BC9C-116F-B943-81738540B51C}"/>
              </a:ext>
            </a:extLst>
          </p:cNvPr>
          <p:cNvSpPr>
            <a:spLocks noGrp="1"/>
          </p:cNvSpPr>
          <p:nvPr>
            <p:ph type="ctrTitle"/>
          </p:nvPr>
        </p:nvSpPr>
        <p:spPr>
          <a:xfrm flipH="1">
            <a:off x="3336599" y="1175896"/>
            <a:ext cx="2470800" cy="453300"/>
          </a:xfrm>
        </p:spPr>
        <p:txBody>
          <a:bodyPr/>
          <a:lstStyle/>
          <a:p>
            <a:r>
              <a:rPr lang="de-DE" dirty="0"/>
              <a:t>Projekt Möbelmarkt</a:t>
            </a:r>
          </a:p>
        </p:txBody>
      </p:sp>
      <p:sp>
        <p:nvSpPr>
          <p:cNvPr id="4" name="Untertitel 3">
            <a:extLst>
              <a:ext uri="{FF2B5EF4-FFF2-40B4-BE49-F238E27FC236}">
                <a16:creationId xmlns:a16="http://schemas.microsoft.com/office/drawing/2014/main" id="{9DF638E4-4B54-1F17-65BB-7792F09383A2}"/>
              </a:ext>
            </a:extLst>
          </p:cNvPr>
          <p:cNvSpPr>
            <a:spLocks noGrp="1"/>
          </p:cNvSpPr>
          <p:nvPr>
            <p:ph type="subTitle" idx="1"/>
          </p:nvPr>
        </p:nvSpPr>
        <p:spPr>
          <a:xfrm flipH="1">
            <a:off x="735330" y="1809655"/>
            <a:ext cx="7673340" cy="2008523"/>
          </a:xfrm>
        </p:spPr>
        <p:txBody>
          <a:bodyPr/>
          <a:lstStyle/>
          <a:p>
            <a:pPr algn="l">
              <a:buFont typeface="Arial" panose="020B0604020202020204" pitchFamily="34" charset="0"/>
              <a:buChar char="•"/>
            </a:pPr>
            <a:r>
              <a:rPr lang="de-DE" sz="1800" b="0" i="0" dirty="0">
                <a:solidFill>
                  <a:srgbClr val="0D0D0D"/>
                </a:solidFill>
                <a:effectLst/>
                <a:latin typeface="Söhne"/>
              </a:rPr>
              <a:t>Entwickle ein objektorientiertes Java-Programm für die Lagerbestandsverwaltung eines Möbelmarktes</a:t>
            </a:r>
          </a:p>
          <a:p>
            <a:pPr algn="l">
              <a:buFont typeface="Arial" panose="020B0604020202020204" pitchFamily="34" charset="0"/>
              <a:buChar char="•"/>
            </a:pPr>
            <a:r>
              <a:rPr lang="de-DE" sz="1800" b="0" i="0" dirty="0">
                <a:solidFill>
                  <a:srgbClr val="0D0D0D"/>
                </a:solidFill>
                <a:effectLst/>
                <a:latin typeface="Söhne"/>
              </a:rPr>
              <a:t>Nutze eine Klassen-Hierarchie zur Realitätsabbildung von Möbeln </a:t>
            </a:r>
          </a:p>
          <a:p>
            <a:pPr algn="l">
              <a:buFont typeface="Arial" panose="020B0604020202020204" pitchFamily="34" charset="0"/>
              <a:buChar char="•"/>
            </a:pPr>
            <a:r>
              <a:rPr lang="de-DE" sz="1800" b="0" i="0" dirty="0">
                <a:solidFill>
                  <a:srgbClr val="0D0D0D"/>
                </a:solidFill>
                <a:effectLst/>
                <a:latin typeface="Söhne"/>
              </a:rPr>
              <a:t>Lese den Anfangsbestand aus einer Textdatei ein und aktualisiere ihn vor Programmende</a:t>
            </a:r>
          </a:p>
          <a:p>
            <a:pPr algn="l">
              <a:buFont typeface="Arial" panose="020B0604020202020204" pitchFamily="34" charset="0"/>
              <a:buChar char="•"/>
            </a:pPr>
            <a:r>
              <a:rPr lang="de-DE" sz="1800" b="0" i="0" dirty="0">
                <a:solidFill>
                  <a:srgbClr val="0D0D0D"/>
                </a:solidFill>
                <a:effectLst/>
                <a:latin typeface="Söhne"/>
              </a:rPr>
              <a:t>Unterstütze Bestandsänderungen, Preisberechnungen und -anpassungen</a:t>
            </a:r>
          </a:p>
        </p:txBody>
      </p:sp>
      <p:sp>
        <p:nvSpPr>
          <p:cNvPr id="6" name="Titel 5">
            <a:extLst>
              <a:ext uri="{FF2B5EF4-FFF2-40B4-BE49-F238E27FC236}">
                <a16:creationId xmlns:a16="http://schemas.microsoft.com/office/drawing/2014/main" id="{9E28244D-6EBC-3FED-AC3E-4543972FE03D}"/>
              </a:ext>
            </a:extLst>
          </p:cNvPr>
          <p:cNvSpPr>
            <a:spLocks noGrp="1"/>
          </p:cNvSpPr>
          <p:nvPr>
            <p:ph type="title" idx="4"/>
          </p:nvPr>
        </p:nvSpPr>
        <p:spPr>
          <a:xfrm>
            <a:off x="1721388" y="456910"/>
            <a:ext cx="5701223" cy="634200"/>
          </a:xfrm>
        </p:spPr>
        <p:txBody>
          <a:bodyPr/>
          <a:lstStyle/>
          <a:p>
            <a:r>
              <a:rPr lang="de-DE" sz="4000" dirty="0">
                <a:latin typeface="+mj-lt"/>
              </a:rPr>
              <a:t>Aufgabenbeschreibung</a:t>
            </a:r>
          </a:p>
        </p:txBody>
      </p:sp>
      <p:sp>
        <p:nvSpPr>
          <p:cNvPr id="8" name="Ellipse 7">
            <a:extLst>
              <a:ext uri="{FF2B5EF4-FFF2-40B4-BE49-F238E27FC236}">
                <a16:creationId xmlns:a16="http://schemas.microsoft.com/office/drawing/2014/main" id="{63B84E49-C8FE-F6E0-75E6-D49396AC0A4F}"/>
              </a:ext>
            </a:extLst>
          </p:cNvPr>
          <p:cNvSpPr/>
          <p:nvPr/>
        </p:nvSpPr>
        <p:spPr>
          <a:xfrm>
            <a:off x="1310639" y="3627492"/>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10DA2B99-EBB5-54F6-3009-AAA6845E84D5}"/>
              </a:ext>
            </a:extLst>
          </p:cNvPr>
          <p:cNvSpPr/>
          <p:nvPr/>
        </p:nvSpPr>
        <p:spPr>
          <a:xfrm>
            <a:off x="1310637" y="3787512"/>
            <a:ext cx="108000" cy="108000"/>
          </a:xfrm>
          <a:prstGeom prst="ellipse">
            <a:avLst/>
          </a:prstGeom>
          <a:solidFill>
            <a:schemeClr val="bg1">
              <a:lumMod val="75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bg1">
                  <a:lumMod val="75000"/>
                </a:schemeClr>
              </a:solidFill>
            </a:endParaRPr>
          </a:p>
        </p:txBody>
      </p:sp>
      <p:sp>
        <p:nvSpPr>
          <p:cNvPr id="10" name="Ellipse 9">
            <a:extLst>
              <a:ext uri="{FF2B5EF4-FFF2-40B4-BE49-F238E27FC236}">
                <a16:creationId xmlns:a16="http://schemas.microsoft.com/office/drawing/2014/main" id="{E390083B-9E96-3794-5AAA-BBA298EA21C0}"/>
              </a:ext>
            </a:extLst>
          </p:cNvPr>
          <p:cNvSpPr/>
          <p:nvPr/>
        </p:nvSpPr>
        <p:spPr>
          <a:xfrm>
            <a:off x="1310637" y="3947532"/>
            <a:ext cx="108000" cy="108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6788C7F9-9511-C2FF-FBD4-5762E67DAD24}"/>
              </a:ext>
            </a:extLst>
          </p:cNvPr>
          <p:cNvSpPr txBox="1"/>
          <p:nvPr/>
        </p:nvSpPr>
        <p:spPr>
          <a:xfrm>
            <a:off x="167640" y="4709160"/>
            <a:ext cx="8808720" cy="307777"/>
          </a:xfrm>
          <a:prstGeom prst="rect">
            <a:avLst/>
          </a:prstGeom>
          <a:noFill/>
        </p:spPr>
        <p:txBody>
          <a:bodyPr wrap="square" rtlCol="0">
            <a:spAutoFit/>
          </a:bodyPr>
          <a:lstStyle/>
          <a:p>
            <a:r>
              <a:rPr lang="de-DE" dirty="0"/>
              <a:t>3                                                                    Gruppe Möbelmarkt </a:t>
            </a:r>
          </a:p>
        </p:txBody>
      </p:sp>
    </p:spTree>
    <p:extLst>
      <p:ext uri="{BB962C8B-B14F-4D97-AF65-F5344CB8AC3E}">
        <p14:creationId xmlns:p14="http://schemas.microsoft.com/office/powerpoint/2010/main" val="404824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9"/>
          <p:cNvSpPr txBox="1">
            <a:spLocks noGrp="1"/>
          </p:cNvSpPr>
          <p:nvPr>
            <p:ph type="title"/>
          </p:nvPr>
        </p:nvSpPr>
        <p:spPr>
          <a:xfrm>
            <a:off x="1055064" y="595743"/>
            <a:ext cx="6583200" cy="6965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Veränderungen der Mitglieder</a:t>
            </a:r>
            <a:endParaRPr sz="4000" dirty="0"/>
          </a:p>
          <a:p>
            <a:pPr marL="0" lvl="0" indent="0" algn="l" rtl="0">
              <a:spcBef>
                <a:spcPts val="0"/>
              </a:spcBef>
              <a:spcAft>
                <a:spcPts val="0"/>
              </a:spcAft>
              <a:buNone/>
            </a:pPr>
            <a:endParaRPr dirty="0"/>
          </a:p>
        </p:txBody>
      </p:sp>
      <p:graphicFrame>
        <p:nvGraphicFramePr>
          <p:cNvPr id="2" name="Tabelle 2">
            <a:extLst>
              <a:ext uri="{FF2B5EF4-FFF2-40B4-BE49-F238E27FC236}">
                <a16:creationId xmlns:a16="http://schemas.microsoft.com/office/drawing/2014/main" id="{7D9FD3D1-1D69-51FF-AE50-BAA2B10F449C}"/>
              </a:ext>
            </a:extLst>
          </p:cNvPr>
          <p:cNvGraphicFramePr>
            <a:graphicFrameLocks noGrp="1"/>
          </p:cNvGraphicFramePr>
          <p:nvPr>
            <p:extLst>
              <p:ext uri="{D42A27DB-BD31-4B8C-83A1-F6EECF244321}">
                <p14:modId xmlns:p14="http://schemas.microsoft.com/office/powerpoint/2010/main" val="4279328115"/>
              </p:ext>
            </p:extLst>
          </p:nvPr>
        </p:nvGraphicFramePr>
        <p:xfrm>
          <a:off x="1055064" y="1859963"/>
          <a:ext cx="6583200" cy="2215530"/>
        </p:xfrm>
        <a:graphic>
          <a:graphicData uri="http://schemas.openxmlformats.org/drawingml/2006/table">
            <a:tbl>
              <a:tblPr firstRow="1" bandRow="1">
                <a:tableStyleId>{084B52EF-FCAF-4559-9DAF-F4316E4E81CF}</a:tableStyleId>
              </a:tblPr>
              <a:tblGrid>
                <a:gridCol w="3291600">
                  <a:extLst>
                    <a:ext uri="{9D8B030D-6E8A-4147-A177-3AD203B41FA5}">
                      <a16:colId xmlns:a16="http://schemas.microsoft.com/office/drawing/2014/main" val="1149637526"/>
                    </a:ext>
                  </a:extLst>
                </a:gridCol>
                <a:gridCol w="3291600">
                  <a:extLst>
                    <a:ext uri="{9D8B030D-6E8A-4147-A177-3AD203B41FA5}">
                      <a16:colId xmlns:a16="http://schemas.microsoft.com/office/drawing/2014/main" val="2206773894"/>
                    </a:ext>
                  </a:extLst>
                </a:gridCol>
              </a:tblGrid>
              <a:tr h="471527">
                <a:tc>
                  <a:txBody>
                    <a:bodyPr/>
                    <a:lstStyle/>
                    <a:p>
                      <a:pPr algn="ctr"/>
                      <a:r>
                        <a:rPr lang="de-DE" dirty="0"/>
                        <a:t>Stand 01.02.2024</a:t>
                      </a:r>
                    </a:p>
                  </a:txBody>
                  <a:tcPr/>
                </a:tc>
                <a:tc>
                  <a:txBody>
                    <a:bodyPr/>
                    <a:lstStyle/>
                    <a:p>
                      <a:pPr algn="ctr"/>
                      <a:r>
                        <a:rPr lang="de-DE" dirty="0"/>
                        <a:t>Stand 02.02.2024</a:t>
                      </a:r>
                    </a:p>
                  </a:txBody>
                  <a:tcPr/>
                </a:tc>
                <a:extLst>
                  <a:ext uri="{0D108BD9-81ED-4DB2-BD59-A6C34878D82A}">
                    <a16:rowId xmlns:a16="http://schemas.microsoft.com/office/drawing/2014/main" val="2336944689"/>
                  </a:ext>
                </a:extLst>
              </a:tr>
              <a:tr h="1744003">
                <a:tc>
                  <a:txBody>
                    <a:bodyPr/>
                    <a:lstStyle/>
                    <a:p>
                      <a:pPr marL="285750" indent="-285750">
                        <a:buFont typeface="Arial" panose="020B0604020202020204" pitchFamily="34" charset="0"/>
                        <a:buChar char="•"/>
                      </a:pPr>
                      <a:r>
                        <a:rPr lang="de-DE" dirty="0"/>
                        <a:t>Tom Wolf</a:t>
                      </a:r>
                    </a:p>
                    <a:p>
                      <a:pPr marL="285750" indent="-285750">
                        <a:buFont typeface="Arial" panose="020B0604020202020204" pitchFamily="34" charset="0"/>
                        <a:buChar char="•"/>
                      </a:pPr>
                      <a:r>
                        <a:rPr lang="de-DE" dirty="0"/>
                        <a:t>Sidney Schmidt</a:t>
                      </a:r>
                    </a:p>
                    <a:p>
                      <a:pPr marL="285750" indent="-285750">
                        <a:buFont typeface="Arial" panose="020B0604020202020204" pitchFamily="34" charset="0"/>
                        <a:buChar char="•"/>
                      </a:pPr>
                      <a:r>
                        <a:rPr lang="de-DE" dirty="0"/>
                        <a:t>Frederic Pilz</a:t>
                      </a:r>
                    </a:p>
                    <a:p>
                      <a:pPr marL="285750" indent="-285750">
                        <a:buFont typeface="Arial" panose="020B0604020202020204" pitchFamily="34" charset="0"/>
                        <a:buChar char="•"/>
                      </a:pPr>
                      <a:r>
                        <a:rPr lang="de-DE" dirty="0"/>
                        <a:t>Justin Liebelt</a:t>
                      </a:r>
                    </a:p>
                    <a:p>
                      <a:pPr marL="285750" indent="-285750">
                        <a:buFont typeface="Arial" panose="020B0604020202020204" pitchFamily="34" charset="0"/>
                        <a:buChar char="•"/>
                      </a:pPr>
                      <a:r>
                        <a:rPr lang="de-DE" dirty="0"/>
                        <a:t>Jazzman Specht</a:t>
                      </a:r>
                    </a:p>
                    <a:p>
                      <a:pPr marL="285750" indent="-285750">
                        <a:buFont typeface="Arial" panose="020B0604020202020204" pitchFamily="34" charset="0"/>
                        <a:buChar char="•"/>
                      </a:pPr>
                      <a:r>
                        <a:rPr lang="de-DE" dirty="0"/>
                        <a:t>Silas Fehrer</a:t>
                      </a:r>
                    </a:p>
                  </a:txBody>
                  <a:tcPr/>
                </a:tc>
                <a:tc>
                  <a:txBody>
                    <a:bodyPr/>
                    <a:lstStyle/>
                    <a:p>
                      <a:pPr marL="285750" indent="-285750">
                        <a:buFont typeface="Arial" panose="020B0604020202020204" pitchFamily="34" charset="0"/>
                        <a:buChar char="•"/>
                      </a:pPr>
                      <a:r>
                        <a:rPr lang="de-DE" dirty="0"/>
                        <a:t>Tom Wolf</a:t>
                      </a:r>
                    </a:p>
                    <a:p>
                      <a:pPr marL="285750" indent="-285750">
                        <a:buFont typeface="Arial" panose="020B0604020202020204" pitchFamily="34" charset="0"/>
                        <a:buChar char="•"/>
                      </a:pPr>
                      <a:r>
                        <a:rPr lang="de-DE" dirty="0"/>
                        <a:t>Sidney Schmidt</a:t>
                      </a:r>
                    </a:p>
                    <a:p>
                      <a:pPr marL="285750" indent="-285750">
                        <a:buFont typeface="Arial" panose="020B0604020202020204" pitchFamily="34" charset="0"/>
                        <a:buChar char="•"/>
                      </a:pPr>
                      <a:r>
                        <a:rPr lang="de-DE" dirty="0"/>
                        <a:t>Frederic Pilz</a:t>
                      </a:r>
                    </a:p>
                    <a:p>
                      <a:pPr marL="285750" indent="-285750">
                        <a:buFont typeface="Arial" panose="020B0604020202020204" pitchFamily="34" charset="0"/>
                        <a:buChar char="•"/>
                      </a:pPr>
                      <a:r>
                        <a:rPr lang="de-DE" dirty="0"/>
                        <a:t>Justin Liebelt </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de-DE" dirty="0"/>
                        <a:t>      </a:t>
                      </a:r>
                      <a:endParaRPr lang="de-DE" b="0" i="0" dirty="0">
                        <a:solidFill>
                          <a:srgbClr val="000000"/>
                        </a:solidFill>
                        <a:effectLst/>
                        <a:latin typeface="arial" panose="020B0604020202020204" pitchFamily="34" charset="0"/>
                      </a:endParaRPr>
                    </a:p>
                  </a:txBody>
                  <a:tcPr/>
                </a:tc>
                <a:extLst>
                  <a:ext uri="{0D108BD9-81ED-4DB2-BD59-A6C34878D82A}">
                    <a16:rowId xmlns:a16="http://schemas.microsoft.com/office/drawing/2014/main" val="1892863784"/>
                  </a:ext>
                </a:extLst>
              </a:tr>
            </a:tbl>
          </a:graphicData>
        </a:graphic>
      </p:graphicFrame>
      <p:sp>
        <p:nvSpPr>
          <p:cNvPr id="3" name="Pfeil: nach oben gebogen 2">
            <a:extLst>
              <a:ext uri="{FF2B5EF4-FFF2-40B4-BE49-F238E27FC236}">
                <a16:creationId xmlns:a16="http://schemas.microsoft.com/office/drawing/2014/main" id="{3CDFF91B-CE48-307E-164F-6B2471B0769C}"/>
              </a:ext>
            </a:extLst>
          </p:cNvPr>
          <p:cNvSpPr/>
          <p:nvPr/>
        </p:nvSpPr>
        <p:spPr>
          <a:xfrm flipV="1">
            <a:off x="2915064" y="3542693"/>
            <a:ext cx="1177620" cy="381600"/>
          </a:xfrm>
          <a:prstGeom prst="bentUpArrow">
            <a:avLst>
              <a:gd name="adj1" fmla="val 18462"/>
              <a:gd name="adj2" fmla="val 21585"/>
              <a:gd name="adj3" fmla="val 394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a:extLst>
              <a:ext uri="{FF2B5EF4-FFF2-40B4-BE49-F238E27FC236}">
                <a16:creationId xmlns:a16="http://schemas.microsoft.com/office/drawing/2014/main" id="{CECA4163-4106-BF2A-64C2-E2AC6EEC5042}"/>
              </a:ext>
            </a:extLst>
          </p:cNvPr>
          <p:cNvSpPr/>
          <p:nvPr/>
        </p:nvSpPr>
        <p:spPr>
          <a:xfrm>
            <a:off x="2915064" y="3316373"/>
            <a:ext cx="1130400" cy="751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EA4D6FC2-28FB-E4E7-CE56-BF447D47FA93}"/>
              </a:ext>
            </a:extLst>
          </p:cNvPr>
          <p:cNvSpPr/>
          <p:nvPr/>
        </p:nvSpPr>
        <p:spPr>
          <a:xfrm>
            <a:off x="3973464" y="3316373"/>
            <a:ext cx="72000" cy="2911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Pfeil: nach oben gebogen 5">
            <a:extLst>
              <a:ext uri="{FF2B5EF4-FFF2-40B4-BE49-F238E27FC236}">
                <a16:creationId xmlns:a16="http://schemas.microsoft.com/office/drawing/2014/main" id="{10410639-C9C6-CC34-D9BA-69D275AEEA2A}"/>
              </a:ext>
            </a:extLst>
          </p:cNvPr>
          <p:cNvSpPr/>
          <p:nvPr/>
        </p:nvSpPr>
        <p:spPr>
          <a:xfrm rot="5400000" flipH="1">
            <a:off x="4249477" y="3417725"/>
            <a:ext cx="585216" cy="249936"/>
          </a:xfrm>
          <a:prstGeom prst="bentUpArrow">
            <a:avLst>
              <a:gd name="adj1" fmla="val 22332"/>
              <a:gd name="adj2" fmla="val 38415"/>
              <a:gd name="adj3" fmla="val 4695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a:extLst>
              <a:ext uri="{FF2B5EF4-FFF2-40B4-BE49-F238E27FC236}">
                <a16:creationId xmlns:a16="http://schemas.microsoft.com/office/drawing/2014/main" id="{34D3AED4-9E97-D9C0-93DA-50B33A879484}"/>
              </a:ext>
            </a:extLst>
          </p:cNvPr>
          <p:cNvSpPr txBox="1"/>
          <p:nvPr/>
        </p:nvSpPr>
        <p:spPr>
          <a:xfrm>
            <a:off x="4586104" y="3200044"/>
            <a:ext cx="1404000"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de-DE" dirty="0"/>
              <a:t> Yasin </a:t>
            </a:r>
            <a:r>
              <a:rPr lang="de-DE" b="0" i="0" dirty="0">
                <a:solidFill>
                  <a:srgbClr val="000000"/>
                </a:solidFill>
                <a:effectLst/>
                <a:latin typeface="arial" panose="020B0604020202020204" pitchFamily="34" charset="0"/>
              </a:rPr>
              <a:t>Ördekci</a:t>
            </a:r>
            <a:endParaRPr lang="de-DE" dirty="0"/>
          </a:p>
        </p:txBody>
      </p:sp>
      <p:grpSp>
        <p:nvGrpSpPr>
          <p:cNvPr id="8" name="Google Shape;1009;p46">
            <a:extLst>
              <a:ext uri="{FF2B5EF4-FFF2-40B4-BE49-F238E27FC236}">
                <a16:creationId xmlns:a16="http://schemas.microsoft.com/office/drawing/2014/main" id="{A8B292E8-9DC1-B1E1-D29E-2D1DCC2E6656}"/>
              </a:ext>
            </a:extLst>
          </p:cNvPr>
          <p:cNvGrpSpPr/>
          <p:nvPr/>
        </p:nvGrpSpPr>
        <p:grpSpPr>
          <a:xfrm flipH="1">
            <a:off x="6178333" y="3461933"/>
            <a:ext cx="2552807" cy="1362105"/>
            <a:chOff x="4365050" y="3243725"/>
            <a:chExt cx="346350" cy="184800"/>
          </a:xfrm>
        </p:grpSpPr>
        <p:sp>
          <p:nvSpPr>
            <p:cNvPr id="9" name="Google Shape;1010;p46">
              <a:extLst>
                <a:ext uri="{FF2B5EF4-FFF2-40B4-BE49-F238E27FC236}">
                  <a16:creationId xmlns:a16="http://schemas.microsoft.com/office/drawing/2014/main" id="{1C705FE2-4AC1-936E-06D2-426036B05764}"/>
                </a:ext>
              </a:extLst>
            </p:cNvPr>
            <p:cNvSpPr/>
            <p:nvPr/>
          </p:nvSpPr>
          <p:spPr>
            <a:xfrm>
              <a:off x="4365050" y="3349500"/>
              <a:ext cx="304175" cy="21125"/>
            </a:xfrm>
            <a:custGeom>
              <a:avLst/>
              <a:gdLst/>
              <a:ahLst/>
              <a:cxnLst/>
              <a:rect l="l" t="t" r="r" b="b"/>
              <a:pathLst>
                <a:path w="12167" h="845" extrusionOk="0">
                  <a:moveTo>
                    <a:pt x="424" y="0"/>
                  </a:moveTo>
                  <a:cubicBezTo>
                    <a:pt x="190" y="2"/>
                    <a:pt x="3" y="189"/>
                    <a:pt x="1" y="423"/>
                  </a:cubicBezTo>
                  <a:cubicBezTo>
                    <a:pt x="1" y="655"/>
                    <a:pt x="190" y="844"/>
                    <a:pt x="424" y="844"/>
                  </a:cubicBezTo>
                  <a:lnTo>
                    <a:pt x="11744" y="844"/>
                  </a:lnTo>
                  <a:cubicBezTo>
                    <a:pt x="11976" y="844"/>
                    <a:pt x="12165" y="655"/>
                    <a:pt x="12167" y="423"/>
                  </a:cubicBezTo>
                  <a:cubicBezTo>
                    <a:pt x="12165" y="189"/>
                    <a:pt x="11977" y="2"/>
                    <a:pt x="11744"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11;p46">
              <a:extLst>
                <a:ext uri="{FF2B5EF4-FFF2-40B4-BE49-F238E27FC236}">
                  <a16:creationId xmlns:a16="http://schemas.microsoft.com/office/drawing/2014/main" id="{DB5CFD85-24E7-D408-90D8-A25A343E1C8B}"/>
                </a:ext>
              </a:extLst>
            </p:cNvPr>
            <p:cNvSpPr/>
            <p:nvPr/>
          </p:nvSpPr>
          <p:spPr>
            <a:xfrm>
              <a:off x="4390450" y="3360025"/>
              <a:ext cx="32925" cy="51350"/>
            </a:xfrm>
            <a:custGeom>
              <a:avLst/>
              <a:gdLst/>
              <a:ahLst/>
              <a:cxnLst/>
              <a:rect l="l" t="t" r="r" b="b"/>
              <a:pathLst>
                <a:path w="1317" h="2054" extrusionOk="0">
                  <a:moveTo>
                    <a:pt x="819" y="0"/>
                  </a:moveTo>
                  <a:cubicBezTo>
                    <a:pt x="779" y="0"/>
                    <a:pt x="745" y="25"/>
                    <a:pt x="731" y="61"/>
                  </a:cubicBezTo>
                  <a:lnTo>
                    <a:pt x="25" y="1924"/>
                  </a:lnTo>
                  <a:cubicBezTo>
                    <a:pt x="0" y="1986"/>
                    <a:pt x="48" y="2054"/>
                    <a:pt x="115" y="2054"/>
                  </a:cubicBezTo>
                  <a:cubicBezTo>
                    <a:pt x="148" y="2054"/>
                    <a:pt x="181" y="2036"/>
                    <a:pt x="198" y="2006"/>
                  </a:cubicBezTo>
                  <a:lnTo>
                    <a:pt x="1279" y="158"/>
                  </a:lnTo>
                  <a:cubicBezTo>
                    <a:pt x="1316" y="96"/>
                    <a:pt x="1272" y="15"/>
                    <a:pt x="1200" y="14"/>
                  </a:cubicBezTo>
                  <a:lnTo>
                    <a:pt x="823" y="0"/>
                  </a:lnTo>
                  <a:cubicBezTo>
                    <a:pt x="822" y="0"/>
                    <a:pt x="820" y="0"/>
                    <a:pt x="819"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012;p46">
              <a:extLst>
                <a:ext uri="{FF2B5EF4-FFF2-40B4-BE49-F238E27FC236}">
                  <a16:creationId xmlns:a16="http://schemas.microsoft.com/office/drawing/2014/main" id="{D7CAC37C-BD84-482D-5D0D-D4FB7C7FBEE4}"/>
                </a:ext>
              </a:extLst>
            </p:cNvPr>
            <p:cNvSpPr/>
            <p:nvPr/>
          </p:nvSpPr>
          <p:spPr>
            <a:xfrm>
              <a:off x="4459000" y="3371250"/>
              <a:ext cx="32850" cy="51325"/>
            </a:xfrm>
            <a:custGeom>
              <a:avLst/>
              <a:gdLst/>
              <a:ahLst/>
              <a:cxnLst/>
              <a:rect l="l" t="t" r="r" b="b"/>
              <a:pathLst>
                <a:path w="1314" h="2053" extrusionOk="0">
                  <a:moveTo>
                    <a:pt x="820" y="0"/>
                  </a:moveTo>
                  <a:cubicBezTo>
                    <a:pt x="780" y="0"/>
                    <a:pt x="744" y="25"/>
                    <a:pt x="730" y="61"/>
                  </a:cubicBezTo>
                  <a:lnTo>
                    <a:pt x="26" y="1922"/>
                  </a:lnTo>
                  <a:cubicBezTo>
                    <a:pt x="1" y="1985"/>
                    <a:pt x="49" y="2052"/>
                    <a:pt x="114" y="2052"/>
                  </a:cubicBezTo>
                  <a:cubicBezTo>
                    <a:pt x="149" y="2052"/>
                    <a:pt x="180" y="2034"/>
                    <a:pt x="197" y="2005"/>
                  </a:cubicBezTo>
                  <a:lnTo>
                    <a:pt x="1279" y="157"/>
                  </a:lnTo>
                  <a:cubicBezTo>
                    <a:pt x="1314" y="94"/>
                    <a:pt x="1271" y="17"/>
                    <a:pt x="1199" y="14"/>
                  </a:cubicBezTo>
                  <a:lnTo>
                    <a:pt x="824" y="1"/>
                  </a:lnTo>
                  <a:cubicBezTo>
                    <a:pt x="822" y="0"/>
                    <a:pt x="821" y="0"/>
                    <a:pt x="820"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013;p46">
              <a:extLst>
                <a:ext uri="{FF2B5EF4-FFF2-40B4-BE49-F238E27FC236}">
                  <a16:creationId xmlns:a16="http://schemas.microsoft.com/office/drawing/2014/main" id="{029D4672-CCBC-10D9-458D-791FC9F0ACFC}"/>
                </a:ext>
              </a:extLst>
            </p:cNvPr>
            <p:cNvSpPr/>
            <p:nvPr/>
          </p:nvSpPr>
          <p:spPr>
            <a:xfrm>
              <a:off x="4672500" y="3377175"/>
              <a:ext cx="32875" cy="51350"/>
            </a:xfrm>
            <a:custGeom>
              <a:avLst/>
              <a:gdLst/>
              <a:ahLst/>
              <a:cxnLst/>
              <a:rect l="l" t="t" r="r" b="b"/>
              <a:pathLst>
                <a:path w="1315" h="2054" extrusionOk="0">
                  <a:moveTo>
                    <a:pt x="496" y="0"/>
                  </a:moveTo>
                  <a:cubicBezTo>
                    <a:pt x="495" y="0"/>
                    <a:pt x="493" y="0"/>
                    <a:pt x="492" y="0"/>
                  </a:cubicBezTo>
                  <a:lnTo>
                    <a:pt x="117" y="14"/>
                  </a:lnTo>
                  <a:cubicBezTo>
                    <a:pt x="45" y="17"/>
                    <a:pt x="0" y="94"/>
                    <a:pt x="36" y="157"/>
                  </a:cubicBezTo>
                  <a:lnTo>
                    <a:pt x="1117" y="2006"/>
                  </a:lnTo>
                  <a:cubicBezTo>
                    <a:pt x="1135" y="2034"/>
                    <a:pt x="1167" y="2052"/>
                    <a:pt x="1200" y="2054"/>
                  </a:cubicBezTo>
                  <a:cubicBezTo>
                    <a:pt x="1267" y="2054"/>
                    <a:pt x="1315" y="1986"/>
                    <a:pt x="1290" y="1922"/>
                  </a:cubicBezTo>
                  <a:lnTo>
                    <a:pt x="584" y="61"/>
                  </a:lnTo>
                  <a:cubicBezTo>
                    <a:pt x="570" y="25"/>
                    <a:pt x="536" y="0"/>
                    <a:pt x="496"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014;p46">
              <a:extLst>
                <a:ext uri="{FF2B5EF4-FFF2-40B4-BE49-F238E27FC236}">
                  <a16:creationId xmlns:a16="http://schemas.microsoft.com/office/drawing/2014/main" id="{0E623594-DB18-08C7-B039-48BFF90A4DEE}"/>
                </a:ext>
              </a:extLst>
            </p:cNvPr>
            <p:cNvSpPr/>
            <p:nvPr/>
          </p:nvSpPr>
          <p:spPr>
            <a:xfrm>
              <a:off x="4627000" y="3360025"/>
              <a:ext cx="32900" cy="51350"/>
            </a:xfrm>
            <a:custGeom>
              <a:avLst/>
              <a:gdLst/>
              <a:ahLst/>
              <a:cxnLst/>
              <a:rect l="l" t="t" r="r" b="b"/>
              <a:pathLst>
                <a:path w="1316" h="2054" extrusionOk="0">
                  <a:moveTo>
                    <a:pt x="496" y="0"/>
                  </a:moveTo>
                  <a:cubicBezTo>
                    <a:pt x="495" y="0"/>
                    <a:pt x="494" y="0"/>
                    <a:pt x="492" y="0"/>
                  </a:cubicBezTo>
                  <a:lnTo>
                    <a:pt x="116" y="14"/>
                  </a:lnTo>
                  <a:cubicBezTo>
                    <a:pt x="43" y="15"/>
                    <a:pt x="0" y="96"/>
                    <a:pt x="37" y="158"/>
                  </a:cubicBezTo>
                  <a:lnTo>
                    <a:pt x="1118" y="2006"/>
                  </a:lnTo>
                  <a:cubicBezTo>
                    <a:pt x="1134" y="2036"/>
                    <a:pt x="1167" y="2054"/>
                    <a:pt x="1202" y="2054"/>
                  </a:cubicBezTo>
                  <a:cubicBezTo>
                    <a:pt x="1267" y="2054"/>
                    <a:pt x="1315" y="1986"/>
                    <a:pt x="1290" y="1924"/>
                  </a:cubicBezTo>
                  <a:lnTo>
                    <a:pt x="586" y="61"/>
                  </a:lnTo>
                  <a:cubicBezTo>
                    <a:pt x="572" y="25"/>
                    <a:pt x="536" y="0"/>
                    <a:pt x="496"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15;p46">
              <a:extLst>
                <a:ext uri="{FF2B5EF4-FFF2-40B4-BE49-F238E27FC236}">
                  <a16:creationId xmlns:a16="http://schemas.microsoft.com/office/drawing/2014/main" id="{90A91776-570D-1D60-78B9-4B13568D5062}"/>
                </a:ext>
              </a:extLst>
            </p:cNvPr>
            <p:cNvSpPr/>
            <p:nvPr/>
          </p:nvSpPr>
          <p:spPr>
            <a:xfrm>
              <a:off x="4442400" y="3358300"/>
              <a:ext cx="269000" cy="26375"/>
            </a:xfrm>
            <a:custGeom>
              <a:avLst/>
              <a:gdLst/>
              <a:ahLst/>
              <a:cxnLst/>
              <a:rect l="l" t="t" r="r" b="b"/>
              <a:pathLst>
                <a:path w="10760" h="1055" extrusionOk="0">
                  <a:moveTo>
                    <a:pt x="528" y="0"/>
                  </a:moveTo>
                  <a:cubicBezTo>
                    <a:pt x="237" y="2"/>
                    <a:pt x="0" y="237"/>
                    <a:pt x="0" y="528"/>
                  </a:cubicBezTo>
                  <a:cubicBezTo>
                    <a:pt x="2" y="818"/>
                    <a:pt x="237" y="1055"/>
                    <a:pt x="528" y="1055"/>
                  </a:cubicBezTo>
                  <a:lnTo>
                    <a:pt x="10231" y="1055"/>
                  </a:lnTo>
                  <a:cubicBezTo>
                    <a:pt x="10522" y="1055"/>
                    <a:pt x="10757" y="818"/>
                    <a:pt x="10759" y="528"/>
                  </a:cubicBezTo>
                  <a:cubicBezTo>
                    <a:pt x="10759" y="237"/>
                    <a:pt x="10522" y="0"/>
                    <a:pt x="10231" y="0"/>
                  </a:cubicBezTo>
                  <a:close/>
                </a:path>
              </a:pathLst>
            </a:custGeom>
            <a:solidFill>
              <a:srgbClr val="CF3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016;p46">
              <a:extLst>
                <a:ext uri="{FF2B5EF4-FFF2-40B4-BE49-F238E27FC236}">
                  <a16:creationId xmlns:a16="http://schemas.microsoft.com/office/drawing/2014/main" id="{192D2F39-A7BE-3F1F-D424-3F4945DFDD51}"/>
                </a:ext>
              </a:extLst>
            </p:cNvPr>
            <p:cNvSpPr/>
            <p:nvPr/>
          </p:nvSpPr>
          <p:spPr>
            <a:xfrm>
              <a:off x="4457400" y="3358300"/>
              <a:ext cx="254000" cy="16850"/>
            </a:xfrm>
            <a:custGeom>
              <a:avLst/>
              <a:gdLst/>
              <a:ahLst/>
              <a:cxnLst/>
              <a:rect l="l" t="t" r="r" b="b"/>
              <a:pathLst>
                <a:path w="10160" h="674" extrusionOk="0">
                  <a:moveTo>
                    <a:pt x="338" y="0"/>
                  </a:moveTo>
                  <a:cubicBezTo>
                    <a:pt x="152" y="0"/>
                    <a:pt x="2" y="152"/>
                    <a:pt x="1" y="338"/>
                  </a:cubicBezTo>
                  <a:cubicBezTo>
                    <a:pt x="2" y="522"/>
                    <a:pt x="152" y="673"/>
                    <a:pt x="338" y="673"/>
                  </a:cubicBezTo>
                  <a:lnTo>
                    <a:pt x="9822" y="673"/>
                  </a:lnTo>
                  <a:cubicBezTo>
                    <a:pt x="10008" y="673"/>
                    <a:pt x="10159" y="522"/>
                    <a:pt x="10159" y="338"/>
                  </a:cubicBezTo>
                  <a:cubicBezTo>
                    <a:pt x="10159" y="152"/>
                    <a:pt x="10008" y="0"/>
                    <a:pt x="9822"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017;p46">
              <a:extLst>
                <a:ext uri="{FF2B5EF4-FFF2-40B4-BE49-F238E27FC236}">
                  <a16:creationId xmlns:a16="http://schemas.microsoft.com/office/drawing/2014/main" id="{0716E436-54D5-C615-299B-83694D767D79}"/>
                </a:ext>
              </a:extLst>
            </p:cNvPr>
            <p:cNvSpPr/>
            <p:nvPr/>
          </p:nvSpPr>
          <p:spPr>
            <a:xfrm>
              <a:off x="4373825" y="3349500"/>
              <a:ext cx="295400" cy="12350"/>
            </a:xfrm>
            <a:custGeom>
              <a:avLst/>
              <a:gdLst/>
              <a:ahLst/>
              <a:cxnLst/>
              <a:rect l="l" t="t" r="r" b="b"/>
              <a:pathLst>
                <a:path w="11816" h="494" extrusionOk="0">
                  <a:moveTo>
                    <a:pt x="247" y="0"/>
                  </a:moveTo>
                  <a:cubicBezTo>
                    <a:pt x="111" y="0"/>
                    <a:pt x="0" y="110"/>
                    <a:pt x="0" y="247"/>
                  </a:cubicBezTo>
                  <a:cubicBezTo>
                    <a:pt x="0" y="382"/>
                    <a:pt x="111" y="494"/>
                    <a:pt x="247" y="494"/>
                  </a:cubicBezTo>
                  <a:lnTo>
                    <a:pt x="11569" y="494"/>
                  </a:lnTo>
                  <a:cubicBezTo>
                    <a:pt x="11705" y="494"/>
                    <a:pt x="11816" y="382"/>
                    <a:pt x="11816" y="247"/>
                  </a:cubicBezTo>
                  <a:cubicBezTo>
                    <a:pt x="11816" y="110"/>
                    <a:pt x="11705" y="0"/>
                    <a:pt x="11569" y="0"/>
                  </a:cubicBezTo>
                  <a:close/>
                </a:path>
              </a:pathLst>
            </a:custGeom>
            <a:solidFill>
              <a:srgbClr val="DDA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018;p46">
              <a:extLst>
                <a:ext uri="{FF2B5EF4-FFF2-40B4-BE49-F238E27FC236}">
                  <a16:creationId xmlns:a16="http://schemas.microsoft.com/office/drawing/2014/main" id="{CE053193-FF27-0B2C-3321-30CE5D81E9E9}"/>
                </a:ext>
              </a:extLst>
            </p:cNvPr>
            <p:cNvSpPr/>
            <p:nvPr/>
          </p:nvSpPr>
          <p:spPr>
            <a:xfrm>
              <a:off x="4477550" y="3243725"/>
              <a:ext cx="54075" cy="118000"/>
            </a:xfrm>
            <a:custGeom>
              <a:avLst/>
              <a:gdLst/>
              <a:ahLst/>
              <a:cxnLst/>
              <a:rect l="l" t="t" r="r" b="b"/>
              <a:pathLst>
                <a:path w="2163" h="4720" extrusionOk="0">
                  <a:moveTo>
                    <a:pt x="1257" y="0"/>
                  </a:moveTo>
                  <a:cubicBezTo>
                    <a:pt x="1197" y="0"/>
                    <a:pt x="1143" y="16"/>
                    <a:pt x="1082" y="17"/>
                  </a:cubicBezTo>
                  <a:cubicBezTo>
                    <a:pt x="1080" y="17"/>
                    <a:pt x="1077" y="18"/>
                    <a:pt x="1075" y="18"/>
                  </a:cubicBezTo>
                  <a:cubicBezTo>
                    <a:pt x="1015" y="18"/>
                    <a:pt x="963" y="0"/>
                    <a:pt x="904" y="0"/>
                  </a:cubicBezTo>
                  <a:cubicBezTo>
                    <a:pt x="898" y="0"/>
                    <a:pt x="891" y="1"/>
                    <a:pt x="884" y="1"/>
                  </a:cubicBezTo>
                  <a:cubicBezTo>
                    <a:pt x="858" y="294"/>
                    <a:pt x="1042" y="330"/>
                    <a:pt x="1052" y="600"/>
                  </a:cubicBezTo>
                  <a:cubicBezTo>
                    <a:pt x="1061" y="827"/>
                    <a:pt x="1024" y="959"/>
                    <a:pt x="914" y="1090"/>
                  </a:cubicBezTo>
                  <a:cubicBezTo>
                    <a:pt x="713" y="1335"/>
                    <a:pt x="518" y="1464"/>
                    <a:pt x="366" y="1806"/>
                  </a:cubicBezTo>
                  <a:cubicBezTo>
                    <a:pt x="1" y="2634"/>
                    <a:pt x="83" y="3777"/>
                    <a:pt x="26" y="4720"/>
                  </a:cubicBezTo>
                  <a:lnTo>
                    <a:pt x="2138" y="4720"/>
                  </a:lnTo>
                  <a:cubicBezTo>
                    <a:pt x="2081" y="3777"/>
                    <a:pt x="2163" y="2634"/>
                    <a:pt x="1798" y="1806"/>
                  </a:cubicBezTo>
                  <a:cubicBezTo>
                    <a:pt x="1646" y="1464"/>
                    <a:pt x="1450" y="1335"/>
                    <a:pt x="1250" y="1090"/>
                  </a:cubicBezTo>
                  <a:cubicBezTo>
                    <a:pt x="1140" y="959"/>
                    <a:pt x="1103" y="825"/>
                    <a:pt x="1112" y="600"/>
                  </a:cubicBezTo>
                  <a:cubicBezTo>
                    <a:pt x="1121" y="330"/>
                    <a:pt x="1306" y="294"/>
                    <a:pt x="1279" y="1"/>
                  </a:cubicBezTo>
                  <a:cubicBezTo>
                    <a:pt x="1272" y="0"/>
                    <a:pt x="1264" y="0"/>
                    <a:pt x="1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019;p46">
              <a:extLst>
                <a:ext uri="{FF2B5EF4-FFF2-40B4-BE49-F238E27FC236}">
                  <a16:creationId xmlns:a16="http://schemas.microsoft.com/office/drawing/2014/main" id="{E5B9B6E7-6B53-B344-34A2-90C951380E6F}"/>
                </a:ext>
              </a:extLst>
            </p:cNvPr>
            <p:cNvSpPr/>
            <p:nvPr/>
          </p:nvSpPr>
          <p:spPr>
            <a:xfrm>
              <a:off x="4534625" y="3291650"/>
              <a:ext cx="32150" cy="70075"/>
            </a:xfrm>
            <a:custGeom>
              <a:avLst/>
              <a:gdLst/>
              <a:ahLst/>
              <a:cxnLst/>
              <a:rect l="l" t="t" r="r" b="b"/>
              <a:pathLst>
                <a:path w="1286" h="2803" extrusionOk="0">
                  <a:moveTo>
                    <a:pt x="538" y="0"/>
                  </a:moveTo>
                  <a:cubicBezTo>
                    <a:pt x="534" y="0"/>
                    <a:pt x="529" y="0"/>
                    <a:pt x="525" y="1"/>
                  </a:cubicBezTo>
                  <a:cubicBezTo>
                    <a:pt x="510" y="175"/>
                    <a:pt x="619" y="197"/>
                    <a:pt x="624" y="356"/>
                  </a:cubicBezTo>
                  <a:cubicBezTo>
                    <a:pt x="629" y="491"/>
                    <a:pt x="607" y="570"/>
                    <a:pt x="541" y="649"/>
                  </a:cubicBezTo>
                  <a:cubicBezTo>
                    <a:pt x="423" y="794"/>
                    <a:pt x="306" y="870"/>
                    <a:pt x="217" y="1074"/>
                  </a:cubicBezTo>
                  <a:cubicBezTo>
                    <a:pt x="0" y="1564"/>
                    <a:pt x="49" y="2243"/>
                    <a:pt x="15" y="2803"/>
                  </a:cubicBezTo>
                  <a:lnTo>
                    <a:pt x="1269" y="2803"/>
                  </a:lnTo>
                  <a:cubicBezTo>
                    <a:pt x="1236" y="2243"/>
                    <a:pt x="1285" y="1566"/>
                    <a:pt x="1068" y="1074"/>
                  </a:cubicBezTo>
                  <a:cubicBezTo>
                    <a:pt x="977" y="870"/>
                    <a:pt x="862" y="794"/>
                    <a:pt x="742" y="649"/>
                  </a:cubicBezTo>
                  <a:cubicBezTo>
                    <a:pt x="678" y="570"/>
                    <a:pt x="655" y="491"/>
                    <a:pt x="660" y="356"/>
                  </a:cubicBezTo>
                  <a:cubicBezTo>
                    <a:pt x="666" y="197"/>
                    <a:pt x="775" y="175"/>
                    <a:pt x="759" y="1"/>
                  </a:cubicBezTo>
                  <a:cubicBezTo>
                    <a:pt x="754" y="0"/>
                    <a:pt x="749" y="0"/>
                    <a:pt x="745" y="0"/>
                  </a:cubicBezTo>
                  <a:cubicBezTo>
                    <a:pt x="710" y="0"/>
                    <a:pt x="678" y="11"/>
                    <a:pt x="642" y="11"/>
                  </a:cubicBezTo>
                  <a:cubicBezTo>
                    <a:pt x="605" y="11"/>
                    <a:pt x="574" y="0"/>
                    <a:pt x="5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Textfeld 18">
            <a:extLst>
              <a:ext uri="{FF2B5EF4-FFF2-40B4-BE49-F238E27FC236}">
                <a16:creationId xmlns:a16="http://schemas.microsoft.com/office/drawing/2014/main" id="{2DDBC4D6-5559-A4CC-34CB-DB1C251AD965}"/>
              </a:ext>
            </a:extLst>
          </p:cNvPr>
          <p:cNvSpPr txBox="1"/>
          <p:nvPr/>
        </p:nvSpPr>
        <p:spPr>
          <a:xfrm>
            <a:off x="167640" y="4709160"/>
            <a:ext cx="8808720" cy="307777"/>
          </a:xfrm>
          <a:prstGeom prst="rect">
            <a:avLst/>
          </a:prstGeom>
          <a:noFill/>
        </p:spPr>
        <p:txBody>
          <a:bodyPr wrap="square" rtlCol="0">
            <a:spAutoFit/>
          </a:bodyPr>
          <a:lstStyle/>
          <a:p>
            <a:r>
              <a:rPr lang="de-DE" dirty="0"/>
              <a:t>4                                                                    Gruppe Möbelmarkt </a:t>
            </a:r>
          </a:p>
        </p:txBody>
      </p:sp>
      <p:pic>
        <p:nvPicPr>
          <p:cNvPr id="20" name="Grafik 19" descr="Ein Bild, das Screenshot, Design enthält.">
            <a:extLst>
              <a:ext uri="{FF2B5EF4-FFF2-40B4-BE49-F238E27FC236}">
                <a16:creationId xmlns:a16="http://schemas.microsoft.com/office/drawing/2014/main" id="{D9A7C965-1491-D1E7-B9B0-0BF40C8799D6}"/>
              </a:ext>
            </a:extLst>
          </p:cNvPr>
          <p:cNvPicPr>
            <a:picLocks noChangeAspect="1"/>
          </p:cNvPicPr>
          <p:nvPr/>
        </p:nvPicPr>
        <p:blipFill rotWithShape="1">
          <a:blip r:embed="rId3"/>
          <a:srcRect l="4456"/>
          <a:stretch/>
        </p:blipFill>
        <p:spPr>
          <a:xfrm>
            <a:off x="8543927" y="4648205"/>
            <a:ext cx="907174" cy="7374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8130A3-2D90-958C-EDB4-006C0085D54B}"/>
              </a:ext>
            </a:extLst>
          </p:cNvPr>
          <p:cNvSpPr>
            <a:spLocks noGrp="1"/>
          </p:cNvSpPr>
          <p:nvPr>
            <p:ph type="title"/>
          </p:nvPr>
        </p:nvSpPr>
        <p:spPr>
          <a:xfrm>
            <a:off x="1069780" y="-17507"/>
            <a:ext cx="7025269" cy="652800"/>
          </a:xfrm>
        </p:spPr>
        <p:txBody>
          <a:bodyPr/>
          <a:lstStyle/>
          <a:p>
            <a:r>
              <a:rPr lang="de-DE" sz="4000" dirty="0"/>
              <a:t>Unser Arbeitsaufteilungskonzept </a:t>
            </a:r>
          </a:p>
        </p:txBody>
      </p:sp>
      <p:graphicFrame>
        <p:nvGraphicFramePr>
          <p:cNvPr id="3" name="Diagramm 2">
            <a:extLst>
              <a:ext uri="{FF2B5EF4-FFF2-40B4-BE49-F238E27FC236}">
                <a16:creationId xmlns:a16="http://schemas.microsoft.com/office/drawing/2014/main" id="{07FAA828-B8B1-71BC-83D7-F0C259E7136D}"/>
              </a:ext>
            </a:extLst>
          </p:cNvPr>
          <p:cNvGraphicFramePr/>
          <p:nvPr>
            <p:extLst>
              <p:ext uri="{D42A27DB-BD31-4B8C-83A1-F6EECF244321}">
                <p14:modId xmlns:p14="http://schemas.microsoft.com/office/powerpoint/2010/main" val="1646930897"/>
              </p:ext>
            </p:extLst>
          </p:nvPr>
        </p:nvGraphicFramePr>
        <p:xfrm>
          <a:off x="2081784" y="1305242"/>
          <a:ext cx="4980432" cy="3320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feld 21">
            <a:extLst>
              <a:ext uri="{FF2B5EF4-FFF2-40B4-BE49-F238E27FC236}">
                <a16:creationId xmlns:a16="http://schemas.microsoft.com/office/drawing/2014/main" id="{93A5B538-0DB7-AFFA-7EF1-65DEEE4E19A0}"/>
              </a:ext>
            </a:extLst>
          </p:cNvPr>
          <p:cNvSpPr txBox="1"/>
          <p:nvPr/>
        </p:nvSpPr>
        <p:spPr>
          <a:xfrm>
            <a:off x="3170663" y="824488"/>
            <a:ext cx="2802673"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de-DE" dirty="0"/>
              <a:t>Logo-/Namensgebung &amp; schriftl. Ausarbeitung</a:t>
            </a:r>
          </a:p>
        </p:txBody>
      </p:sp>
      <p:sp>
        <p:nvSpPr>
          <p:cNvPr id="23" name="Textfeld 22">
            <a:extLst>
              <a:ext uri="{FF2B5EF4-FFF2-40B4-BE49-F238E27FC236}">
                <a16:creationId xmlns:a16="http://schemas.microsoft.com/office/drawing/2014/main" id="{DDF5F392-4E7E-0A8E-25CF-B7AD22154986}"/>
              </a:ext>
            </a:extLst>
          </p:cNvPr>
          <p:cNvSpPr txBox="1"/>
          <p:nvPr/>
        </p:nvSpPr>
        <p:spPr>
          <a:xfrm>
            <a:off x="6419087" y="2405875"/>
            <a:ext cx="1961713" cy="7386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de-DE" dirty="0"/>
              <a:t>Programm-implementierung &amp; GUI</a:t>
            </a:r>
          </a:p>
        </p:txBody>
      </p:sp>
      <p:sp>
        <p:nvSpPr>
          <p:cNvPr id="24" name="Textfeld 23">
            <a:extLst>
              <a:ext uri="{FF2B5EF4-FFF2-40B4-BE49-F238E27FC236}">
                <a16:creationId xmlns:a16="http://schemas.microsoft.com/office/drawing/2014/main" id="{92CC19B4-AE44-82F3-64BB-0BA2B8DD8CBB}"/>
              </a:ext>
            </a:extLst>
          </p:cNvPr>
          <p:cNvSpPr txBox="1"/>
          <p:nvPr/>
        </p:nvSpPr>
        <p:spPr>
          <a:xfrm>
            <a:off x="335257" y="2378628"/>
            <a:ext cx="2427635"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de-DE" dirty="0"/>
              <a:t>Präsentationsleitung &amp; Präsentationsgestaltung</a:t>
            </a:r>
          </a:p>
        </p:txBody>
      </p:sp>
      <p:sp>
        <p:nvSpPr>
          <p:cNvPr id="25" name="Textfeld 24">
            <a:extLst>
              <a:ext uri="{FF2B5EF4-FFF2-40B4-BE49-F238E27FC236}">
                <a16:creationId xmlns:a16="http://schemas.microsoft.com/office/drawing/2014/main" id="{7FB5C67D-CC29-9FBA-0E68-3782D1E830B2}"/>
              </a:ext>
            </a:extLst>
          </p:cNvPr>
          <p:cNvSpPr txBox="1"/>
          <p:nvPr/>
        </p:nvSpPr>
        <p:spPr>
          <a:xfrm>
            <a:off x="1236980" y="3947903"/>
            <a:ext cx="2005584"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de-DE" dirty="0"/>
              <a:t>Präsentations- &amp; Handoutgestaltung</a:t>
            </a:r>
          </a:p>
        </p:txBody>
      </p:sp>
      <p:sp>
        <p:nvSpPr>
          <p:cNvPr id="26" name="Textfeld 25">
            <a:extLst>
              <a:ext uri="{FF2B5EF4-FFF2-40B4-BE49-F238E27FC236}">
                <a16:creationId xmlns:a16="http://schemas.microsoft.com/office/drawing/2014/main" id="{14E1C297-DA41-0059-CB29-7AC9555A5B33}"/>
              </a:ext>
            </a:extLst>
          </p:cNvPr>
          <p:cNvSpPr txBox="1"/>
          <p:nvPr/>
        </p:nvSpPr>
        <p:spPr>
          <a:xfrm>
            <a:off x="5901436" y="3954825"/>
            <a:ext cx="2125442" cy="7386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de-DE" dirty="0"/>
              <a:t>Programm-implementierung &amp; schriftl. Ausarbeitung </a:t>
            </a:r>
          </a:p>
        </p:txBody>
      </p:sp>
      <p:sp>
        <p:nvSpPr>
          <p:cNvPr id="27" name="Textfeld 26">
            <a:extLst>
              <a:ext uri="{FF2B5EF4-FFF2-40B4-BE49-F238E27FC236}">
                <a16:creationId xmlns:a16="http://schemas.microsoft.com/office/drawing/2014/main" id="{6DEBA24F-6AF8-0A92-486A-C962E5E91E30}"/>
              </a:ext>
            </a:extLst>
          </p:cNvPr>
          <p:cNvSpPr txBox="1"/>
          <p:nvPr/>
        </p:nvSpPr>
        <p:spPr>
          <a:xfrm>
            <a:off x="3875280" y="2669038"/>
            <a:ext cx="1414271" cy="646331"/>
          </a:xfrm>
          <a:prstGeom prst="rect">
            <a:avLst/>
          </a:prstGeom>
          <a:noFill/>
        </p:spPr>
        <p:txBody>
          <a:bodyPr wrap="square" rtlCol="0">
            <a:spAutoFit/>
          </a:bodyPr>
          <a:lstStyle/>
          <a:p>
            <a:pPr algn="ctr"/>
            <a:r>
              <a:rPr lang="de-DE" sz="1800" dirty="0"/>
              <a:t>Projekt Möbelmarkt</a:t>
            </a:r>
          </a:p>
        </p:txBody>
      </p:sp>
      <p:sp>
        <p:nvSpPr>
          <p:cNvPr id="9" name="Textfeld 8">
            <a:extLst>
              <a:ext uri="{FF2B5EF4-FFF2-40B4-BE49-F238E27FC236}">
                <a16:creationId xmlns:a16="http://schemas.microsoft.com/office/drawing/2014/main" id="{CF9E61D8-DC08-4EC0-20CD-BF20ABBF1FEF}"/>
              </a:ext>
            </a:extLst>
          </p:cNvPr>
          <p:cNvSpPr txBox="1"/>
          <p:nvPr/>
        </p:nvSpPr>
        <p:spPr>
          <a:xfrm>
            <a:off x="167640" y="4709160"/>
            <a:ext cx="8808720" cy="307777"/>
          </a:xfrm>
          <a:prstGeom prst="rect">
            <a:avLst/>
          </a:prstGeom>
          <a:noFill/>
        </p:spPr>
        <p:txBody>
          <a:bodyPr wrap="square" rtlCol="0">
            <a:spAutoFit/>
          </a:bodyPr>
          <a:lstStyle/>
          <a:p>
            <a:r>
              <a:rPr lang="de-DE" dirty="0"/>
              <a:t>5                                                                    Gruppe Möbelmarkt </a:t>
            </a:r>
          </a:p>
        </p:txBody>
      </p:sp>
      <p:pic>
        <p:nvPicPr>
          <p:cNvPr id="10" name="Grafik 9" descr="Ein Bild, das Screenshot, Design enthält.">
            <a:extLst>
              <a:ext uri="{FF2B5EF4-FFF2-40B4-BE49-F238E27FC236}">
                <a16:creationId xmlns:a16="http://schemas.microsoft.com/office/drawing/2014/main" id="{12CED3E4-6A58-47A6-FF5B-82E42E1AD665}"/>
              </a:ext>
            </a:extLst>
          </p:cNvPr>
          <p:cNvPicPr>
            <a:picLocks noChangeAspect="1"/>
          </p:cNvPicPr>
          <p:nvPr/>
        </p:nvPicPr>
        <p:blipFill rotWithShape="1">
          <a:blip r:embed="rId7"/>
          <a:srcRect l="6796"/>
          <a:stretch/>
        </p:blipFill>
        <p:spPr>
          <a:xfrm>
            <a:off x="8566149" y="4648205"/>
            <a:ext cx="884951" cy="737463"/>
          </a:xfrm>
          <a:prstGeom prst="rect">
            <a:avLst/>
          </a:prstGeom>
        </p:spPr>
      </p:pic>
    </p:spTree>
    <p:extLst>
      <p:ext uri="{BB962C8B-B14F-4D97-AF65-F5344CB8AC3E}">
        <p14:creationId xmlns:p14="http://schemas.microsoft.com/office/powerpoint/2010/main" val="1988007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22" grpId="0" animBg="1"/>
      <p:bldP spid="23" grpId="0" animBg="1"/>
      <p:bldP spid="24" grpId="0" animBg="1"/>
      <p:bldP spid="25" grpId="0" animBg="1"/>
      <p:bldP spid="26" grpId="0" animBg="1"/>
      <p:bldP spid="27" grpId="0"/>
    </p:bldLst>
  </p:timing>
</p:sld>
</file>

<file path=ppt/theme/theme1.xml><?xml version="1.0" encoding="utf-8"?>
<a:theme xmlns:a="http://schemas.openxmlformats.org/drawingml/2006/main" name="Furniture And Product Design Portfolio by Slidesgo">
  <a:themeElements>
    <a:clrScheme name="Simple Light">
      <a:dk1>
        <a:srgbClr val="08281B"/>
      </a:dk1>
      <a:lt1>
        <a:srgbClr val="FFFFFF"/>
      </a:lt1>
      <a:dk2>
        <a:srgbClr val="CF332D"/>
      </a:dk2>
      <a:lt2>
        <a:srgbClr val="DDA466"/>
      </a:lt2>
      <a:accent1>
        <a:srgbClr val="FDC03D"/>
      </a:accent1>
      <a:accent2>
        <a:srgbClr val="E7D8C3"/>
      </a:accent2>
      <a:accent3>
        <a:srgbClr val="92AB34"/>
      </a:accent3>
      <a:accent4>
        <a:srgbClr val="707F58"/>
      </a:accent4>
      <a:accent5>
        <a:srgbClr val="A8E5C3"/>
      </a:accent5>
      <a:accent6>
        <a:srgbClr val="76B191"/>
      </a:accent6>
      <a:hlink>
        <a:srgbClr val="0828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7D81B1E4B9E0DA4E9D89478ED7C8AE6A" ma:contentTypeVersion="12" ma:contentTypeDescription="Ein neues Dokument erstellen." ma:contentTypeScope="" ma:versionID="488e1be513530759544bb473d41c6438">
  <xsd:schema xmlns:xsd="http://www.w3.org/2001/XMLSchema" xmlns:xs="http://www.w3.org/2001/XMLSchema" xmlns:p="http://schemas.microsoft.com/office/2006/metadata/properties" xmlns:ns3="2463b799-1f8a-4d9d-890c-0f5928804c9a" xmlns:ns4="9e2e3ef7-1dec-4126-a542-6742eff62562" targetNamespace="http://schemas.microsoft.com/office/2006/metadata/properties" ma:root="true" ma:fieldsID="77ef9a5024f9dd80df6d774815a49064" ns3:_="" ns4:_="">
    <xsd:import namespace="2463b799-1f8a-4d9d-890c-0f5928804c9a"/>
    <xsd:import namespace="9e2e3ef7-1dec-4126-a542-6742eff62562"/>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63b799-1f8a-4d9d-890c-0f5928804c9a"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2e3ef7-1dec-4126-a542-6742eff62562" elementFormDefault="qualified">
    <xsd:import namespace="http://schemas.microsoft.com/office/2006/documentManagement/types"/>
    <xsd:import namespace="http://schemas.microsoft.com/office/infopath/2007/PartnerControls"/>
    <xsd:element name="SharedWithUsers" ma:index="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Freigegeben für - Details" ma:internalName="SharedWithDetails" ma:readOnly="true">
      <xsd:simpleType>
        <xsd:restriction base="dms:Note">
          <xsd:maxLength value="255"/>
        </xsd:restriction>
      </xsd:simpleType>
    </xsd:element>
    <xsd:element name="SharingHintHash" ma:index="1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463b799-1f8a-4d9d-890c-0f5928804c9a" xsi:nil="true"/>
  </documentManagement>
</p:properties>
</file>

<file path=customXml/itemProps1.xml><?xml version="1.0" encoding="utf-8"?>
<ds:datastoreItem xmlns:ds="http://schemas.openxmlformats.org/officeDocument/2006/customXml" ds:itemID="{C43F9027-67C2-437C-A5AB-77F65989EF4D}">
  <ds:schemaRefs>
    <ds:schemaRef ds:uri="http://schemas.microsoft.com/sharepoint/v3/contenttype/forms"/>
  </ds:schemaRefs>
</ds:datastoreItem>
</file>

<file path=customXml/itemProps2.xml><?xml version="1.0" encoding="utf-8"?>
<ds:datastoreItem xmlns:ds="http://schemas.openxmlformats.org/officeDocument/2006/customXml" ds:itemID="{FA1F5E34-FFB2-4A5E-BB21-BE809D4B5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63b799-1f8a-4d9d-890c-0f5928804c9a"/>
    <ds:schemaRef ds:uri="9e2e3ef7-1dec-4126-a542-6742eff625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801930-9259-4F99-B1F6-1EBBCD3C5965}">
  <ds:schemaRefs>
    <ds:schemaRef ds:uri="http://schemas.microsoft.com/office/infopath/2007/PartnerControls"/>
    <ds:schemaRef ds:uri="9e2e3ef7-1dec-4126-a542-6742eff62562"/>
    <ds:schemaRef ds:uri="http://purl.org/dc/elements/1.1/"/>
    <ds:schemaRef ds:uri="http://schemas.microsoft.com/office/2006/metadata/properties"/>
    <ds:schemaRef ds:uri="http://purl.org/dc/terms/"/>
    <ds:schemaRef ds:uri="http://schemas.openxmlformats.org/package/2006/metadata/core-properties"/>
    <ds:schemaRef ds:uri="2463b799-1f8a-4d9d-890c-0f5928804c9a"/>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656</Words>
  <Application>Microsoft Office PowerPoint</Application>
  <PresentationFormat>Bildschirmpräsentation (16:9)</PresentationFormat>
  <Paragraphs>178</Paragraphs>
  <Slides>24</Slides>
  <Notes>13</Notes>
  <HiddenSlides>0</HiddenSlides>
  <MMClips>0</MMClips>
  <ScaleCrop>false</ScaleCrop>
  <HeadingPairs>
    <vt:vector size="6" baseType="variant">
      <vt:variant>
        <vt:lpstr>Verwendete Schriftarten</vt:lpstr>
      </vt:variant>
      <vt:variant>
        <vt:i4>13</vt:i4>
      </vt:variant>
      <vt:variant>
        <vt:lpstr>Design</vt:lpstr>
      </vt:variant>
      <vt:variant>
        <vt:i4>1</vt:i4>
      </vt:variant>
      <vt:variant>
        <vt:lpstr>Folientitel</vt:lpstr>
      </vt:variant>
      <vt:variant>
        <vt:i4>24</vt:i4>
      </vt:variant>
    </vt:vector>
  </HeadingPairs>
  <TitlesOfParts>
    <vt:vector size="38" baseType="lpstr">
      <vt:lpstr>Arial</vt:lpstr>
      <vt:lpstr>Arial</vt:lpstr>
      <vt:lpstr>Fira Sans Extra Condensed</vt:lpstr>
      <vt:lpstr>Oswald</vt:lpstr>
      <vt:lpstr>Prompt</vt:lpstr>
      <vt:lpstr>Prompt Light</vt:lpstr>
      <vt:lpstr>Proza Libre Medium</vt:lpstr>
      <vt:lpstr>Proza Libre SemiBold</vt:lpstr>
      <vt:lpstr>Raleway SemiBold</vt:lpstr>
      <vt:lpstr>Roboto</vt:lpstr>
      <vt:lpstr>Roboto Condensed Light</vt:lpstr>
      <vt:lpstr>Söhne</vt:lpstr>
      <vt:lpstr>Wingdings</vt:lpstr>
      <vt:lpstr>Furniture And Product Design Portfolio by Slidesgo</vt:lpstr>
      <vt:lpstr> </vt:lpstr>
      <vt:lpstr>01</vt:lpstr>
      <vt:lpstr>01</vt:lpstr>
      <vt:lpstr>01</vt:lpstr>
      <vt:lpstr>01</vt:lpstr>
      <vt:lpstr>01</vt:lpstr>
      <vt:lpstr>Projekt Möbelmarkt</vt:lpstr>
      <vt:lpstr>Veränderungen der Mitglieder </vt:lpstr>
      <vt:lpstr>Unser Arbeitsaufteilungskonzept </vt:lpstr>
      <vt:lpstr>Gantt-Diagramm</vt:lpstr>
      <vt:lpstr>Logogestaltung</vt:lpstr>
      <vt:lpstr>PowerPoint-Präsentation</vt:lpstr>
      <vt:lpstr>Designauswahl</vt:lpstr>
      <vt:lpstr>Erstellung theoriespezifischer Folien</vt:lpstr>
      <vt:lpstr>Anwendung:</vt:lpstr>
      <vt:lpstr> Handouterstellung</vt:lpstr>
      <vt:lpstr>Konzept: Möbelstruktur</vt:lpstr>
      <vt:lpstr>Konzept: Möbelstruktur</vt:lpstr>
      <vt:lpstr>Konzept: Lager</vt:lpstr>
      <vt:lpstr>Konzept: Lagersystem</vt:lpstr>
      <vt:lpstr>Konzept: GUI</vt:lpstr>
      <vt:lpstr>Aufgabenstellung</vt:lpstr>
      <vt:lpstr>Erfolgreiche Entwicklung eines Java-Programms zur Verwaltung eines simulierten Lagersystems  Effektive Zusammenarbeit innerhalb der Gruppe bei der Planung, Implementierung und Testung des Programms  Erfahrungsgewinn in Bezug auf die Verwendung von Dateien zur Datenpersistenz und –aktualisierung  Vertiefung des Verständnisses für die Konzepte der Bestandsverwaltung, Preisberechnung und Sonderaktionen in einem softwaregesteuerten Umfeld  Erweiterung der Teamfähigkeit durch kooperative Problemlösung und Kommunikation während des gesamten Entwicklungsprozesses</vt:lpstr>
      <vt:lpstr>Vielen Dank fürs Zuhören!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FURNITURE AND PRODUCT DESIGN</dc:title>
  <dc:creator>Justin Liebelt</dc:creator>
  <cp:lastModifiedBy>Tom Wolf</cp:lastModifiedBy>
  <cp:revision>15</cp:revision>
  <dcterms:modified xsi:type="dcterms:W3CDTF">2024-03-07T11:48:40Z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0x0101007D81B1E4B9E0DA4E9D89478ED7C8AE6A</vt:lpwstr>
  </property>
</Properties>
</file>