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  <p:sldMasterId id="2147483668" r:id="rId2"/>
  </p:sldMasterIdLst>
  <p:notesMasterIdLst>
    <p:notesMasterId r:id="rId17"/>
  </p:notesMasterIdLst>
  <p:sldIdLst>
    <p:sldId id="256" r:id="rId3"/>
    <p:sldId id="257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1" r:id="rId14"/>
    <p:sldId id="273" r:id="rId15"/>
    <p:sldId id="274" r:id="rId16"/>
  </p:sldIdLst>
  <p:sldSz cx="9144000" cy="5143500" type="screen16x9"/>
  <p:notesSz cx="6858000" cy="9144000"/>
  <p:embeddedFontLst>
    <p:embeddedFont>
      <p:font typeface="Source Sans Pro" panose="020B0503030403020204" pitchFamily="34" charset="0"/>
      <p:regular r:id="rId18"/>
      <p:bold r:id="rId19"/>
      <p:italic r:id="rId20"/>
      <p:boldItalic r:id="rId21"/>
    </p:embeddedFont>
    <p:embeddedFont>
      <p:font typeface="Source Sans Pro Light" panose="020B0403030403020204" pitchFamily="34" charset="0"/>
      <p:regular r:id="rId22"/>
      <p:bold r:id="rId23"/>
      <p:italic r:id="rId24"/>
      <p:boldItalic r:id="rId25"/>
    </p:embeddedFont>
    <p:embeddedFont>
      <p:font typeface="Source Sans Pro SemiBold" panose="020B0603030403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C1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7B3551-04CE-491D-ADB5-4C9626CD3484}" v="34" dt="2024-05-21T14:18:58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Parkinson" userId="0e2ecf8e83907c9d" providerId="LiveId" clId="{7F7B3551-04CE-491D-ADB5-4C9626CD3484}"/>
    <pc:docChg chg="undo custSel addSld delSld modSld sldOrd">
      <pc:chgData name="Tom Parkinson" userId="0e2ecf8e83907c9d" providerId="LiveId" clId="{7F7B3551-04CE-491D-ADB5-4C9626CD3484}" dt="2024-05-21T14:49:10.801" v="4237" actId="20577"/>
      <pc:docMkLst>
        <pc:docMk/>
      </pc:docMkLst>
      <pc:sldChg chg="modSp mod">
        <pc:chgData name="Tom Parkinson" userId="0e2ecf8e83907c9d" providerId="LiveId" clId="{7F7B3551-04CE-491D-ADB5-4C9626CD3484}" dt="2024-05-21T10:09:45.546" v="59" actId="20577"/>
        <pc:sldMkLst>
          <pc:docMk/>
          <pc:sldMk cId="0" sldId="256"/>
        </pc:sldMkLst>
        <pc:spChg chg="mod">
          <ac:chgData name="Tom Parkinson" userId="0e2ecf8e83907c9d" providerId="LiveId" clId="{7F7B3551-04CE-491D-ADB5-4C9626CD3484}" dt="2024-05-21T10:09:45.546" v="59" actId="20577"/>
          <ac:spMkLst>
            <pc:docMk/>
            <pc:sldMk cId="0" sldId="256"/>
            <ac:spMk id="122" creationId="{00000000-0000-0000-0000-000000000000}"/>
          </ac:spMkLst>
        </pc:spChg>
      </pc:sldChg>
      <pc:sldChg chg="addSp delSp modSp mod">
        <pc:chgData name="Tom Parkinson" userId="0e2ecf8e83907c9d" providerId="LiveId" clId="{7F7B3551-04CE-491D-ADB5-4C9626CD3484}" dt="2024-05-21T14:49:10.801" v="4237" actId="20577"/>
        <pc:sldMkLst>
          <pc:docMk/>
          <pc:sldMk cId="0" sldId="257"/>
        </pc:sldMkLst>
        <pc:spChg chg="add del mod">
          <ac:chgData name="Tom Parkinson" userId="0e2ecf8e83907c9d" providerId="LiveId" clId="{7F7B3551-04CE-491D-ADB5-4C9626CD3484}" dt="2024-05-21T10:11:32.426" v="125" actId="478"/>
          <ac:spMkLst>
            <pc:docMk/>
            <pc:sldMk cId="0" sldId="257"/>
            <ac:spMk id="3" creationId="{0B7F9445-BF1C-19D7-14B9-4308DF23D25E}"/>
          </ac:spMkLst>
        </pc:spChg>
        <pc:spChg chg="add del">
          <ac:chgData name="Tom Parkinson" userId="0e2ecf8e83907c9d" providerId="LiveId" clId="{7F7B3551-04CE-491D-ADB5-4C9626CD3484}" dt="2024-05-21T14:47:52.630" v="4173" actId="478"/>
          <ac:spMkLst>
            <pc:docMk/>
            <pc:sldMk cId="0" sldId="257"/>
            <ac:spMk id="3" creationId="{E95D4039-7261-068A-3CC4-4422F16AB1F0}"/>
          </ac:spMkLst>
        </pc:spChg>
        <pc:spChg chg="add del mod">
          <ac:chgData name="Tom Parkinson" userId="0e2ecf8e83907c9d" providerId="LiveId" clId="{7F7B3551-04CE-491D-ADB5-4C9626CD3484}" dt="2024-05-21T10:11:32.426" v="125" actId="478"/>
          <ac:spMkLst>
            <pc:docMk/>
            <pc:sldMk cId="0" sldId="257"/>
            <ac:spMk id="4" creationId="{D1F1A2DB-163E-B61B-7D7C-C7D160C5BD2C}"/>
          </ac:spMkLst>
        </pc:spChg>
        <pc:spChg chg="add del mod">
          <ac:chgData name="Tom Parkinson" userId="0e2ecf8e83907c9d" providerId="LiveId" clId="{7F7B3551-04CE-491D-ADB5-4C9626CD3484}" dt="2024-05-21T10:11:32.426" v="125" actId="478"/>
          <ac:spMkLst>
            <pc:docMk/>
            <pc:sldMk cId="0" sldId="257"/>
            <ac:spMk id="5" creationId="{E1FA9E54-E2B2-913B-14BC-0736A8E8500F}"/>
          </ac:spMkLst>
        </pc:spChg>
        <pc:spChg chg="add del mod">
          <ac:chgData name="Tom Parkinson" userId="0e2ecf8e83907c9d" providerId="LiveId" clId="{7F7B3551-04CE-491D-ADB5-4C9626CD3484}" dt="2024-05-21T10:11:32.426" v="125" actId="478"/>
          <ac:spMkLst>
            <pc:docMk/>
            <pc:sldMk cId="0" sldId="257"/>
            <ac:spMk id="6" creationId="{33E2E4BD-20C1-7569-F449-0F109D90EE4A}"/>
          </ac:spMkLst>
        </pc:spChg>
        <pc:spChg chg="add del mod">
          <ac:chgData name="Tom Parkinson" userId="0e2ecf8e83907c9d" providerId="LiveId" clId="{7F7B3551-04CE-491D-ADB5-4C9626CD3484}" dt="2024-05-21T10:11:32.426" v="125" actId="478"/>
          <ac:spMkLst>
            <pc:docMk/>
            <pc:sldMk cId="0" sldId="257"/>
            <ac:spMk id="7" creationId="{DD2F7B1D-C688-0378-99FB-0320C0E59D5D}"/>
          </ac:spMkLst>
        </pc:spChg>
        <pc:spChg chg="add del mod">
          <ac:chgData name="Tom Parkinson" userId="0e2ecf8e83907c9d" providerId="LiveId" clId="{7F7B3551-04CE-491D-ADB5-4C9626CD3484}" dt="2024-05-21T10:11:32.426" v="125" actId="478"/>
          <ac:spMkLst>
            <pc:docMk/>
            <pc:sldMk cId="0" sldId="257"/>
            <ac:spMk id="8" creationId="{4CD0B8F7-B6A3-5707-6A68-792D463C69A0}"/>
          </ac:spMkLst>
        </pc:spChg>
        <pc:spChg chg="add del mod">
          <ac:chgData name="Tom Parkinson" userId="0e2ecf8e83907c9d" providerId="LiveId" clId="{7F7B3551-04CE-491D-ADB5-4C9626CD3484}" dt="2024-05-21T10:11:32.426" v="125" actId="478"/>
          <ac:spMkLst>
            <pc:docMk/>
            <pc:sldMk cId="0" sldId="257"/>
            <ac:spMk id="9" creationId="{34C59A11-3B38-8AB9-CDF7-320BC8DB6AD1}"/>
          </ac:spMkLst>
        </pc:spChg>
        <pc:spChg chg="add del mod">
          <ac:chgData name="Tom Parkinson" userId="0e2ecf8e83907c9d" providerId="LiveId" clId="{7F7B3551-04CE-491D-ADB5-4C9626CD3484}" dt="2024-05-21T10:11:32.426" v="125" actId="478"/>
          <ac:spMkLst>
            <pc:docMk/>
            <pc:sldMk cId="0" sldId="257"/>
            <ac:spMk id="10" creationId="{D3B0733D-257B-B32C-7D42-CA3A206A2F58}"/>
          </ac:spMkLst>
        </pc:spChg>
        <pc:spChg chg="add mod">
          <ac:chgData name="Tom Parkinson" userId="0e2ecf8e83907c9d" providerId="LiveId" clId="{7F7B3551-04CE-491D-ADB5-4C9626CD3484}" dt="2024-05-21T10:11:33.527" v="126"/>
          <ac:spMkLst>
            <pc:docMk/>
            <pc:sldMk cId="0" sldId="257"/>
            <ac:spMk id="12" creationId="{1DB20E41-BD30-0654-C789-CD41382A2226}"/>
          </ac:spMkLst>
        </pc:spChg>
        <pc:spChg chg="add mod">
          <ac:chgData name="Tom Parkinson" userId="0e2ecf8e83907c9d" providerId="LiveId" clId="{7F7B3551-04CE-491D-ADB5-4C9626CD3484}" dt="2024-05-21T10:11:33.527" v="126"/>
          <ac:spMkLst>
            <pc:docMk/>
            <pc:sldMk cId="0" sldId="257"/>
            <ac:spMk id="13" creationId="{977FF20C-5BEE-DDA1-564B-F310A50B8786}"/>
          </ac:spMkLst>
        </pc:spChg>
        <pc:spChg chg="add mod">
          <ac:chgData name="Tom Parkinson" userId="0e2ecf8e83907c9d" providerId="LiveId" clId="{7F7B3551-04CE-491D-ADB5-4C9626CD3484}" dt="2024-05-21T10:11:33.527" v="126"/>
          <ac:spMkLst>
            <pc:docMk/>
            <pc:sldMk cId="0" sldId="257"/>
            <ac:spMk id="14" creationId="{4D00A86A-6B1E-6B5E-02F8-6AE85C49F2F6}"/>
          </ac:spMkLst>
        </pc:spChg>
        <pc:spChg chg="add mod">
          <ac:chgData name="Tom Parkinson" userId="0e2ecf8e83907c9d" providerId="LiveId" clId="{7F7B3551-04CE-491D-ADB5-4C9626CD3484}" dt="2024-05-21T10:11:33.527" v="126"/>
          <ac:spMkLst>
            <pc:docMk/>
            <pc:sldMk cId="0" sldId="257"/>
            <ac:spMk id="15" creationId="{0314A967-C0B6-74F2-D546-A59557A250C4}"/>
          </ac:spMkLst>
        </pc:spChg>
        <pc:spChg chg="add mod">
          <ac:chgData name="Tom Parkinson" userId="0e2ecf8e83907c9d" providerId="LiveId" clId="{7F7B3551-04CE-491D-ADB5-4C9626CD3484}" dt="2024-05-21T10:11:33.527" v="126"/>
          <ac:spMkLst>
            <pc:docMk/>
            <pc:sldMk cId="0" sldId="257"/>
            <ac:spMk id="16" creationId="{DD9291F0-8CFE-1A8F-677F-826B4C5EFC4D}"/>
          </ac:spMkLst>
        </pc:spChg>
        <pc:spChg chg="add mod">
          <ac:chgData name="Tom Parkinson" userId="0e2ecf8e83907c9d" providerId="LiveId" clId="{7F7B3551-04CE-491D-ADB5-4C9626CD3484}" dt="2024-05-21T10:11:33.527" v="126"/>
          <ac:spMkLst>
            <pc:docMk/>
            <pc:sldMk cId="0" sldId="257"/>
            <ac:spMk id="17" creationId="{F9F1EDF3-1F0B-9B53-2C20-74E04AC67503}"/>
          </ac:spMkLst>
        </pc:spChg>
        <pc:spChg chg="add mod">
          <ac:chgData name="Tom Parkinson" userId="0e2ecf8e83907c9d" providerId="LiveId" clId="{7F7B3551-04CE-491D-ADB5-4C9626CD3484}" dt="2024-05-21T10:11:33.527" v="126"/>
          <ac:spMkLst>
            <pc:docMk/>
            <pc:sldMk cId="0" sldId="257"/>
            <ac:spMk id="18" creationId="{CEBC4E52-9A82-CE6E-72BF-ED07BA947E9A}"/>
          </ac:spMkLst>
        </pc:spChg>
        <pc:spChg chg="add mod">
          <ac:chgData name="Tom Parkinson" userId="0e2ecf8e83907c9d" providerId="LiveId" clId="{7F7B3551-04CE-491D-ADB5-4C9626CD3484}" dt="2024-05-21T10:11:33.527" v="126"/>
          <ac:spMkLst>
            <pc:docMk/>
            <pc:sldMk cId="0" sldId="257"/>
            <ac:spMk id="19" creationId="{1CA5A741-9B3E-2490-75FB-C3EB1BF03E1C}"/>
          </ac:spMkLst>
        </pc:spChg>
        <pc:spChg chg="add mod">
          <ac:chgData name="Tom Parkinson" userId="0e2ecf8e83907c9d" providerId="LiveId" clId="{7F7B3551-04CE-491D-ADB5-4C9626CD3484}" dt="2024-05-21T10:11:46.118" v="127"/>
          <ac:spMkLst>
            <pc:docMk/>
            <pc:sldMk cId="0" sldId="257"/>
            <ac:spMk id="20" creationId="{4D489E78-81A2-2AC2-447F-0CDEF5615C8D}"/>
          </ac:spMkLst>
        </pc:spChg>
        <pc:spChg chg="add mod">
          <ac:chgData name="Tom Parkinson" userId="0e2ecf8e83907c9d" providerId="LiveId" clId="{7F7B3551-04CE-491D-ADB5-4C9626CD3484}" dt="2024-05-21T10:11:46.118" v="127"/>
          <ac:spMkLst>
            <pc:docMk/>
            <pc:sldMk cId="0" sldId="257"/>
            <ac:spMk id="21" creationId="{F7B84ED2-6544-C8CE-F8E8-47B11EE8D7B3}"/>
          </ac:spMkLst>
        </pc:spChg>
        <pc:spChg chg="add mod">
          <ac:chgData name="Tom Parkinson" userId="0e2ecf8e83907c9d" providerId="LiveId" clId="{7F7B3551-04CE-491D-ADB5-4C9626CD3484}" dt="2024-05-21T10:11:46.118" v="127"/>
          <ac:spMkLst>
            <pc:docMk/>
            <pc:sldMk cId="0" sldId="257"/>
            <ac:spMk id="22" creationId="{D73FCF87-5EAA-E4F9-D9A2-64EFD631B5CB}"/>
          </ac:spMkLst>
        </pc:spChg>
        <pc:spChg chg="add mod">
          <ac:chgData name="Tom Parkinson" userId="0e2ecf8e83907c9d" providerId="LiveId" clId="{7F7B3551-04CE-491D-ADB5-4C9626CD3484}" dt="2024-05-21T10:11:46.118" v="127"/>
          <ac:spMkLst>
            <pc:docMk/>
            <pc:sldMk cId="0" sldId="257"/>
            <ac:spMk id="23" creationId="{9185B759-83F6-0D61-D9AC-B5F4BF8746F8}"/>
          </ac:spMkLst>
        </pc:spChg>
        <pc:spChg chg="add mod">
          <ac:chgData name="Tom Parkinson" userId="0e2ecf8e83907c9d" providerId="LiveId" clId="{7F7B3551-04CE-491D-ADB5-4C9626CD3484}" dt="2024-05-21T10:11:46.118" v="127"/>
          <ac:spMkLst>
            <pc:docMk/>
            <pc:sldMk cId="0" sldId="257"/>
            <ac:spMk id="24" creationId="{2EA7C185-7C81-8FAB-EA63-5FF2C6E11099}"/>
          </ac:spMkLst>
        </pc:spChg>
        <pc:spChg chg="add mod">
          <ac:chgData name="Tom Parkinson" userId="0e2ecf8e83907c9d" providerId="LiveId" clId="{7F7B3551-04CE-491D-ADB5-4C9626CD3484}" dt="2024-05-21T10:11:46.118" v="127"/>
          <ac:spMkLst>
            <pc:docMk/>
            <pc:sldMk cId="0" sldId="257"/>
            <ac:spMk id="25" creationId="{60E993F3-EEED-57B0-0BC8-600AFAD1E685}"/>
          </ac:spMkLst>
        </pc:spChg>
        <pc:spChg chg="add mod">
          <ac:chgData name="Tom Parkinson" userId="0e2ecf8e83907c9d" providerId="LiveId" clId="{7F7B3551-04CE-491D-ADB5-4C9626CD3484}" dt="2024-05-21T10:11:46.118" v="127"/>
          <ac:spMkLst>
            <pc:docMk/>
            <pc:sldMk cId="0" sldId="257"/>
            <ac:spMk id="26" creationId="{238BE587-D570-F1E5-709A-93A48EF5B4B5}"/>
          </ac:spMkLst>
        </pc:spChg>
        <pc:spChg chg="add mod">
          <ac:chgData name="Tom Parkinson" userId="0e2ecf8e83907c9d" providerId="LiveId" clId="{7F7B3551-04CE-491D-ADB5-4C9626CD3484}" dt="2024-05-21T10:11:46.118" v="127"/>
          <ac:spMkLst>
            <pc:docMk/>
            <pc:sldMk cId="0" sldId="257"/>
            <ac:spMk id="27" creationId="{2E12A7D7-F5AB-6B92-E275-85FC461D4FC5}"/>
          </ac:spMkLst>
        </pc:spChg>
        <pc:spChg chg="add mod">
          <ac:chgData name="Tom Parkinson" userId="0e2ecf8e83907c9d" providerId="LiveId" clId="{7F7B3551-04CE-491D-ADB5-4C9626CD3484}" dt="2024-05-21T10:17:36.318" v="409" actId="20577"/>
          <ac:spMkLst>
            <pc:docMk/>
            <pc:sldMk cId="0" sldId="257"/>
            <ac:spMk id="28" creationId="{36DB541E-CA1F-3FD6-9932-CA2E9C9B6D3F}"/>
          </ac:spMkLst>
        </pc:spChg>
        <pc:spChg chg="add del mod">
          <ac:chgData name="Tom Parkinson" userId="0e2ecf8e83907c9d" providerId="LiveId" clId="{7F7B3551-04CE-491D-ADB5-4C9626CD3484}" dt="2024-05-21T10:12:40.343" v="134" actId="478"/>
          <ac:spMkLst>
            <pc:docMk/>
            <pc:sldMk cId="0" sldId="257"/>
            <ac:spMk id="29" creationId="{69EB2ADE-CFE7-4750-92CB-37AD0605C228}"/>
          </ac:spMkLst>
        </pc:spChg>
        <pc:spChg chg="add del mod">
          <ac:chgData name="Tom Parkinson" userId="0e2ecf8e83907c9d" providerId="LiveId" clId="{7F7B3551-04CE-491D-ADB5-4C9626CD3484}" dt="2024-05-21T10:12:40.343" v="134" actId="478"/>
          <ac:spMkLst>
            <pc:docMk/>
            <pc:sldMk cId="0" sldId="257"/>
            <ac:spMk id="30" creationId="{963A7BF2-D845-46D9-CC5E-7987C2BB29B1}"/>
          </ac:spMkLst>
        </pc:spChg>
        <pc:spChg chg="add mod">
          <ac:chgData name="Tom Parkinson" userId="0e2ecf8e83907c9d" providerId="LiveId" clId="{7F7B3551-04CE-491D-ADB5-4C9626CD3484}" dt="2024-05-21T10:14:38.984" v="172" actId="207"/>
          <ac:spMkLst>
            <pc:docMk/>
            <pc:sldMk cId="0" sldId="257"/>
            <ac:spMk id="31" creationId="{C01F2F0A-4238-E04C-B419-81CF187CC338}"/>
          </ac:spMkLst>
        </pc:spChg>
        <pc:spChg chg="mod">
          <ac:chgData name="Tom Parkinson" userId="0e2ecf8e83907c9d" providerId="LiveId" clId="{7F7B3551-04CE-491D-ADB5-4C9626CD3484}" dt="2024-05-21T10:09:55.094" v="72" actId="20577"/>
          <ac:spMkLst>
            <pc:docMk/>
            <pc:sldMk cId="0" sldId="257"/>
            <ac:spMk id="130" creationId="{00000000-0000-0000-0000-000000000000}"/>
          </ac:spMkLst>
        </pc:spChg>
        <pc:spChg chg="del">
          <ac:chgData name="Tom Parkinson" userId="0e2ecf8e83907c9d" providerId="LiveId" clId="{7F7B3551-04CE-491D-ADB5-4C9626CD3484}" dt="2024-05-21T10:11:28.154" v="123" actId="478"/>
          <ac:spMkLst>
            <pc:docMk/>
            <pc:sldMk cId="0" sldId="257"/>
            <ac:spMk id="132" creationId="{00000000-0000-0000-0000-000000000000}"/>
          </ac:spMkLst>
        </pc:spChg>
        <pc:spChg chg="add del mod">
          <ac:chgData name="Tom Parkinson" userId="0e2ecf8e83907c9d" providerId="LiveId" clId="{7F7B3551-04CE-491D-ADB5-4C9626CD3484}" dt="2024-05-21T10:12:40.343" v="134" actId="478"/>
          <ac:spMkLst>
            <pc:docMk/>
            <pc:sldMk cId="0" sldId="257"/>
            <ac:spMk id="133" creationId="{A02C8C24-76EF-AD94-EB6A-F62B7B0707F1}"/>
          </ac:spMkLst>
        </pc:spChg>
        <pc:spChg chg="add del mod">
          <ac:chgData name="Tom Parkinson" userId="0e2ecf8e83907c9d" providerId="LiveId" clId="{7F7B3551-04CE-491D-ADB5-4C9626CD3484}" dt="2024-05-21T10:12:40.343" v="134" actId="478"/>
          <ac:spMkLst>
            <pc:docMk/>
            <pc:sldMk cId="0" sldId="257"/>
            <ac:spMk id="134" creationId="{E556D260-E012-0758-6876-2D35E166489F}"/>
          </ac:spMkLst>
        </pc:spChg>
        <pc:spChg chg="add mod">
          <ac:chgData name="Tom Parkinson" userId="0e2ecf8e83907c9d" providerId="LiveId" clId="{7F7B3551-04CE-491D-ADB5-4C9626CD3484}" dt="2024-05-21T10:14:54.600" v="176" actId="207"/>
          <ac:spMkLst>
            <pc:docMk/>
            <pc:sldMk cId="0" sldId="257"/>
            <ac:spMk id="135" creationId="{C92D2F07-C547-8C2D-64E1-90C91879CAD6}"/>
          </ac:spMkLst>
        </pc:spChg>
        <pc:spChg chg="add del mod">
          <ac:chgData name="Tom Parkinson" userId="0e2ecf8e83907c9d" providerId="LiveId" clId="{7F7B3551-04CE-491D-ADB5-4C9626CD3484}" dt="2024-05-21T10:13:39.559" v="157" actId="478"/>
          <ac:spMkLst>
            <pc:docMk/>
            <pc:sldMk cId="0" sldId="257"/>
            <ac:spMk id="136" creationId="{BA0F4050-576C-3051-A978-2AC44BC831FE}"/>
          </ac:spMkLst>
        </pc:spChg>
        <pc:spChg chg="add del mod">
          <ac:chgData name="Tom Parkinson" userId="0e2ecf8e83907c9d" providerId="LiveId" clId="{7F7B3551-04CE-491D-ADB5-4C9626CD3484}" dt="2024-05-21T10:12:51.396" v="137" actId="478"/>
          <ac:spMkLst>
            <pc:docMk/>
            <pc:sldMk cId="0" sldId="257"/>
            <ac:spMk id="137" creationId="{93896DF8-6EB1-7C26-15A4-A6A7AFC0FAEC}"/>
          </ac:spMkLst>
        </pc:spChg>
        <pc:spChg chg="add del mod">
          <ac:chgData name="Tom Parkinson" userId="0e2ecf8e83907c9d" providerId="LiveId" clId="{7F7B3551-04CE-491D-ADB5-4C9626CD3484}" dt="2024-05-21T10:12:51.396" v="137" actId="478"/>
          <ac:spMkLst>
            <pc:docMk/>
            <pc:sldMk cId="0" sldId="257"/>
            <ac:spMk id="138" creationId="{DB31E1D8-99AF-EF96-D6E0-17DEF8F69B3E}"/>
          </ac:spMkLst>
        </pc:spChg>
        <pc:spChg chg="add mod">
          <ac:chgData name="Tom Parkinson" userId="0e2ecf8e83907c9d" providerId="LiveId" clId="{7F7B3551-04CE-491D-ADB5-4C9626CD3484}" dt="2024-05-21T13:56:37.471" v="2212" actId="20577"/>
          <ac:spMkLst>
            <pc:docMk/>
            <pc:sldMk cId="0" sldId="257"/>
            <ac:spMk id="139" creationId="{D16FEB75-E51E-B1B2-8A55-803A24FD69E0}"/>
          </ac:spMkLst>
        </pc:spChg>
        <pc:spChg chg="add mod">
          <ac:chgData name="Tom Parkinson" userId="0e2ecf8e83907c9d" providerId="LiveId" clId="{7F7B3551-04CE-491D-ADB5-4C9626CD3484}" dt="2024-05-21T10:32:35.077" v="804" actId="20577"/>
          <ac:spMkLst>
            <pc:docMk/>
            <pc:sldMk cId="0" sldId="257"/>
            <ac:spMk id="140" creationId="{26C15100-7045-B28A-4702-E5519E3848C4}"/>
          </ac:spMkLst>
        </pc:spChg>
        <pc:spChg chg="add mod">
          <ac:chgData name="Tom Parkinson" userId="0e2ecf8e83907c9d" providerId="LiveId" clId="{7F7B3551-04CE-491D-ADB5-4C9626CD3484}" dt="2024-05-21T14:49:10.801" v="4237" actId="20577"/>
          <ac:spMkLst>
            <pc:docMk/>
            <pc:sldMk cId="0" sldId="257"/>
            <ac:spMk id="141" creationId="{46AAC241-E712-162A-74F4-AECC7E97028D}"/>
          </ac:spMkLst>
        </pc:spChg>
        <pc:spChg chg="add mod">
          <ac:chgData name="Tom Parkinson" userId="0e2ecf8e83907c9d" providerId="LiveId" clId="{7F7B3551-04CE-491D-ADB5-4C9626CD3484}" dt="2024-05-21T10:15:23.232" v="216" actId="20577"/>
          <ac:spMkLst>
            <pc:docMk/>
            <pc:sldMk cId="0" sldId="257"/>
            <ac:spMk id="142" creationId="{2827E6BE-666A-DE21-C3C2-30FD3E122647}"/>
          </ac:spMkLst>
        </pc:spChg>
        <pc:spChg chg="add mod">
          <ac:chgData name="Tom Parkinson" userId="0e2ecf8e83907c9d" providerId="LiveId" clId="{7F7B3551-04CE-491D-ADB5-4C9626CD3484}" dt="2024-05-21T10:14:54.600" v="176" actId="207"/>
          <ac:spMkLst>
            <pc:docMk/>
            <pc:sldMk cId="0" sldId="257"/>
            <ac:spMk id="143" creationId="{492EA0D9-0D80-1AA6-B287-26875DA7E47B}"/>
          </ac:spMkLst>
        </pc:spChg>
        <pc:cxnChg chg="add del mod">
          <ac:chgData name="Tom Parkinson" userId="0e2ecf8e83907c9d" providerId="LiveId" clId="{7F7B3551-04CE-491D-ADB5-4C9626CD3484}" dt="2024-05-21T10:11:32.426" v="125" actId="478"/>
          <ac:cxnSpMkLst>
            <pc:docMk/>
            <pc:sldMk cId="0" sldId="257"/>
            <ac:cxnSpMk id="2" creationId="{244342BB-796C-7F9C-CDFB-6457BF7829FE}"/>
          </ac:cxnSpMkLst>
        </pc:cxnChg>
        <pc:cxnChg chg="add mod">
          <ac:chgData name="Tom Parkinson" userId="0e2ecf8e83907c9d" providerId="LiveId" clId="{7F7B3551-04CE-491D-ADB5-4C9626CD3484}" dt="2024-05-21T10:11:33.527" v="126"/>
          <ac:cxnSpMkLst>
            <pc:docMk/>
            <pc:sldMk cId="0" sldId="257"/>
            <ac:cxnSpMk id="11" creationId="{5FF84764-E05D-1B75-35B8-1DA5C3CE92D4}"/>
          </ac:cxnSpMkLst>
        </pc:cxnChg>
      </pc:sldChg>
      <pc:sldChg chg="del">
        <pc:chgData name="Tom Parkinson" userId="0e2ecf8e83907c9d" providerId="LiveId" clId="{7F7B3551-04CE-491D-ADB5-4C9626CD3484}" dt="2024-05-21T10:09:59.617" v="73" actId="47"/>
        <pc:sldMkLst>
          <pc:docMk/>
          <pc:sldMk cId="0" sldId="258"/>
        </pc:sldMkLst>
      </pc:sldChg>
      <pc:sldChg chg="modSp del mod">
        <pc:chgData name="Tom Parkinson" userId="0e2ecf8e83907c9d" providerId="LiveId" clId="{7F7B3551-04CE-491D-ADB5-4C9626CD3484}" dt="2024-05-21T10:33:13.565" v="840" actId="47"/>
        <pc:sldMkLst>
          <pc:docMk/>
          <pc:sldMk cId="0" sldId="259"/>
        </pc:sldMkLst>
        <pc:spChg chg="mod">
          <ac:chgData name="Tom Parkinson" userId="0e2ecf8e83907c9d" providerId="LiveId" clId="{7F7B3551-04CE-491D-ADB5-4C9626CD3484}" dt="2024-05-21T10:10:21.555" v="89" actId="20577"/>
          <ac:spMkLst>
            <pc:docMk/>
            <pc:sldMk cId="0" sldId="259"/>
            <ac:spMk id="148" creationId="{00000000-0000-0000-0000-000000000000}"/>
          </ac:spMkLst>
        </pc:spChg>
        <pc:spChg chg="mod">
          <ac:chgData name="Tom Parkinson" userId="0e2ecf8e83907c9d" providerId="LiveId" clId="{7F7B3551-04CE-491D-ADB5-4C9626CD3484}" dt="2024-05-21T10:10:15.231" v="76"/>
          <ac:spMkLst>
            <pc:docMk/>
            <pc:sldMk cId="0" sldId="259"/>
            <ac:spMk id="149" creationId="{00000000-0000-0000-0000-000000000000}"/>
          </ac:spMkLst>
        </pc:spChg>
      </pc:sldChg>
      <pc:sldChg chg="modSp del mod">
        <pc:chgData name="Tom Parkinson" userId="0e2ecf8e83907c9d" providerId="LiveId" clId="{7F7B3551-04CE-491D-ADB5-4C9626CD3484}" dt="2024-05-21T10:36:52.071" v="1000" actId="47"/>
        <pc:sldMkLst>
          <pc:docMk/>
          <pc:sldMk cId="0" sldId="260"/>
        </pc:sldMkLst>
        <pc:spChg chg="mod">
          <ac:chgData name="Tom Parkinson" userId="0e2ecf8e83907c9d" providerId="LiveId" clId="{7F7B3551-04CE-491D-ADB5-4C9626CD3484}" dt="2024-05-21T10:10:57.328" v="122"/>
          <ac:spMkLst>
            <pc:docMk/>
            <pc:sldMk cId="0" sldId="260"/>
            <ac:spMk id="158" creationId="{00000000-0000-0000-0000-000000000000}"/>
          </ac:spMkLst>
        </pc:spChg>
      </pc:sldChg>
      <pc:sldChg chg="del">
        <pc:chgData name="Tom Parkinson" userId="0e2ecf8e83907c9d" providerId="LiveId" clId="{7F7B3551-04CE-491D-ADB5-4C9626CD3484}" dt="2024-05-21T10:10:27.547" v="90" actId="47"/>
        <pc:sldMkLst>
          <pc:docMk/>
          <pc:sldMk cId="0" sldId="261"/>
        </pc:sldMkLst>
      </pc:sldChg>
      <pc:sldChg chg="addSp modSp mod ord">
        <pc:chgData name="Tom Parkinson" userId="0e2ecf8e83907c9d" providerId="LiveId" clId="{7F7B3551-04CE-491D-ADB5-4C9626CD3484}" dt="2024-05-21T10:36:41.071" v="999" actId="14100"/>
        <pc:sldMkLst>
          <pc:docMk/>
          <pc:sldMk cId="0" sldId="262"/>
        </pc:sldMkLst>
        <pc:spChg chg="mod">
          <ac:chgData name="Tom Parkinson" userId="0e2ecf8e83907c9d" providerId="LiveId" clId="{7F7B3551-04CE-491D-ADB5-4C9626CD3484}" dt="2024-05-21T10:10:33.761" v="103" actId="20577"/>
          <ac:spMkLst>
            <pc:docMk/>
            <pc:sldMk cId="0" sldId="262"/>
            <ac:spMk id="175" creationId="{00000000-0000-0000-0000-000000000000}"/>
          </ac:spMkLst>
        </pc:spChg>
        <pc:spChg chg="mod">
          <ac:chgData name="Tom Parkinson" userId="0e2ecf8e83907c9d" providerId="LiveId" clId="{7F7B3551-04CE-491D-ADB5-4C9626CD3484}" dt="2024-05-21T10:10:53.118" v="121" actId="20577"/>
          <ac:spMkLst>
            <pc:docMk/>
            <pc:sldMk cId="0" sldId="262"/>
            <ac:spMk id="176" creationId="{00000000-0000-0000-0000-000000000000}"/>
          </ac:spMkLst>
        </pc:spChg>
        <pc:spChg chg="mod">
          <ac:chgData name="Tom Parkinson" userId="0e2ecf8e83907c9d" providerId="LiveId" clId="{7F7B3551-04CE-491D-ADB5-4C9626CD3484}" dt="2024-05-21T10:35:32.980" v="991" actId="5793"/>
          <ac:spMkLst>
            <pc:docMk/>
            <pc:sldMk cId="0" sldId="262"/>
            <ac:spMk id="177" creationId="{00000000-0000-0000-0000-000000000000}"/>
          </ac:spMkLst>
        </pc:spChg>
        <pc:picChg chg="add mod">
          <ac:chgData name="Tom Parkinson" userId="0e2ecf8e83907c9d" providerId="LiveId" clId="{7F7B3551-04CE-491D-ADB5-4C9626CD3484}" dt="2024-05-21T10:34:44.993" v="967" actId="14100"/>
          <ac:picMkLst>
            <pc:docMk/>
            <pc:sldMk cId="0" sldId="262"/>
            <ac:picMk id="3" creationId="{7A3F10F1-E721-DC9A-9B41-B497C42741AC}"/>
          </ac:picMkLst>
        </pc:picChg>
        <pc:picChg chg="add mod">
          <ac:chgData name="Tom Parkinson" userId="0e2ecf8e83907c9d" providerId="LiveId" clId="{7F7B3551-04CE-491D-ADB5-4C9626CD3484}" dt="2024-05-21T10:36:41.071" v="999" actId="14100"/>
          <ac:picMkLst>
            <pc:docMk/>
            <pc:sldMk cId="0" sldId="262"/>
            <ac:picMk id="5" creationId="{54B28526-D9AD-BF4E-E89B-356FED6423AB}"/>
          </ac:picMkLst>
        </pc:picChg>
        <pc:picChg chg="add mod">
          <ac:chgData name="Tom Parkinson" userId="0e2ecf8e83907c9d" providerId="LiveId" clId="{7F7B3551-04CE-491D-ADB5-4C9626CD3484}" dt="2024-05-21T10:36:33.452" v="997" actId="1076"/>
          <ac:picMkLst>
            <pc:docMk/>
            <pc:sldMk cId="0" sldId="262"/>
            <ac:picMk id="7" creationId="{83A3AF15-5833-095D-1CCA-A8EA9798DDC5}"/>
          </ac:picMkLst>
        </pc:picChg>
      </pc:sldChg>
      <pc:sldChg chg="addSp delSp modSp add mod">
        <pc:chgData name="Tom Parkinson" userId="0e2ecf8e83907c9d" providerId="LiveId" clId="{7F7B3551-04CE-491D-ADB5-4C9626CD3484}" dt="2024-05-21T10:39:39.673" v="1146" actId="14100"/>
        <pc:sldMkLst>
          <pc:docMk/>
          <pc:sldMk cId="3257578694" sldId="263"/>
        </pc:sldMkLst>
        <pc:spChg chg="mod">
          <ac:chgData name="Tom Parkinson" userId="0e2ecf8e83907c9d" providerId="LiveId" clId="{7F7B3551-04CE-491D-ADB5-4C9626CD3484}" dt="2024-05-21T10:39:12.734" v="1143" actId="20577"/>
          <ac:spMkLst>
            <pc:docMk/>
            <pc:sldMk cId="3257578694" sldId="263"/>
            <ac:spMk id="177" creationId="{00000000-0000-0000-0000-000000000000}"/>
          </ac:spMkLst>
        </pc:spChg>
        <pc:picChg chg="del">
          <ac:chgData name="Tom Parkinson" userId="0e2ecf8e83907c9d" providerId="LiveId" clId="{7F7B3551-04CE-491D-ADB5-4C9626CD3484}" dt="2024-05-21T10:37:36.415" v="1060" actId="478"/>
          <ac:picMkLst>
            <pc:docMk/>
            <pc:sldMk cId="3257578694" sldId="263"/>
            <ac:picMk id="3" creationId="{7A3F10F1-E721-DC9A-9B41-B497C42741AC}"/>
          </ac:picMkLst>
        </pc:picChg>
        <pc:picChg chg="add mod">
          <ac:chgData name="Tom Parkinson" userId="0e2ecf8e83907c9d" providerId="LiveId" clId="{7F7B3551-04CE-491D-ADB5-4C9626CD3484}" dt="2024-05-21T10:39:39.673" v="1146" actId="14100"/>
          <ac:picMkLst>
            <pc:docMk/>
            <pc:sldMk cId="3257578694" sldId="263"/>
            <ac:picMk id="4" creationId="{FEAE5589-817E-5D7F-2F98-AE7EF2F29BC0}"/>
          </ac:picMkLst>
        </pc:picChg>
        <pc:picChg chg="del">
          <ac:chgData name="Tom Parkinson" userId="0e2ecf8e83907c9d" providerId="LiveId" clId="{7F7B3551-04CE-491D-ADB5-4C9626CD3484}" dt="2024-05-21T10:37:52.384" v="1065" actId="478"/>
          <ac:picMkLst>
            <pc:docMk/>
            <pc:sldMk cId="3257578694" sldId="263"/>
            <ac:picMk id="5" creationId="{54B28526-D9AD-BF4E-E89B-356FED6423AB}"/>
          </ac:picMkLst>
        </pc:picChg>
        <pc:picChg chg="del">
          <ac:chgData name="Tom Parkinson" userId="0e2ecf8e83907c9d" providerId="LiveId" clId="{7F7B3551-04CE-491D-ADB5-4C9626CD3484}" dt="2024-05-21T10:37:52.384" v="1065" actId="478"/>
          <ac:picMkLst>
            <pc:docMk/>
            <pc:sldMk cId="3257578694" sldId="263"/>
            <ac:picMk id="7" creationId="{83A3AF15-5833-095D-1CCA-A8EA9798DDC5}"/>
          </ac:picMkLst>
        </pc:picChg>
      </pc:sldChg>
      <pc:sldChg chg="delSp modSp add del mod">
        <pc:chgData name="Tom Parkinson" userId="0e2ecf8e83907c9d" providerId="LiveId" clId="{7F7B3551-04CE-491D-ADB5-4C9626CD3484}" dt="2024-05-21T10:40:38.105" v="1152" actId="47"/>
        <pc:sldMkLst>
          <pc:docMk/>
          <pc:sldMk cId="707572325" sldId="264"/>
        </pc:sldMkLst>
        <pc:spChg chg="mod">
          <ac:chgData name="Tom Parkinson" userId="0e2ecf8e83907c9d" providerId="LiveId" clId="{7F7B3551-04CE-491D-ADB5-4C9626CD3484}" dt="2024-05-21T10:40:17.243" v="1149" actId="20577"/>
          <ac:spMkLst>
            <pc:docMk/>
            <pc:sldMk cId="707572325" sldId="264"/>
            <ac:spMk id="177" creationId="{00000000-0000-0000-0000-000000000000}"/>
          </ac:spMkLst>
        </pc:spChg>
        <pc:picChg chg="del">
          <ac:chgData name="Tom Parkinson" userId="0e2ecf8e83907c9d" providerId="LiveId" clId="{7F7B3551-04CE-491D-ADB5-4C9626CD3484}" dt="2024-05-21T10:40:19.339" v="1150" actId="478"/>
          <ac:picMkLst>
            <pc:docMk/>
            <pc:sldMk cId="707572325" sldId="264"/>
            <ac:picMk id="4" creationId="{FEAE5589-817E-5D7F-2F98-AE7EF2F29BC0}"/>
          </ac:picMkLst>
        </pc:picChg>
      </pc:sldChg>
      <pc:sldChg chg="addSp delSp modSp add mod">
        <pc:chgData name="Tom Parkinson" userId="0e2ecf8e83907c9d" providerId="LiveId" clId="{7F7B3551-04CE-491D-ADB5-4C9626CD3484}" dt="2024-05-21T10:43:18.176" v="1303" actId="14100"/>
        <pc:sldMkLst>
          <pc:docMk/>
          <pc:sldMk cId="609242771" sldId="265"/>
        </pc:sldMkLst>
        <pc:spChg chg="mod">
          <ac:chgData name="Tom Parkinson" userId="0e2ecf8e83907c9d" providerId="LiveId" clId="{7F7B3551-04CE-491D-ADB5-4C9626CD3484}" dt="2024-05-21T10:42:46.506" v="1300" actId="20577"/>
          <ac:spMkLst>
            <pc:docMk/>
            <pc:sldMk cId="609242771" sldId="265"/>
            <ac:spMk id="177" creationId="{00000000-0000-0000-0000-000000000000}"/>
          </ac:spMkLst>
        </pc:spChg>
        <pc:picChg chg="add mod">
          <ac:chgData name="Tom Parkinson" userId="0e2ecf8e83907c9d" providerId="LiveId" clId="{7F7B3551-04CE-491D-ADB5-4C9626CD3484}" dt="2024-05-21T10:43:18.176" v="1303" actId="14100"/>
          <ac:picMkLst>
            <pc:docMk/>
            <pc:sldMk cId="609242771" sldId="265"/>
            <ac:picMk id="3" creationId="{425BC124-F9CD-4BB7-D28D-982DFFE4A5ED}"/>
          </ac:picMkLst>
        </pc:picChg>
        <pc:picChg chg="del">
          <ac:chgData name="Tom Parkinson" userId="0e2ecf8e83907c9d" providerId="LiveId" clId="{7F7B3551-04CE-491D-ADB5-4C9626CD3484}" dt="2024-05-21T10:41:39.039" v="1223" actId="478"/>
          <ac:picMkLst>
            <pc:docMk/>
            <pc:sldMk cId="609242771" sldId="265"/>
            <ac:picMk id="4" creationId="{FEAE5589-817E-5D7F-2F98-AE7EF2F29BC0}"/>
          </ac:picMkLst>
        </pc:picChg>
      </pc:sldChg>
      <pc:sldChg chg="addSp delSp modSp add mod">
        <pc:chgData name="Tom Parkinson" userId="0e2ecf8e83907c9d" providerId="LiveId" clId="{7F7B3551-04CE-491D-ADB5-4C9626CD3484}" dt="2024-05-21T10:49:21.560" v="1415" actId="20577"/>
        <pc:sldMkLst>
          <pc:docMk/>
          <pc:sldMk cId="3532832095" sldId="266"/>
        </pc:sldMkLst>
        <pc:spChg chg="mod">
          <ac:chgData name="Tom Parkinson" userId="0e2ecf8e83907c9d" providerId="LiveId" clId="{7F7B3551-04CE-491D-ADB5-4C9626CD3484}" dt="2024-05-21T10:43:50.535" v="1316" actId="20577"/>
          <ac:spMkLst>
            <pc:docMk/>
            <pc:sldMk cId="3532832095" sldId="266"/>
            <ac:spMk id="176" creationId="{00000000-0000-0000-0000-000000000000}"/>
          </ac:spMkLst>
        </pc:spChg>
        <pc:spChg chg="mod">
          <ac:chgData name="Tom Parkinson" userId="0e2ecf8e83907c9d" providerId="LiveId" clId="{7F7B3551-04CE-491D-ADB5-4C9626CD3484}" dt="2024-05-21T10:49:21.560" v="1415" actId="20577"/>
          <ac:spMkLst>
            <pc:docMk/>
            <pc:sldMk cId="3532832095" sldId="266"/>
            <ac:spMk id="177" creationId="{00000000-0000-0000-0000-000000000000}"/>
          </ac:spMkLst>
        </pc:spChg>
        <pc:picChg chg="del">
          <ac:chgData name="Tom Parkinson" userId="0e2ecf8e83907c9d" providerId="LiveId" clId="{7F7B3551-04CE-491D-ADB5-4C9626CD3484}" dt="2024-05-21T10:48:08.101" v="1405" actId="478"/>
          <ac:picMkLst>
            <pc:docMk/>
            <pc:sldMk cId="3532832095" sldId="266"/>
            <ac:picMk id="3" creationId="{7A3F10F1-E721-DC9A-9B41-B497C42741AC}"/>
          </ac:picMkLst>
        </pc:picChg>
        <pc:picChg chg="add mod">
          <ac:chgData name="Tom Parkinson" userId="0e2ecf8e83907c9d" providerId="LiveId" clId="{7F7B3551-04CE-491D-ADB5-4C9626CD3484}" dt="2024-05-21T10:48:49.692" v="1410" actId="14100"/>
          <ac:picMkLst>
            <pc:docMk/>
            <pc:sldMk cId="3532832095" sldId="266"/>
            <ac:picMk id="4" creationId="{B7639711-0819-57F2-86EC-86F702CCF9FA}"/>
          </ac:picMkLst>
        </pc:picChg>
        <pc:picChg chg="del">
          <ac:chgData name="Tom Parkinson" userId="0e2ecf8e83907c9d" providerId="LiveId" clId="{7F7B3551-04CE-491D-ADB5-4C9626CD3484}" dt="2024-05-21T10:48:06.706" v="1404" actId="478"/>
          <ac:picMkLst>
            <pc:docMk/>
            <pc:sldMk cId="3532832095" sldId="266"/>
            <ac:picMk id="5" creationId="{54B28526-D9AD-BF4E-E89B-356FED6423AB}"/>
          </ac:picMkLst>
        </pc:picChg>
        <pc:picChg chg="del">
          <ac:chgData name="Tom Parkinson" userId="0e2ecf8e83907c9d" providerId="LiveId" clId="{7F7B3551-04CE-491D-ADB5-4C9626CD3484}" dt="2024-05-21T10:48:06.706" v="1404" actId="478"/>
          <ac:picMkLst>
            <pc:docMk/>
            <pc:sldMk cId="3532832095" sldId="266"/>
            <ac:picMk id="7" creationId="{83A3AF15-5833-095D-1CCA-A8EA9798DDC5}"/>
          </ac:picMkLst>
        </pc:picChg>
      </pc:sldChg>
      <pc:sldChg chg="addSp delSp modSp add mod">
        <pc:chgData name="Tom Parkinson" userId="0e2ecf8e83907c9d" providerId="LiveId" clId="{7F7B3551-04CE-491D-ADB5-4C9626CD3484}" dt="2024-05-21T10:51:18.875" v="1675" actId="1035"/>
        <pc:sldMkLst>
          <pc:docMk/>
          <pc:sldMk cId="3645617806" sldId="267"/>
        </pc:sldMkLst>
        <pc:spChg chg="mod">
          <ac:chgData name="Tom Parkinson" userId="0e2ecf8e83907c9d" providerId="LiveId" clId="{7F7B3551-04CE-491D-ADB5-4C9626CD3484}" dt="2024-05-21T10:49:31.405" v="1431" actId="20577"/>
          <ac:spMkLst>
            <pc:docMk/>
            <pc:sldMk cId="3645617806" sldId="267"/>
            <ac:spMk id="176" creationId="{00000000-0000-0000-0000-000000000000}"/>
          </ac:spMkLst>
        </pc:spChg>
        <pc:spChg chg="mod">
          <ac:chgData name="Tom Parkinson" userId="0e2ecf8e83907c9d" providerId="LiveId" clId="{7F7B3551-04CE-491D-ADB5-4C9626CD3484}" dt="2024-05-21T10:51:14.516" v="1664" actId="20577"/>
          <ac:spMkLst>
            <pc:docMk/>
            <pc:sldMk cId="3645617806" sldId="267"/>
            <ac:spMk id="177" creationId="{00000000-0000-0000-0000-000000000000}"/>
          </ac:spMkLst>
        </pc:spChg>
        <pc:picChg chg="add mod">
          <ac:chgData name="Tom Parkinson" userId="0e2ecf8e83907c9d" providerId="LiveId" clId="{7F7B3551-04CE-491D-ADB5-4C9626CD3484}" dt="2024-05-21T10:51:18.875" v="1675" actId="1035"/>
          <ac:picMkLst>
            <pc:docMk/>
            <pc:sldMk cId="3645617806" sldId="267"/>
            <ac:picMk id="3" creationId="{CC8E225A-0C44-6CF0-B93A-3CD90D053D5A}"/>
          </ac:picMkLst>
        </pc:picChg>
        <pc:picChg chg="del">
          <ac:chgData name="Tom Parkinson" userId="0e2ecf8e83907c9d" providerId="LiveId" clId="{7F7B3551-04CE-491D-ADB5-4C9626CD3484}" dt="2024-05-21T10:49:52.145" v="1514" actId="478"/>
          <ac:picMkLst>
            <pc:docMk/>
            <pc:sldMk cId="3645617806" sldId="267"/>
            <ac:picMk id="4" creationId="{B7639711-0819-57F2-86EC-86F702CCF9FA}"/>
          </ac:picMkLst>
        </pc:picChg>
      </pc:sldChg>
      <pc:sldChg chg="addSp delSp modSp add mod">
        <pc:chgData name="Tom Parkinson" userId="0e2ecf8e83907c9d" providerId="LiveId" clId="{7F7B3551-04CE-491D-ADB5-4C9626CD3484}" dt="2024-05-21T13:38:09.702" v="1783" actId="1076"/>
        <pc:sldMkLst>
          <pc:docMk/>
          <pc:sldMk cId="1102119394" sldId="268"/>
        </pc:sldMkLst>
        <pc:spChg chg="mod">
          <ac:chgData name="Tom Parkinson" userId="0e2ecf8e83907c9d" providerId="LiveId" clId="{7F7B3551-04CE-491D-ADB5-4C9626CD3484}" dt="2024-05-21T13:37:35.649" v="1779" actId="20577"/>
          <ac:spMkLst>
            <pc:docMk/>
            <pc:sldMk cId="1102119394" sldId="268"/>
            <ac:spMk id="177" creationId="{00000000-0000-0000-0000-000000000000}"/>
          </ac:spMkLst>
        </pc:spChg>
        <pc:picChg chg="del">
          <ac:chgData name="Tom Parkinson" userId="0e2ecf8e83907c9d" providerId="LiveId" clId="{7F7B3551-04CE-491D-ADB5-4C9626CD3484}" dt="2024-05-21T10:51:24.745" v="1677" actId="478"/>
          <ac:picMkLst>
            <pc:docMk/>
            <pc:sldMk cId="1102119394" sldId="268"/>
            <ac:picMk id="3" creationId="{CC8E225A-0C44-6CF0-B93A-3CD90D053D5A}"/>
          </ac:picMkLst>
        </pc:picChg>
        <pc:picChg chg="add mod">
          <ac:chgData name="Tom Parkinson" userId="0e2ecf8e83907c9d" providerId="LiveId" clId="{7F7B3551-04CE-491D-ADB5-4C9626CD3484}" dt="2024-05-21T13:38:09.702" v="1783" actId="1076"/>
          <ac:picMkLst>
            <pc:docMk/>
            <pc:sldMk cId="1102119394" sldId="268"/>
            <ac:picMk id="4" creationId="{77CEBCE1-CF3F-1506-7B16-B5F90D442029}"/>
          </ac:picMkLst>
        </pc:picChg>
      </pc:sldChg>
      <pc:sldChg chg="addSp delSp modSp add mod">
        <pc:chgData name="Tom Parkinson" userId="0e2ecf8e83907c9d" providerId="LiveId" clId="{7F7B3551-04CE-491D-ADB5-4C9626CD3484}" dt="2024-05-21T13:41:18.874" v="2004" actId="14100"/>
        <pc:sldMkLst>
          <pc:docMk/>
          <pc:sldMk cId="207959234" sldId="269"/>
        </pc:sldMkLst>
        <pc:spChg chg="mod">
          <ac:chgData name="Tom Parkinson" userId="0e2ecf8e83907c9d" providerId="LiveId" clId="{7F7B3551-04CE-491D-ADB5-4C9626CD3484}" dt="2024-05-21T13:40:27.360" v="1994" actId="20577"/>
          <ac:spMkLst>
            <pc:docMk/>
            <pc:sldMk cId="207959234" sldId="269"/>
            <ac:spMk id="177" creationId="{00000000-0000-0000-0000-000000000000}"/>
          </ac:spMkLst>
        </pc:spChg>
        <pc:picChg chg="add mod">
          <ac:chgData name="Tom Parkinson" userId="0e2ecf8e83907c9d" providerId="LiveId" clId="{7F7B3551-04CE-491D-ADB5-4C9626CD3484}" dt="2024-05-21T13:39:32.629" v="1865" actId="14100"/>
          <ac:picMkLst>
            <pc:docMk/>
            <pc:sldMk cId="207959234" sldId="269"/>
            <ac:picMk id="3" creationId="{0AC5635F-0188-E1D2-BE79-830FCA929B00}"/>
          </ac:picMkLst>
        </pc:picChg>
        <pc:picChg chg="del">
          <ac:chgData name="Tom Parkinson" userId="0e2ecf8e83907c9d" providerId="LiveId" clId="{7F7B3551-04CE-491D-ADB5-4C9626CD3484}" dt="2024-05-21T13:39:09.926" v="1862" actId="478"/>
          <ac:picMkLst>
            <pc:docMk/>
            <pc:sldMk cId="207959234" sldId="269"/>
            <ac:picMk id="4" creationId="{77CEBCE1-CF3F-1506-7B16-B5F90D442029}"/>
          </ac:picMkLst>
        </pc:picChg>
        <pc:picChg chg="add mod">
          <ac:chgData name="Tom Parkinson" userId="0e2ecf8e83907c9d" providerId="LiveId" clId="{7F7B3551-04CE-491D-ADB5-4C9626CD3484}" dt="2024-05-21T13:40:57.105" v="2001" actId="14100"/>
          <ac:picMkLst>
            <pc:docMk/>
            <pc:sldMk cId="207959234" sldId="269"/>
            <ac:picMk id="6" creationId="{DE5910D4-3E59-23B7-CF22-790CE4FDE991}"/>
          </ac:picMkLst>
        </pc:picChg>
        <pc:picChg chg="add mod">
          <ac:chgData name="Tom Parkinson" userId="0e2ecf8e83907c9d" providerId="LiveId" clId="{7F7B3551-04CE-491D-ADB5-4C9626CD3484}" dt="2024-05-21T13:41:18.874" v="2004" actId="14100"/>
          <ac:picMkLst>
            <pc:docMk/>
            <pc:sldMk cId="207959234" sldId="269"/>
            <ac:picMk id="8" creationId="{05E3542C-9416-67D0-0F25-59B743BAFEF5}"/>
          </ac:picMkLst>
        </pc:picChg>
      </pc:sldChg>
      <pc:sldChg chg="addSp delSp modSp add mod">
        <pc:chgData name="Tom Parkinson" userId="0e2ecf8e83907c9d" providerId="LiveId" clId="{7F7B3551-04CE-491D-ADB5-4C9626CD3484}" dt="2024-05-21T13:56:45.613" v="2233" actId="20577"/>
        <pc:sldMkLst>
          <pc:docMk/>
          <pc:sldMk cId="806930326" sldId="270"/>
        </pc:sldMkLst>
        <pc:spChg chg="add del mod">
          <ac:chgData name="Tom Parkinson" userId="0e2ecf8e83907c9d" providerId="LiveId" clId="{7F7B3551-04CE-491D-ADB5-4C9626CD3484}" dt="2024-05-21T13:56:26.680" v="2199" actId="478"/>
          <ac:spMkLst>
            <pc:docMk/>
            <pc:sldMk cId="806930326" sldId="270"/>
            <ac:spMk id="2" creationId="{74653768-29A3-8FDF-7B21-348A94FC1C67}"/>
          </ac:spMkLst>
        </pc:spChg>
        <pc:spChg chg="mod">
          <ac:chgData name="Tom Parkinson" userId="0e2ecf8e83907c9d" providerId="LiveId" clId="{7F7B3551-04CE-491D-ADB5-4C9626CD3484}" dt="2024-05-21T13:56:45.613" v="2233" actId="20577"/>
          <ac:spMkLst>
            <pc:docMk/>
            <pc:sldMk cId="806930326" sldId="270"/>
            <ac:spMk id="176" creationId="{00000000-0000-0000-0000-000000000000}"/>
          </ac:spMkLst>
        </pc:spChg>
        <pc:spChg chg="mod">
          <ac:chgData name="Tom Parkinson" userId="0e2ecf8e83907c9d" providerId="LiveId" clId="{7F7B3551-04CE-491D-ADB5-4C9626CD3484}" dt="2024-05-21T13:54:37.471" v="2139" actId="14100"/>
          <ac:spMkLst>
            <pc:docMk/>
            <pc:sldMk cId="806930326" sldId="270"/>
            <ac:spMk id="177" creationId="{00000000-0000-0000-0000-000000000000}"/>
          </ac:spMkLst>
        </pc:spChg>
        <pc:picChg chg="del">
          <ac:chgData name="Tom Parkinson" userId="0e2ecf8e83907c9d" providerId="LiveId" clId="{7F7B3551-04CE-491D-ADB5-4C9626CD3484}" dt="2024-05-21T13:41:53.268" v="2030" actId="478"/>
          <ac:picMkLst>
            <pc:docMk/>
            <pc:sldMk cId="806930326" sldId="270"/>
            <ac:picMk id="3" creationId="{0AC5635F-0188-E1D2-BE79-830FCA929B00}"/>
          </ac:picMkLst>
        </pc:picChg>
        <pc:picChg chg="del">
          <ac:chgData name="Tom Parkinson" userId="0e2ecf8e83907c9d" providerId="LiveId" clId="{7F7B3551-04CE-491D-ADB5-4C9626CD3484}" dt="2024-05-21T13:41:53.268" v="2030" actId="478"/>
          <ac:picMkLst>
            <pc:docMk/>
            <pc:sldMk cId="806930326" sldId="270"/>
            <ac:picMk id="6" creationId="{DE5910D4-3E59-23B7-CF22-790CE4FDE991}"/>
          </ac:picMkLst>
        </pc:picChg>
        <pc:picChg chg="del">
          <ac:chgData name="Tom Parkinson" userId="0e2ecf8e83907c9d" providerId="LiveId" clId="{7F7B3551-04CE-491D-ADB5-4C9626CD3484}" dt="2024-05-21T13:41:53.268" v="2030" actId="478"/>
          <ac:picMkLst>
            <pc:docMk/>
            <pc:sldMk cId="806930326" sldId="270"/>
            <ac:picMk id="8" creationId="{05E3542C-9416-67D0-0F25-59B743BAFEF5}"/>
          </ac:picMkLst>
        </pc:picChg>
        <pc:picChg chg="add mod">
          <ac:chgData name="Tom Parkinson" userId="0e2ecf8e83907c9d" providerId="LiveId" clId="{7F7B3551-04CE-491D-ADB5-4C9626CD3484}" dt="2024-05-21T13:53:04.233" v="2037" actId="1076"/>
          <ac:picMkLst>
            <pc:docMk/>
            <pc:sldMk cId="806930326" sldId="270"/>
            <ac:picMk id="1026" creationId="{2B1BC345-A956-05B2-38EF-C8F9C6B4396C}"/>
          </ac:picMkLst>
        </pc:picChg>
      </pc:sldChg>
      <pc:sldChg chg="addSp delSp modSp add mod">
        <pc:chgData name="Tom Parkinson" userId="0e2ecf8e83907c9d" providerId="LiveId" clId="{7F7B3551-04CE-491D-ADB5-4C9626CD3484}" dt="2024-05-21T14:03:56.868" v="2534" actId="20577"/>
        <pc:sldMkLst>
          <pc:docMk/>
          <pc:sldMk cId="1391896337" sldId="271"/>
        </pc:sldMkLst>
        <pc:spChg chg="mod">
          <ac:chgData name="Tom Parkinson" userId="0e2ecf8e83907c9d" providerId="LiveId" clId="{7F7B3551-04CE-491D-ADB5-4C9626CD3484}" dt="2024-05-21T13:57:20.518" v="2252" actId="6549"/>
          <ac:spMkLst>
            <pc:docMk/>
            <pc:sldMk cId="1391896337" sldId="271"/>
            <ac:spMk id="176" creationId="{00000000-0000-0000-0000-000000000000}"/>
          </ac:spMkLst>
        </pc:spChg>
        <pc:spChg chg="mod">
          <ac:chgData name="Tom Parkinson" userId="0e2ecf8e83907c9d" providerId="LiveId" clId="{7F7B3551-04CE-491D-ADB5-4C9626CD3484}" dt="2024-05-21T14:03:56.868" v="2534" actId="20577"/>
          <ac:spMkLst>
            <pc:docMk/>
            <pc:sldMk cId="1391896337" sldId="271"/>
            <ac:spMk id="177" creationId="{00000000-0000-0000-0000-000000000000}"/>
          </ac:spMkLst>
        </pc:spChg>
        <pc:picChg chg="add del mod">
          <ac:chgData name="Tom Parkinson" userId="0e2ecf8e83907c9d" providerId="LiveId" clId="{7F7B3551-04CE-491D-ADB5-4C9626CD3484}" dt="2024-05-21T14:01:15.258" v="2465" actId="478"/>
          <ac:picMkLst>
            <pc:docMk/>
            <pc:sldMk cId="1391896337" sldId="271"/>
            <ac:picMk id="3" creationId="{FFCCE449-9CED-D338-E253-D561C4737E20}"/>
          </ac:picMkLst>
        </pc:picChg>
        <pc:picChg chg="add mod">
          <ac:chgData name="Tom Parkinson" userId="0e2ecf8e83907c9d" providerId="LiveId" clId="{7F7B3551-04CE-491D-ADB5-4C9626CD3484}" dt="2024-05-21T14:02:16.121" v="2470" actId="14100"/>
          <ac:picMkLst>
            <pc:docMk/>
            <pc:sldMk cId="1391896337" sldId="271"/>
            <ac:picMk id="5" creationId="{79DB6B06-0647-944B-6EB5-9CD6B5C60531}"/>
          </ac:picMkLst>
        </pc:picChg>
        <pc:picChg chg="add mod">
          <ac:chgData name="Tom Parkinson" userId="0e2ecf8e83907c9d" providerId="LiveId" clId="{7F7B3551-04CE-491D-ADB5-4C9626CD3484}" dt="2024-05-21T14:03:42.414" v="2481" actId="14100"/>
          <ac:picMkLst>
            <pc:docMk/>
            <pc:sldMk cId="1391896337" sldId="271"/>
            <ac:picMk id="7" creationId="{EA5C1B9D-AF5C-CE34-89A5-3F404344D189}"/>
          </ac:picMkLst>
        </pc:picChg>
        <pc:picChg chg="del">
          <ac:chgData name="Tom Parkinson" userId="0e2ecf8e83907c9d" providerId="LiveId" clId="{7F7B3551-04CE-491D-ADB5-4C9626CD3484}" dt="2024-05-21T13:55:35.156" v="2141" actId="478"/>
          <ac:picMkLst>
            <pc:docMk/>
            <pc:sldMk cId="1391896337" sldId="271"/>
            <ac:picMk id="1026" creationId="{2B1BC345-A956-05B2-38EF-C8F9C6B4396C}"/>
          </ac:picMkLst>
        </pc:picChg>
        <pc:picChg chg="add del mod">
          <ac:chgData name="Tom Parkinson" userId="0e2ecf8e83907c9d" providerId="LiveId" clId="{7F7B3551-04CE-491D-ADB5-4C9626CD3484}" dt="2024-05-21T14:01:15.258" v="2465" actId="478"/>
          <ac:picMkLst>
            <pc:docMk/>
            <pc:sldMk cId="1391896337" sldId="271"/>
            <ac:picMk id="2050" creationId="{C1F40C35-9888-AD70-72F3-3BD9E750D987}"/>
          </ac:picMkLst>
        </pc:picChg>
      </pc:sldChg>
      <pc:sldChg chg="modSp add mod ord">
        <pc:chgData name="Tom Parkinson" userId="0e2ecf8e83907c9d" providerId="LiveId" clId="{7F7B3551-04CE-491D-ADB5-4C9626CD3484}" dt="2024-05-21T14:00:59.079" v="2464"/>
        <pc:sldMkLst>
          <pc:docMk/>
          <pc:sldMk cId="1906730820" sldId="272"/>
        </pc:sldMkLst>
        <pc:spChg chg="mod">
          <ac:chgData name="Tom Parkinson" userId="0e2ecf8e83907c9d" providerId="LiveId" clId="{7F7B3551-04CE-491D-ADB5-4C9626CD3484}" dt="2024-05-21T14:00:51.405" v="2454" actId="20577"/>
          <ac:spMkLst>
            <pc:docMk/>
            <pc:sldMk cId="1906730820" sldId="272"/>
            <ac:spMk id="177" creationId="{00000000-0000-0000-0000-000000000000}"/>
          </ac:spMkLst>
        </pc:spChg>
        <pc:picChg chg="mod">
          <ac:chgData name="Tom Parkinson" userId="0e2ecf8e83907c9d" providerId="LiveId" clId="{7F7B3551-04CE-491D-ADB5-4C9626CD3484}" dt="2024-05-21T14:00:55.169" v="2462" actId="1036"/>
          <ac:picMkLst>
            <pc:docMk/>
            <pc:sldMk cId="1906730820" sldId="272"/>
            <ac:picMk id="3" creationId="{FFCCE449-9CED-D338-E253-D561C4737E20}"/>
          </ac:picMkLst>
        </pc:picChg>
        <pc:picChg chg="mod">
          <ac:chgData name="Tom Parkinson" userId="0e2ecf8e83907c9d" providerId="LiveId" clId="{7F7B3551-04CE-491D-ADB5-4C9626CD3484}" dt="2024-05-21T14:00:55.169" v="2462" actId="1036"/>
          <ac:picMkLst>
            <pc:docMk/>
            <pc:sldMk cId="1906730820" sldId="272"/>
            <ac:picMk id="2050" creationId="{C1F40C35-9888-AD70-72F3-3BD9E750D987}"/>
          </ac:picMkLst>
        </pc:picChg>
      </pc:sldChg>
      <pc:sldChg chg="addSp delSp modSp add mod">
        <pc:chgData name="Tom Parkinson" userId="0e2ecf8e83907c9d" providerId="LiveId" clId="{7F7B3551-04CE-491D-ADB5-4C9626CD3484}" dt="2024-05-21T14:05:09.023" v="2560" actId="14100"/>
        <pc:sldMkLst>
          <pc:docMk/>
          <pc:sldMk cId="1335187472" sldId="273"/>
        </pc:sldMkLst>
        <pc:spChg chg="mod">
          <ac:chgData name="Tom Parkinson" userId="0e2ecf8e83907c9d" providerId="LiveId" clId="{7F7B3551-04CE-491D-ADB5-4C9626CD3484}" dt="2024-05-21T14:04:17.796" v="2551" actId="20577"/>
          <ac:spMkLst>
            <pc:docMk/>
            <pc:sldMk cId="1335187472" sldId="273"/>
            <ac:spMk id="177" creationId="{00000000-0000-0000-0000-000000000000}"/>
          </ac:spMkLst>
        </pc:spChg>
        <pc:picChg chg="add mod">
          <ac:chgData name="Tom Parkinson" userId="0e2ecf8e83907c9d" providerId="LiveId" clId="{7F7B3551-04CE-491D-ADB5-4C9626CD3484}" dt="2024-05-21T14:04:47.327" v="2556" actId="14100"/>
          <ac:picMkLst>
            <pc:docMk/>
            <pc:sldMk cId="1335187472" sldId="273"/>
            <ac:picMk id="3" creationId="{24104058-4563-A2D9-65F8-76143F27404A}"/>
          </ac:picMkLst>
        </pc:picChg>
        <pc:picChg chg="del">
          <ac:chgData name="Tom Parkinson" userId="0e2ecf8e83907c9d" providerId="LiveId" clId="{7F7B3551-04CE-491D-ADB5-4C9626CD3484}" dt="2024-05-21T14:04:42.406" v="2553" actId="478"/>
          <ac:picMkLst>
            <pc:docMk/>
            <pc:sldMk cId="1335187472" sldId="273"/>
            <ac:picMk id="5" creationId="{79DB6B06-0647-944B-6EB5-9CD6B5C60531}"/>
          </ac:picMkLst>
        </pc:picChg>
        <pc:picChg chg="add mod">
          <ac:chgData name="Tom Parkinson" userId="0e2ecf8e83907c9d" providerId="LiveId" clId="{7F7B3551-04CE-491D-ADB5-4C9626CD3484}" dt="2024-05-21T14:05:09.023" v="2560" actId="14100"/>
          <ac:picMkLst>
            <pc:docMk/>
            <pc:sldMk cId="1335187472" sldId="273"/>
            <ac:picMk id="6" creationId="{D15875B0-3B7B-1D3E-9324-ED180FDA4FF0}"/>
          </ac:picMkLst>
        </pc:picChg>
        <pc:picChg chg="del">
          <ac:chgData name="Tom Parkinson" userId="0e2ecf8e83907c9d" providerId="LiveId" clId="{7F7B3551-04CE-491D-ADB5-4C9626CD3484}" dt="2024-05-21T14:04:19.434" v="2552" actId="478"/>
          <ac:picMkLst>
            <pc:docMk/>
            <pc:sldMk cId="1335187472" sldId="273"/>
            <ac:picMk id="7" creationId="{EA5C1B9D-AF5C-CE34-89A5-3F404344D189}"/>
          </ac:picMkLst>
        </pc:picChg>
      </pc:sldChg>
      <pc:sldChg chg="addSp delSp modSp add mod">
        <pc:chgData name="Tom Parkinson" userId="0e2ecf8e83907c9d" providerId="LiveId" clId="{7F7B3551-04CE-491D-ADB5-4C9626CD3484}" dt="2024-05-21T14:47:23.155" v="4171" actId="20577"/>
        <pc:sldMkLst>
          <pc:docMk/>
          <pc:sldMk cId="2620957548" sldId="274"/>
        </pc:sldMkLst>
        <pc:spChg chg="add mod">
          <ac:chgData name="Tom Parkinson" userId="0e2ecf8e83907c9d" providerId="LiveId" clId="{7F7B3551-04CE-491D-ADB5-4C9626CD3484}" dt="2024-05-21T14:47:23.155" v="4171" actId="20577"/>
          <ac:spMkLst>
            <pc:docMk/>
            <pc:sldMk cId="2620957548" sldId="274"/>
            <ac:spMk id="5" creationId="{422F08D0-E3F2-14D8-849C-8E9C207F0057}"/>
          </ac:spMkLst>
        </pc:spChg>
        <pc:spChg chg="mod">
          <ac:chgData name="Tom Parkinson" userId="0e2ecf8e83907c9d" providerId="LiveId" clId="{7F7B3551-04CE-491D-ADB5-4C9626CD3484}" dt="2024-05-21T14:10:58.842" v="2608" actId="20577"/>
          <ac:spMkLst>
            <pc:docMk/>
            <pc:sldMk cId="2620957548" sldId="274"/>
            <ac:spMk id="176" creationId="{00000000-0000-0000-0000-000000000000}"/>
          </ac:spMkLst>
        </pc:spChg>
        <pc:spChg chg="mod">
          <ac:chgData name="Tom Parkinson" userId="0e2ecf8e83907c9d" providerId="LiveId" clId="{7F7B3551-04CE-491D-ADB5-4C9626CD3484}" dt="2024-05-21T14:30:44.584" v="3744" actId="20577"/>
          <ac:spMkLst>
            <pc:docMk/>
            <pc:sldMk cId="2620957548" sldId="274"/>
            <ac:spMk id="177" creationId="{00000000-0000-0000-0000-000000000000}"/>
          </ac:spMkLst>
        </pc:spChg>
        <pc:picChg chg="del">
          <ac:chgData name="Tom Parkinson" userId="0e2ecf8e83907c9d" providerId="LiveId" clId="{7F7B3551-04CE-491D-ADB5-4C9626CD3484}" dt="2024-05-21T14:10:25.837" v="2599" actId="478"/>
          <ac:picMkLst>
            <pc:docMk/>
            <pc:sldMk cId="2620957548" sldId="274"/>
            <ac:picMk id="3" creationId="{24104058-4563-A2D9-65F8-76143F27404A}"/>
          </ac:picMkLst>
        </pc:picChg>
        <pc:picChg chg="del">
          <ac:chgData name="Tom Parkinson" userId="0e2ecf8e83907c9d" providerId="LiveId" clId="{7F7B3551-04CE-491D-ADB5-4C9626CD3484}" dt="2024-05-21T14:10:25.837" v="2599" actId="478"/>
          <ac:picMkLst>
            <pc:docMk/>
            <pc:sldMk cId="2620957548" sldId="274"/>
            <ac:picMk id="6" creationId="{D15875B0-3B7B-1D3E-9324-ED180FDA4FF0}"/>
          </ac:picMkLst>
        </pc:picChg>
        <pc:cxnChg chg="add mod">
          <ac:chgData name="Tom Parkinson" userId="0e2ecf8e83907c9d" providerId="LiveId" clId="{7F7B3551-04CE-491D-ADB5-4C9626CD3484}" dt="2024-05-21T14:10:49.911" v="2604" actId="208"/>
          <ac:cxnSpMkLst>
            <pc:docMk/>
            <pc:sldMk cId="2620957548" sldId="274"/>
            <ac:cxnSpMk id="4" creationId="{EF456764-D8BF-C0A8-F104-599E3AF6CFE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44ef15d69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644ef15d6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1644ef15d6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9408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1644ef15d6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2014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1644ef15d6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5750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1644ef15d6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4200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1644ef15d6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6817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76cf7eb09_0_2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476cf7eb09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1644ef15d6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1644ef15d6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8804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1644ef15d6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6653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1644ef15d6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8554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1644ef15d6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856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1644ef15d6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5980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1644ef15d6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964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age">
  <p:cSld name="Title_Page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 flipH="1">
            <a:off x="658309" y="1489243"/>
            <a:ext cx="3103500" cy="3683100"/>
          </a:xfrm>
          <a:prstGeom prst="parallelogram">
            <a:avLst>
              <a:gd name="adj" fmla="val 7229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 flipH="1">
            <a:off x="723575" y="-30449"/>
            <a:ext cx="4383300" cy="5188800"/>
          </a:xfrm>
          <a:prstGeom prst="parallelogram">
            <a:avLst>
              <a:gd name="adj" fmla="val 7229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/>
          </a:blip>
          <a:srcRect l="7036" r="53053"/>
          <a:stretch/>
        </p:blipFill>
        <p:spPr>
          <a:xfrm>
            <a:off x="1608507" y="-39537"/>
            <a:ext cx="3120000" cy="5211900"/>
          </a:xfrm>
          <a:prstGeom prst="parallelogram">
            <a:avLst>
              <a:gd name="adj" fmla="val 58143"/>
            </a:avLst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Logo_Picture">
  <p:cSld name="White_Logo_Picture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06807" y="825536"/>
            <a:ext cx="80943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None/>
              <a:defRPr sz="3600" b="1" i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305991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305991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3"/>
          </p:nvPr>
        </p:nvSpPr>
        <p:spPr>
          <a:xfrm>
            <a:off x="371006" y="2765828"/>
            <a:ext cx="1159800" cy="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/>
              <a:buNone/>
              <a:defRPr sz="10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4"/>
          </p:nvPr>
        </p:nvSpPr>
        <p:spPr>
          <a:xfrm>
            <a:off x="1784396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5"/>
          </p:nvPr>
        </p:nvSpPr>
        <p:spPr>
          <a:xfrm>
            <a:off x="1784396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6"/>
          </p:nvPr>
        </p:nvSpPr>
        <p:spPr>
          <a:xfrm>
            <a:off x="1849411" y="2765828"/>
            <a:ext cx="11598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/>
              <a:buNone/>
              <a:defRPr sz="10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7"/>
          </p:nvPr>
        </p:nvSpPr>
        <p:spPr>
          <a:xfrm>
            <a:off x="3257179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8"/>
          </p:nvPr>
        </p:nvSpPr>
        <p:spPr>
          <a:xfrm>
            <a:off x="3257179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9"/>
          </p:nvPr>
        </p:nvSpPr>
        <p:spPr>
          <a:xfrm>
            <a:off x="3322194" y="2765828"/>
            <a:ext cx="1159800" cy="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/>
              <a:buNone/>
              <a:defRPr sz="10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3"/>
          </p:nvPr>
        </p:nvSpPr>
        <p:spPr>
          <a:xfrm>
            <a:off x="4735584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4"/>
          </p:nvPr>
        </p:nvSpPr>
        <p:spPr>
          <a:xfrm>
            <a:off x="4735584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5"/>
          </p:nvPr>
        </p:nvSpPr>
        <p:spPr>
          <a:xfrm>
            <a:off x="4800599" y="2765828"/>
            <a:ext cx="1159800" cy="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/>
              <a:buNone/>
              <a:defRPr sz="10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6"/>
          </p:nvPr>
        </p:nvSpPr>
        <p:spPr>
          <a:xfrm>
            <a:off x="6185882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7"/>
          </p:nvPr>
        </p:nvSpPr>
        <p:spPr>
          <a:xfrm>
            <a:off x="6185882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8"/>
          </p:nvPr>
        </p:nvSpPr>
        <p:spPr>
          <a:xfrm>
            <a:off x="6250897" y="2765828"/>
            <a:ext cx="1159800" cy="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/>
              <a:buNone/>
              <a:defRPr sz="10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9"/>
          </p:nvPr>
        </p:nvSpPr>
        <p:spPr>
          <a:xfrm>
            <a:off x="7624938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20"/>
          </p:nvPr>
        </p:nvSpPr>
        <p:spPr>
          <a:xfrm>
            <a:off x="7624938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21"/>
          </p:nvPr>
        </p:nvSpPr>
        <p:spPr>
          <a:xfrm>
            <a:off x="7689953" y="2765828"/>
            <a:ext cx="1159800" cy="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/>
              <a:buNone/>
              <a:defRPr sz="10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22"/>
          </p:nvPr>
        </p:nvSpPr>
        <p:spPr>
          <a:xfrm>
            <a:off x="1784757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/>
              <a:buNone/>
              <a:defRPr sz="7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23"/>
          </p:nvPr>
        </p:nvSpPr>
        <p:spPr>
          <a:xfrm>
            <a:off x="3245528" y="1774802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/>
              <a:buNone/>
              <a:defRPr sz="7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4"/>
          </p:nvPr>
        </p:nvSpPr>
        <p:spPr>
          <a:xfrm>
            <a:off x="4735584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/>
              <a:buNone/>
              <a:defRPr sz="7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5"/>
          </p:nvPr>
        </p:nvSpPr>
        <p:spPr>
          <a:xfrm>
            <a:off x="6185882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/>
              <a:buNone/>
              <a:defRPr sz="7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26"/>
          </p:nvPr>
        </p:nvSpPr>
        <p:spPr>
          <a:xfrm>
            <a:off x="7624938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/>
              <a:buNone/>
              <a:defRPr sz="7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27"/>
          </p:nvPr>
        </p:nvSpPr>
        <p:spPr>
          <a:xfrm>
            <a:off x="305991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/>
              <a:buNone/>
              <a:defRPr sz="7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_Light">
  <p:cSld name="Divider_Light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06807" y="2076454"/>
            <a:ext cx="5602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  <a:defRPr sz="3600" b="1" i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05991" y="2916621"/>
            <a:ext cx="56028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2"/>
          </p:nvPr>
        </p:nvSpPr>
        <p:spPr>
          <a:xfrm>
            <a:off x="371006" y="2765828"/>
            <a:ext cx="1159800" cy="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_Dark_2">
  <p:cSld name="Layout_Dark_2">
    <p:bg>
      <p:bgPr>
        <a:solidFill>
          <a:srgbClr val="00235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Arial"/>
              <a:buNone/>
              <a:defRPr sz="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Arial"/>
              <a:buNone/>
              <a:defRPr sz="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06807" y="400511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8837194" y="4660193"/>
            <a:ext cx="301838" cy="319370"/>
          </a:xfrm>
          <a:custGeom>
            <a:avLst/>
            <a:gdLst/>
            <a:ahLst/>
            <a:cxnLst/>
            <a:rect l="l" t="t" r="r" b="b"/>
            <a:pathLst>
              <a:path w="1916430" h="1047115" extrusionOk="0">
                <a:moveTo>
                  <a:pt x="1916172" y="0"/>
                </a:moveTo>
                <a:lnTo>
                  <a:pt x="0" y="0"/>
                </a:lnTo>
                <a:lnTo>
                  <a:pt x="0" y="1047088"/>
                </a:lnTo>
                <a:lnTo>
                  <a:pt x="1916172" y="1047088"/>
                </a:lnTo>
                <a:lnTo>
                  <a:pt x="191617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1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8835838" y="4711963"/>
            <a:ext cx="3024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10" b="0" i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sz="910" b="0" i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_Light_Blue">
  <p:cSld name="Layout_Light_Blue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Source Sans Pro"/>
              <a:buNone/>
              <a:defRPr sz="10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Source Sans Pro"/>
              <a:buNone/>
              <a:defRPr sz="10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/>
              <a:buNone/>
              <a:defRPr sz="75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/>
              <a:buNone/>
              <a:defRPr sz="75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/>
              <a:buNone/>
              <a:defRPr sz="75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/>
              <a:buNone/>
              <a:defRPr sz="75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8837194" y="4660193"/>
            <a:ext cx="301838" cy="319370"/>
          </a:xfrm>
          <a:custGeom>
            <a:avLst/>
            <a:gdLst/>
            <a:ahLst/>
            <a:cxnLst/>
            <a:rect l="l" t="t" r="r" b="b"/>
            <a:pathLst>
              <a:path w="1916430" h="1047115" extrusionOk="0">
                <a:moveTo>
                  <a:pt x="1916172" y="0"/>
                </a:moveTo>
                <a:lnTo>
                  <a:pt x="0" y="0"/>
                </a:lnTo>
                <a:lnTo>
                  <a:pt x="0" y="1047088"/>
                </a:lnTo>
                <a:lnTo>
                  <a:pt x="1916172" y="1047088"/>
                </a:lnTo>
                <a:lnTo>
                  <a:pt x="191617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1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8835838" y="4711963"/>
            <a:ext cx="3024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10" i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910" i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06807" y="472424"/>
            <a:ext cx="80943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ource Sans Pro SemiBold"/>
              <a:buNone/>
              <a:defRPr sz="2100" i="0" u="none" strike="noStrike" cap="none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-212651"/>
            <a:ext cx="164700" cy="164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1697138" y="-212651"/>
            <a:ext cx="164700" cy="16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191386" y="-212651"/>
            <a:ext cx="164700" cy="164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78785" y="-212651"/>
            <a:ext cx="164700" cy="164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66183" y="-212651"/>
            <a:ext cx="164700" cy="16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884537" y="-212651"/>
            <a:ext cx="164700" cy="16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090543" y="-212651"/>
            <a:ext cx="164700" cy="16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255348" y="-212651"/>
            <a:ext cx="164700" cy="16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440089" y="-212651"/>
            <a:ext cx="164700" cy="16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624830" y="-212651"/>
            <a:ext cx="164700" cy="16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6300" y="961250"/>
            <a:ext cx="336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193">
          <p15:clr>
            <a:srgbClr val="F26B43"/>
          </p15:clr>
        </p15:guide>
        <p15:guide id="4" orient="horz" pos="293">
          <p15:clr>
            <a:srgbClr val="F26B43"/>
          </p15:clr>
        </p15:guide>
        <p15:guide id="5" pos="5567">
          <p15:clr>
            <a:srgbClr val="F26B43"/>
          </p15:clr>
        </p15:guide>
        <p15:guide id="6" orient="horz" pos="2981">
          <p15:clr>
            <a:srgbClr val="F26B43"/>
          </p15:clr>
        </p15:guide>
        <p15:guide id="7" pos="5363">
          <p15:clr>
            <a:srgbClr val="F26B43"/>
          </p15:clr>
        </p15:guide>
        <p15:guide id="8" pos="5296">
          <p15:clr>
            <a:srgbClr val="F26B43"/>
          </p15:clr>
        </p15:guide>
        <p15:guide id="9" pos="1757">
          <p15:clr>
            <a:srgbClr val="F26B43"/>
          </p15:clr>
        </p15:guide>
        <p15:guide id="10" pos="40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4247975" y="1278750"/>
            <a:ext cx="47349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600" dirty="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Analysis of Asset Class ETF Data</a:t>
            </a:r>
            <a:endParaRPr sz="2600" dirty="0">
              <a:solidFill>
                <a:schemeClr val="dk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 dirty="0">
                <a:solidFill>
                  <a:srgbClr val="59595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Tom Parkinson</a:t>
            </a:r>
            <a:endParaRPr sz="2000" dirty="0">
              <a:solidFill>
                <a:srgbClr val="595959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600" dirty="0">
              <a:solidFill>
                <a:schemeClr val="dk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7294599" y="337168"/>
            <a:ext cx="1849500" cy="25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4" name="Google Shape;174;p28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dirty="0"/>
              <a:t>Tom Parkinson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Analysis of Asset Class ETF Data </a:t>
            </a:r>
            <a:r>
              <a:rPr lang="en" dirty="0"/>
              <a:t>– Correlation Analysis</a:t>
            </a:r>
            <a:endParaRPr dirty="0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4" y="989850"/>
            <a:ext cx="8586867" cy="422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Creating a correlation matrix for all numerical columns by relative strength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1BC345-A956-05B2-38EF-C8F9C6B43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38" y="1507067"/>
            <a:ext cx="4073029" cy="36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93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4" name="Google Shape;174;p28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dirty="0"/>
              <a:t>Tom Parkinson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Analysis of Asset Class ETF Data </a:t>
            </a:r>
            <a:r>
              <a:rPr lang="en" dirty="0"/>
              <a:t>– Data Visualisation</a:t>
            </a:r>
            <a:endParaRPr dirty="0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4" y="989850"/>
            <a:ext cx="8586867" cy="422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Creating High, Medium and Low 1 year performance buckets to see how the asset classes perform. </a:t>
            </a:r>
            <a:r>
              <a:rPr lang="en-US" sz="1500" dirty="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 you edit the graph so the columns go High, Medium and the Low?</a:t>
            </a:r>
            <a:endParaRPr lang="en-US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CCE449-9CED-D338-E253-D561C4737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08" y="1669643"/>
            <a:ext cx="3838425" cy="131062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1F40C35-9888-AD70-72F3-3BD9E750D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4" y="1543712"/>
            <a:ext cx="2675464" cy="351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730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4" name="Google Shape;174;p28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dirty="0"/>
              <a:t>Tom Parkinson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Analysis of Asset Class ETF Data </a:t>
            </a:r>
            <a:r>
              <a:rPr lang="en" dirty="0"/>
              <a:t>– Data Visualisation</a:t>
            </a:r>
            <a:endParaRPr dirty="0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4" y="989850"/>
            <a:ext cx="8586867" cy="422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 vs 5 year performance by Asset Class with tooltips </a:t>
            </a:r>
            <a:endParaRPr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B6B06-0647-944B-6EB5-9CD6B5C6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33" y="1517601"/>
            <a:ext cx="4280643" cy="3147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5C1B9D-AF5C-CE34-89A5-3F404344D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801" y="1671088"/>
            <a:ext cx="4166931" cy="149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9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4" name="Google Shape;174;p28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dirty="0"/>
              <a:t>Tom Parkinson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Analysis of Asset Class ETF Data </a:t>
            </a:r>
            <a:r>
              <a:rPr lang="en" dirty="0"/>
              <a:t>– Data Visualisation</a:t>
            </a:r>
            <a:endParaRPr dirty="0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4" y="989850"/>
            <a:ext cx="8586867" cy="422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 year vs size performance by Asset Class with tooltips </a:t>
            </a:r>
            <a:endParaRPr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104058-4563-A2D9-65F8-76143F274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01" y="1489026"/>
            <a:ext cx="4130731" cy="3108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5875B0-3B7B-1D3E-9324-ED180FDA4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869" y="1601907"/>
            <a:ext cx="4288495" cy="146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8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4" name="Google Shape;174;p28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dirty="0"/>
              <a:t>Tom Parkinson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Analysis of Asset Class ETF Data </a:t>
            </a:r>
            <a:r>
              <a:rPr lang="en" dirty="0"/>
              <a:t>– Initial Findings and Next Steps</a:t>
            </a:r>
            <a:endParaRPr dirty="0"/>
          </a:p>
        </p:txBody>
      </p:sp>
      <p:sp>
        <p:nvSpPr>
          <p:cNvPr id="177" name="Google Shape;177;p28"/>
          <p:cNvSpPr txBox="1"/>
          <p:nvPr/>
        </p:nvSpPr>
        <p:spPr>
          <a:xfrm>
            <a:off x="232191" y="1015248"/>
            <a:ext cx="4119676" cy="422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Initial Findings: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Correlation: </a:t>
            </a:r>
            <a:r>
              <a:rPr lang="en-US" sz="12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strong correlation of price data across all time periods as well fund flow with total assets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Performance Buckets: </a:t>
            </a:r>
            <a:r>
              <a:rPr lang="en-US" sz="12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across asset classes a consistent theme of Medium (5 &lt;= x &lt; 10) 1-year performance being the most concentrated. Commodities and Equities almost no low performers</a:t>
            </a:r>
            <a:endParaRPr lang="en-US" sz="1200" b="1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Performance over time: </a:t>
            </a:r>
            <a:r>
              <a:rPr lang="en-US" sz="12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clearly demonstrates the difficulty in sustaining excess performance over time e.g. max 1 year return over 250% but only 80% for 5 years</a:t>
            </a:r>
            <a:endParaRPr lang="en-US" sz="1200" b="1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Performance vs size: </a:t>
            </a:r>
            <a:r>
              <a:rPr lang="en-US" sz="12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seems to be a small inverse relationship between size and 1-year performance, likely explained by larger firms affecting market prices and thereby unable to generate excess returns </a:t>
            </a:r>
            <a:endParaRPr sz="1200" b="1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456764-D8BF-C0A8-F104-599E3AF6CFE4}"/>
              </a:ext>
            </a:extLst>
          </p:cNvPr>
          <p:cNvCxnSpPr/>
          <p:nvPr/>
        </p:nvCxnSpPr>
        <p:spPr>
          <a:xfrm>
            <a:off x="4461933" y="1075267"/>
            <a:ext cx="0" cy="3762473"/>
          </a:xfrm>
          <a:prstGeom prst="line">
            <a:avLst/>
          </a:prstGeom>
          <a:ln>
            <a:solidFill>
              <a:srgbClr val="6DC1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177;p28">
            <a:extLst>
              <a:ext uri="{FF2B5EF4-FFF2-40B4-BE49-F238E27FC236}">
                <a16:creationId xmlns:a16="http://schemas.microsoft.com/office/drawing/2014/main" id="{422F08D0-E3F2-14D8-849C-8E9C207F0057}"/>
              </a:ext>
            </a:extLst>
          </p:cNvPr>
          <p:cNvSpPr txBox="1"/>
          <p:nvPr/>
        </p:nvSpPr>
        <p:spPr>
          <a:xfrm>
            <a:off x="4595869" y="1015248"/>
            <a:ext cx="4119676" cy="422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Follow ups to enhance analysis: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Source Daily Fund Price Data: </a:t>
            </a:r>
            <a:r>
              <a:rPr lang="en-US" sz="12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order to calculate portfolio variance and therefore to understand the relative risk/reward profile</a:t>
            </a:r>
            <a:endParaRPr lang="en-US" sz="1200" b="1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efficient portfolio: </a:t>
            </a:r>
            <a:r>
              <a:rPr lang="en-US" sz="12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with the variance data a Markowitz efficient portfolio can be created to determine the optimal portfolio for believers in the efficient markets hypothesis</a:t>
            </a:r>
            <a:endParaRPr lang="en-US" sz="1200" b="1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Function to automate cleanup for any amount of files: </a:t>
            </a:r>
            <a:r>
              <a:rPr lang="en-US" sz="12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assuming the file format is consistent a function that can pick up all uploaded files and run the data cleanup based on the file name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Additional Asset Classes: </a:t>
            </a:r>
            <a:r>
              <a:rPr lang="en-US" sz="12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e.g. Real estate, currency </a:t>
            </a:r>
            <a:r>
              <a:rPr lang="en-US" sz="1200" dirty="0" err="1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etc</a:t>
            </a:r>
            <a:endParaRPr lang="en-US" sz="1200" b="1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b="1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62095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9" name="Google Shape;129;p23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dirty="0"/>
              <a:t>Tom Parkinson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DB541E-CA1F-3FD6-9932-CA2E9C9B6D3F}"/>
              </a:ext>
            </a:extLst>
          </p:cNvPr>
          <p:cNvSpPr/>
          <p:nvPr/>
        </p:nvSpPr>
        <p:spPr>
          <a:xfrm>
            <a:off x="181619" y="1482588"/>
            <a:ext cx="2282447" cy="2367518"/>
          </a:xfrm>
          <a:prstGeom prst="rect">
            <a:avLst/>
          </a:prstGeom>
          <a:noFill/>
          <a:ln w="28575" cap="flat" cmpd="sng" algn="ctr">
            <a:solidFill>
              <a:srgbClr val="6DC1B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sourced Exchange Traded Fund (ETF) data from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ETFdb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data covered ETFs in five asset classes: Alternatives, Bonds, Commodities, Equity &amp; Multi-Asset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1F2F0A-4238-E04C-B419-81CF187CC338}"/>
              </a:ext>
            </a:extLst>
          </p:cNvPr>
          <p:cNvSpPr/>
          <p:nvPr/>
        </p:nvSpPr>
        <p:spPr>
          <a:xfrm>
            <a:off x="181619" y="960550"/>
            <a:ext cx="2282447" cy="281110"/>
          </a:xfrm>
          <a:prstGeom prst="rect">
            <a:avLst/>
          </a:prstGeom>
          <a:solidFill>
            <a:srgbClr val="6DC1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3F3F3F"/>
              </a:buClr>
              <a:buSzPts val="100"/>
            </a:pPr>
            <a:r>
              <a:rPr lang="en-US" sz="1200" b="1" dirty="0">
                <a:solidFill>
                  <a:schemeClr val="bg1"/>
                </a:solidFill>
                <a:latin typeface="Source Sans Pro"/>
                <a:ea typeface="Source Sans Pro"/>
                <a:sym typeface="Source Sans Pro"/>
              </a:rPr>
              <a:t>Background</a:t>
            </a:r>
            <a:endParaRPr lang="en-GB" sz="1200" b="1" dirty="0">
              <a:solidFill>
                <a:schemeClr val="bg1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C92D2F07-C547-8C2D-64E1-90C91879CAD6}"/>
              </a:ext>
            </a:extLst>
          </p:cNvPr>
          <p:cNvSpPr/>
          <p:nvPr/>
        </p:nvSpPr>
        <p:spPr>
          <a:xfrm>
            <a:off x="2464066" y="2367941"/>
            <a:ext cx="697911" cy="281110"/>
          </a:xfrm>
          <a:prstGeom prst="rightArrow">
            <a:avLst/>
          </a:prstGeom>
          <a:solidFill>
            <a:srgbClr val="6DC1B9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16FEB75-E51E-B1B2-8A55-803A24FD69E0}"/>
              </a:ext>
            </a:extLst>
          </p:cNvPr>
          <p:cNvSpPr/>
          <p:nvPr/>
        </p:nvSpPr>
        <p:spPr>
          <a:xfrm>
            <a:off x="3161977" y="1482588"/>
            <a:ext cx="2282447" cy="2367518"/>
          </a:xfrm>
          <a:prstGeom prst="rect">
            <a:avLst/>
          </a:prstGeom>
          <a:noFill/>
          <a:ln w="28575" cap="flat" cmpd="sng" algn="ctr">
            <a:solidFill>
              <a:srgbClr val="6DC1B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1 Year Performance Data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cleanup and standardization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ensure consistency across files</a:t>
            </a:r>
            <a:endPara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columns to help inform the analysis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Merging datasets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including ensuring column completeness</a:t>
            </a:r>
            <a:endPara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Correlation analysis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to spot trends in the data</a:t>
            </a:r>
            <a:endParaRPr lang="en-US" sz="12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</a:t>
            </a:r>
            <a:r>
              <a:rPr lang="en-US" sz="1200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visualisation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6C15100-7045-B28A-4702-E5519E3848C4}"/>
              </a:ext>
            </a:extLst>
          </p:cNvPr>
          <p:cNvSpPr/>
          <p:nvPr/>
        </p:nvSpPr>
        <p:spPr>
          <a:xfrm>
            <a:off x="3161977" y="960550"/>
            <a:ext cx="2282447" cy="281110"/>
          </a:xfrm>
          <a:prstGeom prst="rect">
            <a:avLst/>
          </a:prstGeom>
          <a:solidFill>
            <a:srgbClr val="6DC1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3F3F3F"/>
              </a:buClr>
              <a:buSzPts val="100"/>
            </a:pPr>
            <a:r>
              <a:rPr lang="en-US" sz="1200" b="1" dirty="0">
                <a:solidFill>
                  <a:schemeClr val="bg1"/>
                </a:solidFill>
                <a:latin typeface="Source Sans Pro"/>
                <a:ea typeface="Source Sans Pro"/>
              </a:rPr>
              <a:t>Analysis Performed </a:t>
            </a:r>
            <a:endParaRPr lang="en-GB" sz="1200" b="1" dirty="0">
              <a:solidFill>
                <a:schemeClr val="bg1"/>
              </a:solidFill>
              <a:latin typeface="Source Sans Pro"/>
              <a:ea typeface="Source Sans Pro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6AAC241-E712-162A-74F4-AECC7E97028D}"/>
              </a:ext>
            </a:extLst>
          </p:cNvPr>
          <p:cNvSpPr/>
          <p:nvPr/>
        </p:nvSpPr>
        <p:spPr>
          <a:xfrm>
            <a:off x="6142335" y="1482588"/>
            <a:ext cx="2282447" cy="2367518"/>
          </a:xfrm>
          <a:prstGeom prst="rect">
            <a:avLst/>
          </a:prstGeom>
          <a:noFill/>
          <a:ln w="28575" cap="flat" cmpd="sng" algn="ctr">
            <a:solidFill>
              <a:srgbClr val="6DC1B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Performance Buckets: </a:t>
            </a:r>
            <a:r>
              <a:rPr lang="en-US" sz="12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 – 10% 1-year returns most frequent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Performance over time: </a:t>
            </a:r>
            <a:r>
              <a:rPr lang="en-US" sz="12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difficulties in sustaining excess performance over time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Performance vs size: </a:t>
            </a:r>
            <a:r>
              <a:rPr lang="en-US" sz="12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small inverse relationship between size and 1-year performance</a:t>
            </a:r>
            <a:endParaRPr lang="en-US" sz="1200" b="1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827E6BE-666A-DE21-C3C2-30FD3E122647}"/>
              </a:ext>
            </a:extLst>
          </p:cNvPr>
          <p:cNvSpPr/>
          <p:nvPr/>
        </p:nvSpPr>
        <p:spPr>
          <a:xfrm>
            <a:off x="6142335" y="960550"/>
            <a:ext cx="2282447" cy="281110"/>
          </a:xfrm>
          <a:prstGeom prst="rect">
            <a:avLst/>
          </a:prstGeom>
          <a:solidFill>
            <a:srgbClr val="6DC1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3F3F3F"/>
              </a:buClr>
              <a:buSzPts val="100"/>
            </a:pPr>
            <a:r>
              <a:rPr lang="en-US" sz="1200" b="1" dirty="0">
                <a:solidFill>
                  <a:schemeClr val="bg1"/>
                </a:solidFill>
                <a:latin typeface="Source Sans Pro"/>
                <a:ea typeface="Source Sans Pro"/>
              </a:rPr>
              <a:t>Key Findings</a:t>
            </a:r>
            <a:endParaRPr lang="en-GB" sz="1200" b="1" dirty="0">
              <a:solidFill>
                <a:schemeClr val="bg1"/>
              </a:solidFill>
              <a:latin typeface="Source Sans Pro"/>
              <a:ea typeface="Source Sans Pro"/>
            </a:endParaRPr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492EA0D9-0D80-1AA6-B287-26875DA7E47B}"/>
              </a:ext>
            </a:extLst>
          </p:cNvPr>
          <p:cNvSpPr/>
          <p:nvPr/>
        </p:nvSpPr>
        <p:spPr>
          <a:xfrm>
            <a:off x="5444424" y="2367941"/>
            <a:ext cx="697911" cy="281110"/>
          </a:xfrm>
          <a:prstGeom prst="rightArrow">
            <a:avLst/>
          </a:prstGeom>
          <a:solidFill>
            <a:srgbClr val="6DC1B9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4" name="Google Shape;174;p28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dirty="0"/>
              <a:t>Tom Parkinson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Analysis of Asset Class ETF Data </a:t>
            </a:r>
            <a:r>
              <a:rPr lang="en" dirty="0"/>
              <a:t>– Data Clean up</a:t>
            </a:r>
            <a:endParaRPr dirty="0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4" y="989850"/>
            <a:ext cx="8586867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Importing the data into Jupyter Notebooks and understanding what </a:t>
            </a:r>
            <a:r>
              <a:rPr lang="en-GB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 contained in the dataset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Understanding what is contained in the dataset [.info()]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3F10F1-E721-DC9A-9B41-B497C4274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33" y="1428438"/>
            <a:ext cx="7941793" cy="756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B28526-D9AD-BF4E-E89B-356FED642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22" y="2808810"/>
            <a:ext cx="2330570" cy="2028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A3AF15-5833-095D-1CCA-A8EA9798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9222" y="2808810"/>
            <a:ext cx="2362321" cy="20289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4" name="Google Shape;174;p28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dirty="0"/>
              <a:t>Tom Parkinson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Analysis of Asset Class ETF Data </a:t>
            </a:r>
            <a:r>
              <a:rPr lang="en" dirty="0"/>
              <a:t>– Data Clean up</a:t>
            </a:r>
            <a:endParaRPr dirty="0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4" y="989850"/>
            <a:ext cx="8586867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Identifying and fixing missing asset class names</a:t>
            </a:r>
          </a:p>
          <a:p>
            <a:pPr marL="342900" lvl="5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95959"/>
                </a:solidFill>
                <a:highlight>
                  <a:srgbClr val="6DC1B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display(alternatives[alternatives['Asset </a:t>
            </a:r>
            <a:r>
              <a:rPr lang="en-US" sz="1500" dirty="0" err="1">
                <a:solidFill>
                  <a:srgbClr val="595959"/>
                </a:solidFill>
                <a:highlight>
                  <a:srgbClr val="6DC1B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Class'</a:t>
            </a:r>
            <a:r>
              <a:rPr lang="en-US" sz="1500" dirty="0">
                <a:solidFill>
                  <a:srgbClr val="595959"/>
                </a:solidFill>
                <a:highlight>
                  <a:srgbClr val="6DC1B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].</a:t>
            </a:r>
            <a:r>
              <a:rPr lang="en-US" sz="1500" dirty="0" err="1">
                <a:solidFill>
                  <a:srgbClr val="595959"/>
                </a:solidFill>
                <a:highlight>
                  <a:srgbClr val="6DC1B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isnull</a:t>
            </a:r>
            <a:r>
              <a:rPr lang="en-US" sz="1500" dirty="0">
                <a:solidFill>
                  <a:srgbClr val="595959"/>
                </a:solidFill>
                <a:highlight>
                  <a:srgbClr val="6DC1B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()])</a:t>
            </a:r>
          </a:p>
          <a:p>
            <a:pPr marL="342900" lvl="5" indent="-342900">
              <a:buFont typeface="Arial" panose="020B0604020202020204" pitchFamily="34" charset="0"/>
              <a:buChar char="•"/>
            </a:pPr>
            <a:r>
              <a:rPr lang="fr-FR" sz="1500" dirty="0">
                <a:solidFill>
                  <a:srgbClr val="595959"/>
                </a:solidFill>
                <a:highlight>
                  <a:srgbClr val="6DC1B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alternatives[['Asset Class']] = alternatives[['Asset Class']].</a:t>
            </a:r>
            <a:r>
              <a:rPr lang="fr-FR" sz="1500" dirty="0" err="1">
                <a:solidFill>
                  <a:srgbClr val="595959"/>
                </a:solidFill>
                <a:highlight>
                  <a:srgbClr val="6DC1B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fillna</a:t>
            </a:r>
            <a:r>
              <a:rPr lang="fr-FR" sz="1500" dirty="0">
                <a:solidFill>
                  <a:srgbClr val="595959"/>
                </a:solidFill>
                <a:highlight>
                  <a:srgbClr val="6DC1B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('Alternatives’)</a:t>
            </a:r>
            <a:endParaRPr lang="en-US" sz="1500" dirty="0">
              <a:solidFill>
                <a:srgbClr val="595959"/>
              </a:solidFill>
              <a:highlight>
                <a:srgbClr val="6DC1B9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Dropping non-useful columns and fixing remaining missing values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E5589-817E-5D7F-2F98-AE7EF2F29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09" y="2333606"/>
            <a:ext cx="7380924" cy="128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7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4" name="Google Shape;174;p28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dirty="0"/>
              <a:t>Tom Parkinson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Analysis of Asset Class ETF Data </a:t>
            </a:r>
            <a:r>
              <a:rPr lang="en" dirty="0"/>
              <a:t>– Data Clean up</a:t>
            </a:r>
            <a:endParaRPr dirty="0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4" y="989850"/>
            <a:ext cx="8586867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r>
              <a:rPr lang="en-US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Removing special characters</a:t>
            </a:r>
          </a:p>
          <a:p>
            <a:pPr marL="342900" lvl="5" indent="-342900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595959"/>
                </a:solidFill>
                <a:highlight>
                  <a:srgbClr val="6DC1B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alternatives_reduced</a:t>
            </a:r>
            <a:r>
              <a:rPr lang="en-US" sz="1500" dirty="0">
                <a:solidFill>
                  <a:srgbClr val="595959"/>
                </a:solidFill>
                <a:highlight>
                  <a:srgbClr val="6DC1B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= </a:t>
            </a:r>
            <a:r>
              <a:rPr lang="en-US" sz="1500" dirty="0" err="1">
                <a:solidFill>
                  <a:srgbClr val="595959"/>
                </a:solidFill>
                <a:highlight>
                  <a:srgbClr val="6DC1B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alternatives_reduced.replace</a:t>
            </a:r>
            <a:r>
              <a:rPr lang="en-US" sz="1500" dirty="0">
                <a:solidFill>
                  <a:srgbClr val="595959"/>
                </a:solidFill>
                <a:highlight>
                  <a:srgbClr val="6DC1B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({'%':'', ',':''}, regex=True)</a:t>
            </a:r>
            <a:endParaRPr lang="fr-FR" sz="1500" dirty="0">
              <a:solidFill>
                <a:srgbClr val="595959"/>
              </a:solidFill>
              <a:highlight>
                <a:srgbClr val="6DC1B9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5"/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en-US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Updating column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595959"/>
                </a:solidFill>
                <a:highlight>
                  <a:srgbClr val="6DC1B9"/>
                </a:highlight>
                <a:latin typeface="Source Sans Pro"/>
                <a:ea typeface="Source Sans Pro"/>
                <a:sym typeface="Source Sans Pro"/>
              </a:rPr>
              <a:t>alternatives_reduced</a:t>
            </a:r>
            <a:r>
              <a:rPr lang="en-US" sz="1500" dirty="0">
                <a:solidFill>
                  <a:srgbClr val="595959"/>
                </a:solidFill>
                <a:highlight>
                  <a:srgbClr val="6DC1B9"/>
                </a:highlight>
                <a:latin typeface="Source Sans Pro"/>
                <a:ea typeface="Source Sans Pro"/>
                <a:sym typeface="Source Sans Pro"/>
              </a:rPr>
              <a:t> = </a:t>
            </a:r>
            <a:r>
              <a:rPr lang="en-US" sz="1500" dirty="0" err="1">
                <a:solidFill>
                  <a:srgbClr val="595959"/>
                </a:solidFill>
                <a:highlight>
                  <a:srgbClr val="6DC1B9"/>
                </a:highlight>
                <a:latin typeface="Source Sans Pro"/>
                <a:ea typeface="Source Sans Pro"/>
                <a:sym typeface="Source Sans Pro"/>
              </a:rPr>
              <a:t>alternatives_reduced.rename</a:t>
            </a:r>
            <a:r>
              <a:rPr lang="en-US" sz="1500" dirty="0">
                <a:solidFill>
                  <a:srgbClr val="595959"/>
                </a:solidFill>
                <a:highlight>
                  <a:srgbClr val="6DC1B9"/>
                </a:highlight>
                <a:latin typeface="Source Sans Pro"/>
                <a:ea typeface="Source Sans Pro"/>
                <a:sym typeface="Source Sans Pro"/>
              </a:rPr>
              <a:t>({'YTD Price Change' : 'YTD Price Change %', '1-Day Change' : '1-Day Change %', '1 Week' : '1 Week Change %', '1 Month' : '1 Month Change %', '1 Year' : '1 Year Change %', '3 Year' : '3 Year Change %', '5 Year' : '5 Year Change %'}, axis = 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595959"/>
              </a:solidFill>
              <a:highlight>
                <a:srgbClr val="6DC1B9"/>
              </a:highlight>
              <a:latin typeface="Source Sans Pro"/>
              <a:ea typeface="Source Sans Pro"/>
              <a:sym typeface="Source Sans Pro"/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en-US" sz="1500" dirty="0">
                <a:solidFill>
                  <a:srgbClr val="595959"/>
                </a:solidFill>
                <a:latin typeface="Source Sans Pro"/>
                <a:ea typeface="Source Sans Pro"/>
                <a:sym typeface="Source Sans Pro"/>
              </a:rPr>
              <a:t>Converting numeric columns to floats and integers</a:t>
            </a:r>
            <a:endParaRPr sz="1500" dirty="0">
              <a:solidFill>
                <a:srgbClr val="595959"/>
              </a:solidFill>
              <a:latin typeface="Source Sans Pro"/>
              <a:ea typeface="Source Sans Pro"/>
              <a:sym typeface="Source Sans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5BC124-F9CD-4BB7-D28D-982DFFE4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74" y="3264949"/>
            <a:ext cx="8104136" cy="67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4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4" name="Google Shape;174;p28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dirty="0"/>
              <a:t>Tom Parkinson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Analysis of Asset Class ETF Data </a:t>
            </a:r>
            <a:r>
              <a:rPr lang="en" dirty="0"/>
              <a:t>– Calculations</a:t>
            </a:r>
            <a:endParaRPr dirty="0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4" y="989850"/>
            <a:ext cx="8586867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Calculating the 1-Day, 1-Week </a:t>
            </a:r>
            <a:r>
              <a:rPr lang="en-US" sz="1500" dirty="0" err="1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etc</a:t>
            </a:r>
            <a:r>
              <a:rPr lang="en-US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prices from the % Change</a:t>
            </a: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39711-0819-57F2-86EC-86F702CCF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59" y="1477422"/>
            <a:ext cx="7703564" cy="8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3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4" name="Google Shape;174;p28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dirty="0"/>
              <a:t>Tom Parkinson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Analysis of Asset Class ETF Data </a:t>
            </a:r>
            <a:r>
              <a:rPr lang="en" dirty="0"/>
              <a:t>– Dataset Merging</a:t>
            </a:r>
            <a:endParaRPr dirty="0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4" y="989850"/>
            <a:ext cx="8586867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Repeating the code for the alternatives dataset for the other x4 asset classes </a:t>
            </a:r>
            <a:r>
              <a:rPr lang="en-US" sz="1500" dirty="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(note for discussion how to create a user-defined function where python can take the file name and run the below code)</a:t>
            </a: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8E225A-0C44-6CF0-B93A-3CD90D053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76" y="1740436"/>
            <a:ext cx="5908631" cy="290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1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4" name="Google Shape;174;p28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dirty="0"/>
              <a:t>Tom Parkinson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Analysis of Asset Class ETF Data </a:t>
            </a:r>
            <a:r>
              <a:rPr lang="en" dirty="0"/>
              <a:t>– Dataset Merging</a:t>
            </a:r>
            <a:endParaRPr dirty="0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4" y="989850"/>
            <a:ext cx="8586867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Cleaned datasets merged using .</a:t>
            </a:r>
            <a:r>
              <a:rPr lang="en-US" sz="1500" dirty="0" err="1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concat</a:t>
            </a:r>
            <a:r>
              <a:rPr lang="en-US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given the column names are consistent across all </a:t>
            </a: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EBCE1-CF3F-1506-7B16-B5F90D442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7" y="1418616"/>
            <a:ext cx="5692885" cy="332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1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4" name="Google Shape;174;p28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dirty="0"/>
              <a:t>Tom Parkinson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Analysis of Asset Class ETF Data </a:t>
            </a:r>
            <a:r>
              <a:rPr lang="en" dirty="0"/>
              <a:t>– Dataset Merging</a:t>
            </a:r>
            <a:endParaRPr dirty="0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4" y="989850"/>
            <a:ext cx="8586867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Review for ETF fund name duplicates and removal from the combined dataset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endParaRPr lang="en-US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endParaRPr lang="en-US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endParaRPr lang="en-US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endParaRPr lang="en-US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endParaRPr lang="en-US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John Hancock Preferred Income ETF identified as a true duplicate (same Symbol) and removed from the dataset</a:t>
            </a: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C5635F-0188-E1D2-BE79-830FCA929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59" y="1385346"/>
            <a:ext cx="3294545" cy="7482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5910D4-3E59-23B7-CF22-790CE4FDE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64" y="3198167"/>
            <a:ext cx="4859867" cy="12383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E3542C-9416-67D0-0F25-59B743BAF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1224" y="3198167"/>
            <a:ext cx="3206447" cy="49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92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mbridge_Spark_Slide_Master">
  <a:themeElements>
    <a:clrScheme name="TPA">
      <a:dk1>
        <a:srgbClr val="000000"/>
      </a:dk1>
      <a:lt1>
        <a:srgbClr val="FFFFFF"/>
      </a:lt1>
      <a:dk2>
        <a:srgbClr val="6DC1B9"/>
      </a:dk2>
      <a:lt2>
        <a:srgbClr val="384250"/>
      </a:lt2>
      <a:accent1>
        <a:srgbClr val="B89D4F"/>
      </a:accent1>
      <a:accent2>
        <a:srgbClr val="AADADA"/>
      </a:accent2>
      <a:accent3>
        <a:srgbClr val="F7F9FA"/>
      </a:accent3>
      <a:accent4>
        <a:srgbClr val="0098A7"/>
      </a:accent4>
      <a:accent5>
        <a:srgbClr val="384250"/>
      </a:accent5>
      <a:accent6>
        <a:srgbClr val="F3F3F3"/>
      </a:accent6>
      <a:hlink>
        <a:srgbClr val="0098A7"/>
      </a:hlink>
      <a:folHlink>
        <a:srgbClr val="249DE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832</Words>
  <Application>Microsoft Office PowerPoint</Application>
  <PresentationFormat>On-screen Show (16:9)</PresentationFormat>
  <Paragraphs>165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Source Sans Pro SemiBold</vt:lpstr>
      <vt:lpstr>Avenir</vt:lpstr>
      <vt:lpstr>Source Sans Pro</vt:lpstr>
      <vt:lpstr>Calibri</vt:lpstr>
      <vt:lpstr>Source Sans Pro Light</vt:lpstr>
      <vt:lpstr>Simple Light</vt:lpstr>
      <vt:lpstr>Cambridge_Spark_Slide_Master</vt:lpstr>
      <vt:lpstr>PowerPoint Presentation</vt:lpstr>
      <vt:lpstr>Introduction</vt:lpstr>
      <vt:lpstr>Analysis of Asset Class ETF Data – Data Clean up</vt:lpstr>
      <vt:lpstr>Analysis of Asset Class ETF Data – Data Clean up</vt:lpstr>
      <vt:lpstr>Analysis of Asset Class ETF Data – Data Clean up</vt:lpstr>
      <vt:lpstr>Analysis of Asset Class ETF Data – Calculations</vt:lpstr>
      <vt:lpstr>Analysis of Asset Class ETF Data – Dataset Merging</vt:lpstr>
      <vt:lpstr>Analysis of Asset Class ETF Data – Dataset Merging</vt:lpstr>
      <vt:lpstr>Analysis of Asset Class ETF Data – Dataset Merging</vt:lpstr>
      <vt:lpstr>Analysis of Asset Class ETF Data – Correlation Analysis</vt:lpstr>
      <vt:lpstr>Analysis of Asset Class ETF Data – Data Visualisation</vt:lpstr>
      <vt:lpstr>Analysis of Asset Class ETF Data – Data Visualisation</vt:lpstr>
      <vt:lpstr>Analysis of Asset Class ETF Data – Data Visualisation</vt:lpstr>
      <vt:lpstr>Analysis of Asset Class ETF Data – Initial Findings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Tom Parkinson</cp:lastModifiedBy>
  <cp:revision>1</cp:revision>
  <dcterms:modified xsi:type="dcterms:W3CDTF">2024-05-21T14:49:15Z</dcterms:modified>
</cp:coreProperties>
</file>