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A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2" d="100"/>
          <a:sy n="102" d="100"/>
        </p:scale>
        <p:origin x="14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81778-4814-152F-7E81-0FB5484C0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AACAF-99DD-0028-5664-C60636A25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55D48-7D54-CB2B-782C-19B16D5A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A15C-AC1B-064E-B38A-A3B2681C168D}" type="datetimeFigureOut">
              <a:rPr lang="en-AE" smtClean="0"/>
              <a:t>05/09/2025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D2CB7-24C9-C6B7-0369-3E0E3BA4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DE3B-9ADC-5385-6C6D-97C57A03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CBBB-7D36-BF4C-9447-ED5B34E2BD1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4708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9ADC-BDB9-551A-B775-561668BA5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0B84-3113-2505-FFDC-E17013314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B0530-A7BC-09BC-BF7C-12DDF0FD6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A15C-AC1B-064E-B38A-A3B2681C168D}" type="datetimeFigureOut">
              <a:rPr lang="en-AE" smtClean="0"/>
              <a:t>05/09/2025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32519-BA19-0C26-529B-DCA135EA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90FA9-82FA-34F8-210E-7DF9EEA8B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CBBB-7D36-BF4C-9447-ED5B34E2BD1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98462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8B9D4-2A9C-6F00-EE51-914E9B103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DD3CB8-8A4A-D2A0-F737-E188A5D06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416B0-2ED3-2CEE-160E-1B4E5A2D0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A15C-AC1B-064E-B38A-A3B2681C168D}" type="datetimeFigureOut">
              <a:rPr lang="en-AE" smtClean="0"/>
              <a:t>05/09/2025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293C5-5A9D-8484-F4D5-CFB3A6713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23BF3-168C-4607-467E-E23124D49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CBBB-7D36-BF4C-9447-ED5B34E2BD1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0436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A744-3C72-F92A-F430-66B0ADFE7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8EB58-E0AA-F4E3-1413-0D872CB8B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B1A2A-9EB4-98A2-7829-6A26C1F2D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A15C-AC1B-064E-B38A-A3B2681C168D}" type="datetimeFigureOut">
              <a:rPr lang="en-AE" smtClean="0"/>
              <a:t>05/09/2025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973F2-9319-A0F5-1B58-4DBB452E2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7BAA6-779C-062D-4AA2-B9A6E358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CBBB-7D36-BF4C-9447-ED5B34E2BD1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0500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4A30-1B6F-7707-DC8A-CA2B71514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0C943-6124-F78F-562B-4A8977DF4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DE86-1261-3EE6-F68E-B37FBDED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A15C-AC1B-064E-B38A-A3B2681C168D}" type="datetimeFigureOut">
              <a:rPr lang="en-AE" smtClean="0"/>
              <a:t>05/09/2025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6E746-9EE4-AD5B-95AB-9319A9A9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98526-CF00-C6DD-78A9-92B7CE050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CBBB-7D36-BF4C-9447-ED5B34E2BD1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0441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FACA6-8EA5-3FC5-C52B-7C658069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FFFAF-50C8-61A9-AAC9-26EDC5AD2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46508-059A-5C99-2D0D-01399F190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D77A8-CADD-33FC-BD99-CABE50A0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A15C-AC1B-064E-B38A-A3B2681C168D}" type="datetimeFigureOut">
              <a:rPr lang="en-AE" smtClean="0"/>
              <a:t>05/09/2025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9A832-D3FB-12FD-1426-CBBAC180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19373-15E4-0966-6421-A32D551E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CBBB-7D36-BF4C-9447-ED5B34E2BD1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62921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A7771-E0EE-3441-2ACC-1F1A54C98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9996B-DB89-7C67-9EFD-DBC60CBF8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69EA6-B109-DDA5-5E00-041B36C67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074E3-12F0-D3E7-2EBE-A1EE53C09A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DACA9-9AA7-8C4A-8C25-26F475E9BB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C2FF4-22C7-1AA7-7C7E-AA7BAD7E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A15C-AC1B-064E-B38A-A3B2681C168D}" type="datetimeFigureOut">
              <a:rPr lang="en-AE" smtClean="0"/>
              <a:t>05/09/2025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DDE24-8DA1-2446-A442-3A77481B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2F08F-3AD5-B105-CF44-DF930390F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CBBB-7D36-BF4C-9447-ED5B34E2BD1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559808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67B2-12FF-A8A1-2578-E3487F2D4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322E7-05F7-68A0-B286-F2C5CD83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A15C-AC1B-064E-B38A-A3B2681C168D}" type="datetimeFigureOut">
              <a:rPr lang="en-AE" smtClean="0"/>
              <a:t>05/09/2025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2AF5F-ADDF-D616-D84F-28927AB73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C41A5-1B1C-9CBA-5755-B14A1A74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CBBB-7D36-BF4C-9447-ED5B34E2BD1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8929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958B23-D3EF-1305-F64C-72002CEF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A15C-AC1B-064E-B38A-A3B2681C168D}" type="datetimeFigureOut">
              <a:rPr lang="en-AE" smtClean="0"/>
              <a:t>05/09/2025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AFE444-341B-4820-0B5B-CB9F7C75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771861-C677-2F85-BF4D-5A22C0AF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CBBB-7D36-BF4C-9447-ED5B34E2BD1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82729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C5689-1FCC-FFDF-E163-DFE32960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87ACE-BCEE-050D-2333-E495412E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57C148-6F40-BF23-21F3-0CC6C6CD8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771CC-FFE5-7697-235C-C90F35EE7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A15C-AC1B-064E-B38A-A3B2681C168D}" type="datetimeFigureOut">
              <a:rPr lang="en-AE" smtClean="0"/>
              <a:t>05/09/2025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023478-CE13-D95C-6300-8656D6C6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A0F3E-FF59-42DF-06DC-19B53F7C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CBBB-7D36-BF4C-9447-ED5B34E2BD1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06401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ED759-3930-F946-CFE3-7D833BC95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4D498-4FE9-4DB5-FEFF-13190AF5E5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0E0C3-5468-F438-1D0A-1B5B5250AC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28B70-5F9A-A453-69AA-1E3233E6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A15C-AC1B-064E-B38A-A3B2681C168D}" type="datetimeFigureOut">
              <a:rPr lang="en-AE" smtClean="0"/>
              <a:t>05/09/2025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C4658-5356-2022-0C84-05B4E01F5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ACEF21-67DF-9A87-4494-449B15F2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7CBBB-7D36-BF4C-9447-ED5B34E2BD1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7849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4156C6-124A-73E7-1723-4E5ACF3FE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A7FE1-7862-EBB8-7FB6-2ABB12F93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C5F95-A1AB-A78B-4BFE-9F00A6D9A2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A1A15C-AC1B-064E-B38A-A3B2681C168D}" type="datetimeFigureOut">
              <a:rPr lang="en-AE" smtClean="0"/>
              <a:t>05/09/2025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67F2B-E9E0-970F-F44D-293B36C41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1A480-A53A-1DB7-B1D2-91319A5119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7CBBB-7D36-BF4C-9447-ED5B34E2BD1E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977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248622-6203-B7FC-75AA-4D1DDE78D4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393214"/>
              </p:ext>
            </p:extLst>
          </p:nvPr>
        </p:nvGraphicFramePr>
        <p:xfrm>
          <a:off x="892131" y="193040"/>
          <a:ext cx="8965851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617">
                  <a:extLst>
                    <a:ext uri="{9D8B030D-6E8A-4147-A177-3AD203B41FA5}">
                      <a16:colId xmlns:a16="http://schemas.microsoft.com/office/drawing/2014/main" val="4008229035"/>
                    </a:ext>
                  </a:extLst>
                </a:gridCol>
                <a:gridCol w="2988617">
                  <a:extLst>
                    <a:ext uri="{9D8B030D-6E8A-4147-A177-3AD203B41FA5}">
                      <a16:colId xmlns:a16="http://schemas.microsoft.com/office/drawing/2014/main" val="701395040"/>
                    </a:ext>
                  </a:extLst>
                </a:gridCol>
                <a:gridCol w="2988617">
                  <a:extLst>
                    <a:ext uri="{9D8B030D-6E8A-4147-A177-3AD203B41FA5}">
                      <a16:colId xmlns:a16="http://schemas.microsoft.com/office/drawing/2014/main" val="4243909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Partner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Logo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031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ADC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PNG 289K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762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>
                          <a:highlight>
                            <a:srgbClr val="008000"/>
                          </a:highlight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CODEPINK</a:t>
                      </a:r>
                      <a:endParaRPr lang="en-AE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www.codepink.org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codepinklogo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61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>
                          <a:highlight>
                            <a:srgbClr val="008000"/>
                          </a:highlight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The Gaza Tribunal</a:t>
                      </a:r>
                      <a:endParaRPr lang="en-AE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AI file, white logo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537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GLAN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(found online for placement)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05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HW4P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JPEG 44K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07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Hind Rajab Foundation</a:t>
                      </a:r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E" dirty="0"/>
                        <a:t>JPG 286K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961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>
                          <a:highlight>
                            <a:srgbClr val="008000"/>
                          </a:highlight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8000"/>
                          </a:highlight>
                        </a:rPr>
                        <a:t>Progressive International</a:t>
                      </a:r>
                      <a:endParaRPr lang="en-AE" dirty="0">
                        <a:highlight>
                          <a:srgbClr val="0080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https://</a:t>
                      </a:r>
                      <a:r>
                        <a:rPr lang="en-US" dirty="0" err="1"/>
                        <a:t>commons.wikimedia.org</a:t>
                      </a:r>
                      <a:r>
                        <a:rPr lang="en-US" dirty="0"/>
                        <a:t>/wiki/</a:t>
                      </a:r>
                      <a:r>
                        <a:rPr lang="en-US" dirty="0" err="1"/>
                        <a:t>File:Progressive_International_logo.svg</a:t>
                      </a:r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241976"/>
                  </a:ext>
                </a:extLst>
              </a:tr>
            </a:tbl>
          </a:graphicData>
        </a:graphic>
      </p:graphicFrame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56791D4F-F5F8-AEAF-CCFE-FD2F2EFB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268" y="4358142"/>
            <a:ext cx="1603332" cy="703669"/>
          </a:xfrm>
          <a:prstGeom prst="rect">
            <a:avLst/>
          </a:prstGeom>
        </p:spPr>
      </p:pic>
      <p:pic>
        <p:nvPicPr>
          <p:cNvPr id="9" name="Picture 8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284C7819-B02E-5612-113E-F9EF41149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131" y="5308875"/>
            <a:ext cx="1387606" cy="811216"/>
          </a:xfrm>
          <a:prstGeom prst="rect">
            <a:avLst/>
          </a:prstGeom>
        </p:spPr>
      </p:pic>
      <p:pic>
        <p:nvPicPr>
          <p:cNvPr id="11" name="Picture 10" descr="A logo for a company&#10;&#10;AI-generated content may be incorrect.">
            <a:extLst>
              <a:ext uri="{FF2B5EF4-FFF2-40B4-BE49-F238E27FC236}">
                <a16:creationId xmlns:a16="http://schemas.microsoft.com/office/drawing/2014/main" id="{22820701-D4D4-00A7-5C8F-B54F68F75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23" y="5336655"/>
            <a:ext cx="1483899" cy="961086"/>
          </a:xfrm>
          <a:prstGeom prst="rect">
            <a:avLst/>
          </a:prstGeom>
        </p:spPr>
      </p:pic>
      <p:pic>
        <p:nvPicPr>
          <p:cNvPr id="13" name="Picture 12" descr="A close-up of a logo&#10;&#10;AI-generated content may be incorrect.">
            <a:extLst>
              <a:ext uri="{FF2B5EF4-FFF2-40B4-BE49-F238E27FC236}">
                <a16:creationId xmlns:a16="http://schemas.microsoft.com/office/drawing/2014/main" id="{2EA7F798-F15C-2A71-FD80-651A2A19CE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4592" y="3997315"/>
            <a:ext cx="3429348" cy="1425322"/>
          </a:xfrm>
          <a:prstGeom prst="rect">
            <a:avLst/>
          </a:prstGeom>
        </p:spPr>
      </p:pic>
      <p:pic>
        <p:nvPicPr>
          <p:cNvPr id="15" name="Picture 14" descr="A black and white logo&#10;&#10;AI-generated content may be incorrect.">
            <a:extLst>
              <a:ext uri="{FF2B5EF4-FFF2-40B4-BE49-F238E27FC236}">
                <a16:creationId xmlns:a16="http://schemas.microsoft.com/office/drawing/2014/main" id="{0DD3A5EA-3D5C-82BA-014C-97A8AF87E1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38623" y="4315415"/>
            <a:ext cx="1746945" cy="789122"/>
          </a:xfrm>
          <a:prstGeom prst="rect">
            <a:avLst/>
          </a:prstGeom>
        </p:spPr>
      </p:pic>
      <p:pic>
        <p:nvPicPr>
          <p:cNvPr id="17" name="Picture 16" descr="A logo of a person holding scales&#10;&#10;AI-generated content may be incorrect.">
            <a:extLst>
              <a:ext uri="{FF2B5EF4-FFF2-40B4-BE49-F238E27FC236}">
                <a16:creationId xmlns:a16="http://schemas.microsoft.com/office/drawing/2014/main" id="{EA0F33D6-C995-13F3-3B31-41AE54EC96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56460" y="4207012"/>
            <a:ext cx="1795049" cy="1795049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5E7F01D-746E-7023-B0A8-26CBD37EBC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51605" y="5585328"/>
            <a:ext cx="2617940" cy="41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27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66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Farida Shakhshir</dc:creator>
  <cp:lastModifiedBy>Farida Shakhshir</cp:lastModifiedBy>
  <cp:revision>1</cp:revision>
  <dcterms:created xsi:type="dcterms:W3CDTF">2025-09-05T11:59:21Z</dcterms:created>
  <dcterms:modified xsi:type="dcterms:W3CDTF">2025-09-05T12:24:29Z</dcterms:modified>
</cp:coreProperties>
</file>