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5.gif" ContentType="image/gif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A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A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21F1E05-A3AA-4888-9358-8FA847B054D6}" type="slidenum">
              <a:rPr b="0" lang="de-A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thread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asynchrone operationen mit nur einem thread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6A9841-0B44-448B-84C1-7409EC2841A0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thread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asynchrone operationen mit nur einem thread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4E32A0-0453-465D-8331-81120216470F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D77113-ADF8-4E43-9B04-42C5DBAA71A6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 werden zum abschluss der asynchronen operation aufgerufen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ofr nicht vorhersehbar wann das ist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2FBAEE-9DCF-4B1F-9B9B-81D72FB2EAD5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Service: run , run_one()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8D7AA2-F5EF-420D-94EA-3217B78F5BBA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5AC29B-63D3-491C-817E-BA4F7A958DDE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Netzwerk… ältestes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Serielle ports kanns auch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A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plattformspezifisch</a:t>
            </a:r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A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839873-E2A9-447E-A261-28FECADB8F2E}" type="slidenum">
              <a:rPr b="0" lang="de-A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6D8394F-B755-455F-AB02-A56C2CCF635A}" type="datetime">
              <a:rPr b="0" lang="de-A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07.04.2017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A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97B3FC-7743-4229-8220-65177F52DD49}" type="slidenum">
              <a:rPr b="0" lang="de-A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Textmasterformat bearbeiten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B1C46A7-C437-42D0-96AC-38100A9A29ED}" type="datetime">
              <a:rPr b="0" lang="de-A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07.04.2017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A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DD966D-32E7-46DC-899E-116E8B95E7FE}" type="slidenum">
              <a:rPr b="0" lang="de-A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A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Asynchrone Netzwerkprogrammierung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mit ASIO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Tom Hynek</a:t>
            </a:r>
            <a:endParaRPr b="0" lang="de-A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Asynchrone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810320" y="3254760"/>
            <a:ext cx="3056040" cy="60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EVENT-&gt;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3971520" cy="4350960"/>
          </a:xfrm>
          <a:prstGeom prst="rect">
            <a:avLst/>
          </a:prstGeom>
          <a:ln>
            <a:noFill/>
          </a:ln>
        </p:spPr>
      </p:pic>
      <p:pic>
        <p:nvPicPr>
          <p:cNvPr id="129" name="Picture 8" descr=""/>
          <p:cNvPicPr/>
          <p:nvPr/>
        </p:nvPicPr>
        <p:blipFill>
          <a:blip r:embed="rId2"/>
          <a:stretch/>
        </p:blipFill>
        <p:spPr>
          <a:xfrm>
            <a:off x="7207920" y="1825560"/>
            <a:ext cx="39715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Asynchrone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6341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 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 ioservice;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timer1{ioservice, std::chrono::seconds{4}};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timer1.async_wait([](const asio::error_code &amp;ec)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std::cout &lt;&lt; “4 sec\n"; });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timer2{ioservice, std::chrono::seconds{3}};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timer2.async_wait([](const asio::error_code &amp;ec)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std::cout &lt;&lt; “3 sec\n"; });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ioservice.run();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Asynchrone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6341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 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 ioservice;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timer1{ioservice, std::chrono::seconds{4}};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timer1.async_wait([](const asio::error_code &amp;ec)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std::cout &lt;&lt; “4 sec\n"; });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timer2{ioservice, std::chrono::seconds{3}};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timer2.async_wait([](const asio::error_code &amp;ec)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std::cout &lt;&lt; “3 sec\n"; });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ioservice.run();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747520" y="3700080"/>
            <a:ext cx="700200" cy="3009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649600" y="2398680"/>
            <a:ext cx="798120" cy="3009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1804680" y="4958640"/>
            <a:ext cx="602280" cy="30096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2493720" y="2097360"/>
            <a:ext cx="903600" cy="3009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1666080" y="2759040"/>
            <a:ext cx="1180800" cy="30096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1666080" y="4009680"/>
            <a:ext cx="1180800" cy="30096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9"/>
          <p:cNvSpPr/>
          <p:nvPr/>
        </p:nvSpPr>
        <p:spPr>
          <a:xfrm>
            <a:off x="6588000" y="1600200"/>
            <a:ext cx="24102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7616520" y="2194200"/>
            <a:ext cx="2659680" cy="1008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Objekte die den Aufruf Asynchroner Operationen ermöglichen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 flipH="1" flipV="1">
            <a:off x="3448080" y="2548440"/>
            <a:ext cx="4168080" cy="1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2"/>
          <p:cNvSpPr/>
          <p:nvPr/>
        </p:nvSpPr>
        <p:spPr>
          <a:xfrm flipH="1">
            <a:off x="3344760" y="2698920"/>
            <a:ext cx="4270680" cy="104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3"/>
          <p:cNvSpPr/>
          <p:nvPr/>
        </p:nvSpPr>
        <p:spPr>
          <a:xfrm flipH="1" flipV="1">
            <a:off x="2847240" y="2908800"/>
            <a:ext cx="4821120" cy="9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4"/>
          <p:cNvSpPr/>
          <p:nvPr/>
        </p:nvSpPr>
        <p:spPr>
          <a:xfrm flipH="1">
            <a:off x="2846520" y="3871080"/>
            <a:ext cx="4841640" cy="26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5"/>
          <p:cNvSpPr/>
          <p:nvPr/>
        </p:nvSpPr>
        <p:spPr>
          <a:xfrm>
            <a:off x="7668360" y="3380040"/>
            <a:ext cx="2555640" cy="779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async_wait() kehrt nach dem Aufruf sofort zurück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6"/>
          <p:cNvSpPr/>
          <p:nvPr/>
        </p:nvSpPr>
        <p:spPr>
          <a:xfrm>
            <a:off x="7668360" y="4800600"/>
            <a:ext cx="2555640" cy="841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run() ruft die Handler nach 3 bzw. 4 Sekunden auf, blockiert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 flipH="1" flipV="1">
            <a:off x="2407320" y="5109480"/>
            <a:ext cx="5261040" cy="11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8"/>
          <p:cNvSpPr/>
          <p:nvPr/>
        </p:nvSpPr>
        <p:spPr>
          <a:xfrm>
            <a:off x="7616520" y="856080"/>
            <a:ext cx="2721960" cy="81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 asynchrone Operationen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 flipH="1">
            <a:off x="3397680" y="1261440"/>
            <a:ext cx="4218480" cy="98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Proactor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a.k.a Dispatcher Pattern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Entwurfsmuster für Ereignisbearbeitung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Verwendungszweck GUIs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6327360" cy="435096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Proactor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11200" y="1825560"/>
            <a:ext cx="4542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Asynchrone Operation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blockiert nicht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 Completion Handler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Proactor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Zuordnung von Event und Handler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Führt Handler aus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Concurrency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run() in einem Thread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 Anfangs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run() in mehreren Threads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Vorteil: Handler können parallel abgearbeitet werden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Nachteil: evt. Race Conditions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evt. Synchronisation Erforderlich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291880" y="883080"/>
            <a:ext cx="3061440" cy="95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Synchronisation von Handlern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38080" y="1690560"/>
            <a:ext cx="71877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main(int argc, char *argv[]) {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io_service ios;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io_service::strand st(ios);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(int i = 0; i &lt; 5; ++i) {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ios.post(st.wrap( ([ I ] () {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std::cout &lt;&lt; i &lt;&lt; " | " &lt;&lt; std::this_thread::get_id() &lt;&lt; std::endl})));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t1([&amp;ios](){  ios.run(); });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t2([&amp;ios](){  ios.run(); });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std::this_thread::sleep_for(std::chrono::milliseconds(600));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t1.join();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t2.join();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291880" y="2003040"/>
            <a:ext cx="27385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 STRAND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3074628416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| 3074628416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| 3074628416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| 3074628416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| 3066235712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8291880" y="4183560"/>
            <a:ext cx="24526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STRAND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3073891136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| 3073891136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| 3073891136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| 3073891136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| 3073891136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Methoden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Asio::buffer(buff, length)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Asio::async_connect (socket, endpoint, [condition,] handler)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Asio::async_write (socket, buffer, [completion,] handler)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Asio::async_read (socket, buffer, [completion,] handler)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Objekte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asio::endpoint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asio::ip::tcp::socket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asio::ip::tcp::acceptor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asio::query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asio::resolver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asio::io_service::strand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Lebenszeit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 Pointer auf Objekte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 sonst während Laufzeit gelöscht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Speicherzugriffsfehler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Warum Asynchrone Netzwerkprogrammierung?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Performance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Bessere Speicherausnutzung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Höhere Performance durch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Vermeidung Blockierender Aufrufe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Asynchronem Schreiben/Lesen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Bibliothek für Netzwerk und Low-Level-I/O Programmierung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Quelloffen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 Plattform Support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Optimale Implementierung auf jeder Plattform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UNIX: kqueue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für IPv4 und IPv6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TCP, UDP, ICMP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Anwendung: Smartphone, Supercomputer, Echtzeitprogrammierung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Was kann ASIO?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72120" y="1410120"/>
            <a:ext cx="6764400" cy="50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Architektur von Asio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Objekte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Stellen Operationen der I/O Service Objekte zur Verfügung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Service Objekt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 Asynchrone Operationen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Stellt Kommunikation zur Verfügung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Service Objekte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Abstrahieren Betriebssystemservices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Architektur von Asio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018960" y="2075400"/>
            <a:ext cx="1815480" cy="2757240"/>
          </a:xfrm>
          <a:custGeom>
            <a:avLst/>
            <a:gdLst/>
            <a:ahLst/>
            <a:rect l="l" t="t" r="r" b="b"/>
            <a:pathLst>
              <a:path w="1815990" h="2017486">
                <a:moveTo>
                  <a:pt x="261258" y="2017486"/>
                </a:moveTo>
                <a:cubicBezTo>
                  <a:pt x="1059543" y="1713896"/>
                  <a:pt x="1857829" y="1410306"/>
                  <a:pt x="1814286" y="1074058"/>
                </a:cubicBezTo>
                <a:cubicBezTo>
                  <a:pt x="1770743" y="737810"/>
                  <a:pt x="321733" y="176590"/>
                  <a:pt x="0" y="0"/>
                </a:cubicBezTo>
              </a:path>
            </a:pathLst>
          </a:custGeom>
          <a:noFill/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702680" y="2670480"/>
            <a:ext cx="671040" cy="2336400"/>
          </a:xfrm>
          <a:custGeom>
            <a:avLst/>
            <a:gdLst/>
            <a:ahLst/>
            <a:rect l="l" t="t" r="r" b="b"/>
            <a:pathLst>
              <a:path w="671530" h="2336800">
                <a:moveTo>
                  <a:pt x="580571" y="2336800"/>
                </a:moveTo>
                <a:cubicBezTo>
                  <a:pt x="650723" y="1878390"/>
                  <a:pt x="720876" y="1419981"/>
                  <a:pt x="624114" y="1030514"/>
                </a:cubicBezTo>
                <a:cubicBezTo>
                  <a:pt x="527352" y="641047"/>
                  <a:pt x="130629" y="217714"/>
                  <a:pt x="0" y="0"/>
                </a:cubicBezTo>
              </a:path>
            </a:pathLst>
          </a:custGeom>
          <a:noFill/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7851600" y="2467440"/>
            <a:ext cx="1190520" cy="2989440"/>
          </a:xfrm>
          <a:custGeom>
            <a:avLst/>
            <a:gdLst/>
            <a:ahLst/>
            <a:rect l="l" t="t" r="r" b="b"/>
            <a:pathLst>
              <a:path w="1190733" h="2989942">
                <a:moveTo>
                  <a:pt x="1190733" y="2989942"/>
                </a:moveTo>
                <a:cubicBezTo>
                  <a:pt x="608952" y="2324704"/>
                  <a:pt x="27171" y="1659466"/>
                  <a:pt x="562" y="1161142"/>
                </a:cubicBezTo>
                <a:cubicBezTo>
                  <a:pt x="-26048" y="662818"/>
                  <a:pt x="900447" y="186267"/>
                  <a:pt x="1031076" y="0"/>
                </a:cubicBezTo>
              </a:path>
            </a:pathLst>
          </a:custGeom>
          <a:noFill/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3755520" y="3200040"/>
            <a:ext cx="4546080" cy="1030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Service Objekt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987120" y="1799640"/>
            <a:ext cx="4179600" cy="1030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Service A 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838080" y="4854960"/>
            <a:ext cx="2917080" cy="103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Objekt 1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6676560" y="1799640"/>
            <a:ext cx="4542480" cy="1030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Service B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4430520" y="4854960"/>
            <a:ext cx="2917080" cy="103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Objekt 2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8302320" y="4854960"/>
            <a:ext cx="2917080" cy="103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I/O Objekt 3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Architektur von Asio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018960" y="2075400"/>
            <a:ext cx="1815480" cy="2757240"/>
          </a:xfrm>
          <a:custGeom>
            <a:avLst/>
            <a:gdLst/>
            <a:ahLst/>
            <a:rect l="l" t="t" r="r" b="b"/>
            <a:pathLst>
              <a:path w="1815990" h="2017486">
                <a:moveTo>
                  <a:pt x="261258" y="2017486"/>
                </a:moveTo>
                <a:cubicBezTo>
                  <a:pt x="1059543" y="1713896"/>
                  <a:pt x="1857829" y="1410306"/>
                  <a:pt x="1814286" y="1074058"/>
                </a:cubicBezTo>
                <a:cubicBezTo>
                  <a:pt x="1770743" y="737810"/>
                  <a:pt x="321733" y="176590"/>
                  <a:pt x="0" y="0"/>
                </a:cubicBezTo>
              </a:path>
            </a:pathLst>
          </a:custGeom>
          <a:noFill/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702680" y="2670480"/>
            <a:ext cx="671040" cy="2336400"/>
          </a:xfrm>
          <a:custGeom>
            <a:avLst/>
            <a:gdLst/>
            <a:ahLst/>
            <a:rect l="l" t="t" r="r" b="b"/>
            <a:pathLst>
              <a:path w="671530" h="2336800">
                <a:moveTo>
                  <a:pt x="580571" y="2336800"/>
                </a:moveTo>
                <a:cubicBezTo>
                  <a:pt x="650723" y="1878390"/>
                  <a:pt x="720876" y="1419981"/>
                  <a:pt x="624114" y="1030514"/>
                </a:cubicBezTo>
                <a:cubicBezTo>
                  <a:pt x="527352" y="641047"/>
                  <a:pt x="130629" y="217714"/>
                  <a:pt x="0" y="0"/>
                </a:cubicBezTo>
              </a:path>
            </a:pathLst>
          </a:custGeom>
          <a:noFill/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7851600" y="2467440"/>
            <a:ext cx="1190520" cy="2989440"/>
          </a:xfrm>
          <a:custGeom>
            <a:avLst/>
            <a:gdLst/>
            <a:ahLst/>
            <a:rect l="l" t="t" r="r" b="b"/>
            <a:pathLst>
              <a:path w="1190733" h="2989942">
                <a:moveTo>
                  <a:pt x="1190733" y="2989942"/>
                </a:moveTo>
                <a:cubicBezTo>
                  <a:pt x="608952" y="2324704"/>
                  <a:pt x="27171" y="1659466"/>
                  <a:pt x="562" y="1161142"/>
                </a:cubicBezTo>
                <a:cubicBezTo>
                  <a:pt x="-26048" y="662818"/>
                  <a:pt x="900447" y="186267"/>
                  <a:pt x="1031076" y="0"/>
                </a:cubicBezTo>
              </a:path>
            </a:pathLst>
          </a:custGeom>
          <a:noFill/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3755520" y="3200040"/>
            <a:ext cx="4546080" cy="1030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987120" y="1799640"/>
            <a:ext cx="4179600" cy="1030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asio::stream_socket_service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838080" y="4854960"/>
            <a:ext cx="2917080" cy="103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asio::ip::tcp::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basic_stream_socket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6676560" y="1799640"/>
            <a:ext cx="4542480" cy="1030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asio::deadline_timer_service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4430520" y="4854960"/>
            <a:ext cx="2917080" cy="103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asio::ip::tcp::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basic_stream_socket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8302320" y="4854960"/>
            <a:ext cx="2917080" cy="103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basic_deadline_timer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Synchrone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1154520" y="1825560"/>
            <a:ext cx="2209320" cy="393336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3894840" y="1825560"/>
            <a:ext cx="7458840" cy="491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Blockiert bis zu ihrer Fertigstellung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040280" y="3543120"/>
            <a:ext cx="66308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 {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 ioservice;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timer1{ioservice, std::chrono::seconds{4}};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timer1.wait();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std::cout &lt;&lt; "4 sec\n" &lt;&lt; std::endl;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timer2{ioservice, std::chrono::seconds{3}};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timer2.wait();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std::cout &lt;&lt; "3 sec\n"&lt;&lt; std::endl;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Synchrone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154520" y="1825560"/>
            <a:ext cx="2209320" cy="393336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3894840" y="1825560"/>
            <a:ext cx="7458840" cy="491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Blockiert bis zu ihrer Fertigstellung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40280" y="3543120"/>
            <a:ext cx="66308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main() {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asio::io_service ioservice;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timer1{ioservice, std::chrono::seconds{4}};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timer1.wait();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std::cout &lt;&lt; "4 sec\n" &lt;&lt; std::endl;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asio::steady_timer timer2{ioservice, std::chrono::seconds{3}};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timer2.wait();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std::cout &lt;&lt; "3 sec\n"&lt;&lt; std::endl;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4956480" y="4405680"/>
            <a:ext cx="737280" cy="2595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956480" y="5528160"/>
            <a:ext cx="737280" cy="25956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7148880" y="3543120"/>
            <a:ext cx="3740400" cy="509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Blockierende, synchrone Operation</a:t>
            </a:r>
            <a:endParaRPr b="0" lang="de-A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flipH="1">
            <a:off x="5694120" y="3797640"/>
            <a:ext cx="1454400" cy="74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 flipH="1">
            <a:off x="5694120" y="3797640"/>
            <a:ext cx="1454400" cy="185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LibreOffice/5.2.5.1$Windows_X86_64 LibreOffice_project/0312e1a284a7d50ca85a365c316c7abbf20a4d22</Application>
  <Words>835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2015-06-14T08:52:53Z</dcterms:created>
  <dc:creator>Tom Hynek</dc:creator>
  <dc:description/>
  <dc:language>de-AT</dc:language>
  <cp:lastModifiedBy>Tom MitNachname</cp:lastModifiedBy>
  <dcterms:modified xsi:type="dcterms:W3CDTF">2015-06-15T20:29:23Z</dcterms:modified>
  <cp:revision>55</cp:revision>
  <dc:subject/>
  <dc:title>Asynchrone Netzwerkprogrammierung mit ASIO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