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57" r:id="rId5"/>
    <p:sldId id="272" r:id="rId6"/>
    <p:sldId id="258" r:id="rId7"/>
    <p:sldId id="271" r:id="rId8"/>
    <p:sldId id="279" r:id="rId9"/>
    <p:sldId id="278" r:id="rId10"/>
    <p:sldId id="277" r:id="rId11"/>
    <p:sldId id="281" r:id="rId12"/>
    <p:sldId id="280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168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BAA3-AAA3-734B-A07C-BA853968053F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BDAF-8FC4-0343-8DD3-3407954C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ccrma.stanford.edu/realsimple/travelingwaves/Traveling_Waves_Vibrating_Str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crma.stanford.edu/realsimple/travelingwaves/Traveling_Waves_Vibrating_String.html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Whimsical Instruments with Digital Waveguide 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Acoustics</a:t>
            </a:r>
            <a:endParaRPr lang="en-US" dirty="0"/>
          </a:p>
          <a:p>
            <a:r>
              <a:rPr lang="en-US" dirty="0" smtClean="0"/>
              <a:t>Summer 2016</a:t>
            </a:r>
            <a:endParaRPr lang="en-US" dirty="0" smtClean="0"/>
          </a:p>
          <a:p>
            <a:r>
              <a:rPr lang="en-US" dirty="0" smtClean="0"/>
              <a:t>Tom Xi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1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6200000">
            <a:off x="1233670" y="3160330"/>
            <a:ext cx="185108" cy="1098074"/>
            <a:chOff x="2934279" y="2243667"/>
            <a:chExt cx="185108" cy="1098074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rot="16200000">
            <a:off x="1233670" y="3409977"/>
            <a:ext cx="185108" cy="1098074"/>
            <a:chOff x="2934279" y="2243667"/>
            <a:chExt cx="185108" cy="1098074"/>
          </a:xfrm>
        </p:grpSpPr>
        <p:cxnSp>
          <p:nvCxnSpPr>
            <p:cNvPr id="42" name="Straight Arrow Connector 4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</a:t>
              </a:r>
              <a:r>
                <a:rPr lang="en-US" sz="900" dirty="0" smtClean="0"/>
                <a:t>line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199690" y="4392784"/>
            <a:ext cx="185108" cy="1098074"/>
            <a:chOff x="2934279" y="2243667"/>
            <a:chExt cx="185108" cy="1098074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rot="10800000">
            <a:off x="2481918" y="4392784"/>
            <a:ext cx="185108" cy="1098074"/>
            <a:chOff x="2934279" y="2243667"/>
            <a:chExt cx="185108" cy="1098074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17046" y="2094381"/>
            <a:ext cx="185108" cy="1098074"/>
            <a:chOff x="2934279" y="2243667"/>
            <a:chExt cx="185108" cy="1098074"/>
          </a:xfrm>
        </p:grpSpPr>
        <p:cxnSp>
          <p:nvCxnSpPr>
            <p:cNvPr id="124" name="Straight Arrow Connector 123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 rot="10800000">
            <a:off x="2608681" y="2094381"/>
            <a:ext cx="185108" cy="1098074"/>
            <a:chOff x="2934279" y="2243667"/>
            <a:chExt cx="185108" cy="1098074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</a:t>
              </a:r>
              <a:r>
                <a:rPr lang="en-US" sz="900" dirty="0" smtClean="0"/>
                <a:t>line</a:t>
              </a: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888540" y="3202884"/>
            <a:ext cx="1206501" cy="1138773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 smtClean="0"/>
              <a:t>Scattering Junction</a:t>
            </a:r>
          </a:p>
          <a:p>
            <a:endParaRPr lang="en-US" dirty="0"/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457200" y="496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DWM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rot="16200000">
            <a:off x="3551524" y="3013910"/>
            <a:ext cx="185108" cy="1098074"/>
            <a:chOff x="2934279" y="2243667"/>
            <a:chExt cx="185108" cy="1098074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rot="16200000">
            <a:off x="3551524" y="3461104"/>
            <a:ext cx="185108" cy="1098074"/>
            <a:chOff x="2934279" y="2243667"/>
            <a:chExt cx="185108" cy="1098074"/>
          </a:xfrm>
        </p:grpSpPr>
        <p:cxnSp>
          <p:nvCxnSpPr>
            <p:cNvPr id="32" name="Straight Arrow Connector 3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</a:t>
              </a:r>
              <a:r>
                <a:rPr lang="en-US" sz="900" dirty="0" smtClean="0"/>
                <a:t>line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16200000">
            <a:off x="5869378" y="3102665"/>
            <a:ext cx="185108" cy="1098074"/>
            <a:chOff x="2934279" y="2243667"/>
            <a:chExt cx="185108" cy="1098074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5869378" y="3305277"/>
            <a:ext cx="185108" cy="1098074"/>
            <a:chOff x="2934279" y="2243667"/>
            <a:chExt cx="185108" cy="1098074"/>
          </a:xfrm>
        </p:grpSpPr>
        <p:cxnSp>
          <p:nvCxnSpPr>
            <p:cNvPr id="62" name="Straight Arrow Connector 6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206394" y="3254011"/>
            <a:ext cx="1206501" cy="1138773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 smtClean="0"/>
              <a:t>Scattering Junction</a:t>
            </a:r>
          </a:p>
          <a:p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10442" y="3585398"/>
            <a:ext cx="513780" cy="50667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0009" y="1639888"/>
            <a:ext cx="513780" cy="50667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73371" y="5434416"/>
            <a:ext cx="513780" cy="50667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510969" y="3490917"/>
            <a:ext cx="513780" cy="50667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6200000">
            <a:off x="2189895" y="3120481"/>
            <a:ext cx="185108" cy="1098074"/>
            <a:chOff x="2934279" y="2243667"/>
            <a:chExt cx="185108" cy="1098074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rot="16200000">
            <a:off x="2189895" y="3370128"/>
            <a:ext cx="185108" cy="1098074"/>
            <a:chOff x="2934279" y="2243667"/>
            <a:chExt cx="185108" cy="1098074"/>
          </a:xfrm>
        </p:grpSpPr>
        <p:cxnSp>
          <p:nvCxnSpPr>
            <p:cNvPr id="42" name="Straight Arrow Connector 4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</a:t>
              </a:r>
              <a:r>
                <a:rPr lang="en-US" sz="900" dirty="0" smtClean="0"/>
                <a:t>line</a:t>
              </a: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844765" y="3163035"/>
            <a:ext cx="1206501" cy="1138773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 smtClean="0"/>
              <a:t>Scattering Junction</a:t>
            </a:r>
          </a:p>
          <a:p>
            <a:endParaRPr lang="en-US" dirty="0"/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457200" y="496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String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rot="16200000">
            <a:off x="4507749" y="3111074"/>
            <a:ext cx="185108" cy="1098074"/>
            <a:chOff x="2934279" y="2243667"/>
            <a:chExt cx="185108" cy="1098074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rot="16200000">
            <a:off x="4507749" y="3421255"/>
            <a:ext cx="185108" cy="1098074"/>
            <a:chOff x="2934279" y="2243667"/>
            <a:chExt cx="185108" cy="1098074"/>
          </a:xfrm>
        </p:grpSpPr>
        <p:cxnSp>
          <p:nvCxnSpPr>
            <p:cNvPr id="32" name="Straight Arrow Connector 3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</a:t>
              </a:r>
              <a:r>
                <a:rPr lang="en-US" sz="900" dirty="0" smtClean="0"/>
                <a:t>line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16200000">
            <a:off x="6825603" y="3062816"/>
            <a:ext cx="185108" cy="1098074"/>
            <a:chOff x="2934279" y="2243667"/>
            <a:chExt cx="185108" cy="1098074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6825603" y="3265428"/>
            <a:ext cx="185108" cy="1098074"/>
            <a:chOff x="2934279" y="2243667"/>
            <a:chExt cx="185108" cy="1098074"/>
          </a:xfrm>
        </p:grpSpPr>
        <p:cxnSp>
          <p:nvCxnSpPr>
            <p:cNvPr id="62" name="Straight Arrow Connector 6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162619" y="3214162"/>
            <a:ext cx="1206501" cy="1138773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 smtClean="0"/>
              <a:t>Scattering Junction</a:t>
            </a:r>
          </a:p>
          <a:p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266667" y="3545549"/>
            <a:ext cx="513780" cy="50667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467194" y="3451068"/>
            <a:ext cx="513780" cy="50667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7268" y="937508"/>
            <a:ext cx="8144528" cy="5735578"/>
            <a:chOff x="567268" y="937508"/>
            <a:chExt cx="8144528" cy="5735578"/>
          </a:xfrm>
        </p:grpSpPr>
        <p:grpSp>
          <p:nvGrpSpPr>
            <p:cNvPr id="17" name="Group 16"/>
            <p:cNvGrpSpPr/>
            <p:nvPr/>
          </p:nvGrpSpPr>
          <p:grpSpPr>
            <a:xfrm>
              <a:off x="1984476" y="937508"/>
              <a:ext cx="185108" cy="1098074"/>
              <a:chOff x="2934279" y="2243667"/>
              <a:chExt cx="185108" cy="1098074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0800000">
              <a:off x="2407809" y="937508"/>
              <a:ext cx="185108" cy="1098074"/>
              <a:chOff x="2934279" y="2243667"/>
              <a:chExt cx="185108" cy="1098074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1043855" y="2333287"/>
              <a:ext cx="185108" cy="1098074"/>
              <a:chOff x="2934279" y="2243667"/>
              <a:chExt cx="185108" cy="10980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6200000">
              <a:off x="1023751" y="1857036"/>
              <a:ext cx="185108" cy="1098074"/>
              <a:chOff x="2934279" y="2243667"/>
              <a:chExt cx="185108" cy="1098074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685446" y="2035582"/>
              <a:ext cx="1206501" cy="113877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96596" y="3235911"/>
              <a:ext cx="185108" cy="1098074"/>
              <a:chOff x="2934279" y="2243667"/>
              <a:chExt cx="185108" cy="109807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10800000">
              <a:off x="2419929" y="3235911"/>
              <a:ext cx="185108" cy="1098074"/>
              <a:chOff x="2934279" y="2243667"/>
              <a:chExt cx="185108" cy="109807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6200000">
              <a:off x="3348430" y="1857037"/>
              <a:ext cx="185108" cy="1098074"/>
              <a:chOff x="2934279" y="2243667"/>
              <a:chExt cx="185108" cy="1098074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6200000">
              <a:off x="3348430" y="2304231"/>
              <a:ext cx="185108" cy="1098074"/>
              <a:chOff x="2934279" y="2243667"/>
              <a:chExt cx="185108" cy="109807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314450" y="3287038"/>
              <a:ext cx="185108" cy="1098074"/>
              <a:chOff x="2934279" y="2243667"/>
              <a:chExt cx="185108" cy="1098074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10800000">
              <a:off x="4737783" y="3287038"/>
              <a:ext cx="185108" cy="1098074"/>
              <a:chOff x="2934279" y="2243667"/>
              <a:chExt cx="185108" cy="109807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16200000">
              <a:off x="5666284" y="1908164"/>
              <a:ext cx="185108" cy="1098074"/>
              <a:chOff x="2934279" y="2243667"/>
              <a:chExt cx="185108" cy="1098074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16200000">
              <a:off x="5666284" y="2355358"/>
              <a:ext cx="185108" cy="1098074"/>
              <a:chOff x="2934279" y="2243667"/>
              <a:chExt cx="185108" cy="1098074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619025" y="3287038"/>
              <a:ext cx="185108" cy="1098074"/>
              <a:chOff x="2934279" y="2243667"/>
              <a:chExt cx="185108" cy="1098074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0800000">
              <a:off x="7042358" y="3287038"/>
              <a:ext cx="185108" cy="1098074"/>
              <a:chOff x="2934279" y="2243667"/>
              <a:chExt cx="185108" cy="1098074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16200000">
              <a:off x="7970859" y="1908164"/>
              <a:ext cx="185108" cy="1098074"/>
              <a:chOff x="2934279" y="2243667"/>
              <a:chExt cx="185108" cy="1098074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6200000">
              <a:off x="7970859" y="2355358"/>
              <a:ext cx="185108" cy="1098074"/>
              <a:chOff x="2934279" y="2243667"/>
              <a:chExt cx="185108" cy="1098074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300108" y="988635"/>
              <a:ext cx="185108" cy="1098074"/>
              <a:chOff x="2934279" y="2243667"/>
              <a:chExt cx="185108" cy="109807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0800000">
              <a:off x="4723441" y="988635"/>
              <a:ext cx="185108" cy="1098074"/>
              <a:chOff x="2934279" y="2243667"/>
              <a:chExt cx="185108" cy="109807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6673238" y="988634"/>
              <a:ext cx="185108" cy="1098074"/>
              <a:chOff x="2934279" y="2243667"/>
              <a:chExt cx="185108" cy="1098074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0800000">
              <a:off x="7096571" y="988634"/>
              <a:ext cx="185108" cy="1098074"/>
              <a:chOff x="2934279" y="2243667"/>
              <a:chExt cx="185108" cy="1098074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4003300" y="2097138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307875" y="2086708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grpSp>
          <p:nvGrpSpPr>
            <p:cNvPr id="142" name="Group 141"/>
            <p:cNvGrpSpPr/>
            <p:nvPr/>
          </p:nvGrpSpPr>
          <p:grpSpPr>
            <a:xfrm rot="16200000">
              <a:off x="1143201" y="4621261"/>
              <a:ext cx="185108" cy="1098074"/>
              <a:chOff x="2934279" y="2243667"/>
              <a:chExt cx="185108" cy="1098074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 rot="16200000">
              <a:off x="1123097" y="4145010"/>
              <a:ext cx="185108" cy="1098074"/>
              <a:chOff x="2934279" y="2243667"/>
              <a:chExt cx="185108" cy="1098074"/>
            </a:xfrm>
          </p:grpSpPr>
          <p:cxnSp>
            <p:nvCxnSpPr>
              <p:cNvPr id="146" name="Straight Arrow Connector 145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1784792" y="4323556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2095942" y="5523885"/>
              <a:ext cx="185108" cy="1098074"/>
              <a:chOff x="2934279" y="2243667"/>
              <a:chExt cx="185108" cy="1098074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10800000">
              <a:off x="2519275" y="5523885"/>
              <a:ext cx="185108" cy="1098074"/>
              <a:chOff x="2934279" y="2243667"/>
              <a:chExt cx="185108" cy="1098074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3447776" y="4145011"/>
              <a:ext cx="185108" cy="1098074"/>
              <a:chOff x="2934279" y="2243667"/>
              <a:chExt cx="185108" cy="1098074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3447776" y="4592205"/>
              <a:ext cx="185108" cy="1098074"/>
              <a:chOff x="2934279" y="2243667"/>
              <a:chExt cx="185108" cy="1098074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4413796" y="5575012"/>
              <a:ext cx="185108" cy="1098074"/>
              <a:chOff x="2934279" y="2243667"/>
              <a:chExt cx="185108" cy="1098074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 rot="10800000">
              <a:off x="4837129" y="5575012"/>
              <a:ext cx="185108" cy="1098074"/>
              <a:chOff x="2934279" y="2243667"/>
              <a:chExt cx="185108" cy="1098074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16200000">
              <a:off x="5765630" y="4196138"/>
              <a:ext cx="185108" cy="1098074"/>
              <a:chOff x="2934279" y="2243667"/>
              <a:chExt cx="185108" cy="1098074"/>
            </a:xfrm>
          </p:grpSpPr>
          <p:cxnSp>
            <p:nvCxnSpPr>
              <p:cNvPr id="168" name="Straight Arrow Connector 167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 rot="16200000">
              <a:off x="5765630" y="4643332"/>
              <a:ext cx="185108" cy="1098074"/>
              <a:chOff x="2934279" y="2243667"/>
              <a:chExt cx="185108" cy="1098074"/>
            </a:xfrm>
          </p:grpSpPr>
          <p:cxnSp>
            <p:nvCxnSpPr>
              <p:cNvPr id="171" name="Straight Arrow Connector 170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718371" y="5575012"/>
              <a:ext cx="185108" cy="1098074"/>
              <a:chOff x="2934279" y="2243667"/>
              <a:chExt cx="185108" cy="1098074"/>
            </a:xfrm>
          </p:grpSpPr>
          <p:cxnSp>
            <p:nvCxnSpPr>
              <p:cNvPr id="174" name="Straight Arrow Connector 173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 rot="10800000">
              <a:off x="7141704" y="5575012"/>
              <a:ext cx="185108" cy="1098074"/>
              <a:chOff x="2934279" y="2243667"/>
              <a:chExt cx="185108" cy="1098074"/>
            </a:xfrm>
          </p:grpSpPr>
          <p:cxnSp>
            <p:nvCxnSpPr>
              <p:cNvPr id="177" name="Straight Arrow Connector 176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 rot="16200000">
              <a:off x="8070205" y="4196138"/>
              <a:ext cx="185108" cy="1098074"/>
              <a:chOff x="2934279" y="2243667"/>
              <a:chExt cx="185108" cy="1098074"/>
            </a:xfrm>
          </p:grpSpPr>
          <p:cxnSp>
            <p:nvCxnSpPr>
              <p:cNvPr id="180" name="Straight Arrow Connector 179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16200000">
              <a:off x="8070205" y="4643332"/>
              <a:ext cx="185108" cy="1098074"/>
              <a:chOff x="2934279" y="2243667"/>
              <a:chExt cx="185108" cy="1098074"/>
            </a:xfrm>
          </p:grpSpPr>
          <p:cxnSp>
            <p:nvCxnSpPr>
              <p:cNvPr id="183" name="Straight Arrow Connector 182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4102646" y="4385112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07221" y="4374682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</p:grpSp>
      <p:sp>
        <p:nvSpPr>
          <p:cNvPr id="110" name="Title 1"/>
          <p:cNvSpPr txBox="1">
            <a:spLocks/>
          </p:cNvSpPr>
          <p:nvPr/>
        </p:nvSpPr>
        <p:spPr>
          <a:xfrm>
            <a:off x="401601" y="233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2D Waveguide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0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8605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D’Alembert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49" y="1417638"/>
            <a:ext cx="5458883" cy="41693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04030" y="5845252"/>
            <a:ext cx="617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Animation </a:t>
            </a:r>
            <a:r>
              <a:rPr lang="en-US" dirty="0" smtClean="0"/>
              <a:t>Source: Julius Smith, </a:t>
            </a:r>
            <a:r>
              <a:rPr lang="en-US" i="1" dirty="0" smtClean="0">
                <a:hlinkClick r:id="rId3"/>
              </a:rPr>
              <a:t>Traveling Waves</a:t>
            </a:r>
            <a:r>
              <a:rPr lang="en-US" i="1" dirty="0" smtClean="0"/>
              <a:t>,</a:t>
            </a:r>
            <a:r>
              <a:rPr lang="en-US" dirty="0" smtClean="0"/>
              <a:t> CCRMA, 2010.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6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D’Alembert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4030" y="5845252"/>
            <a:ext cx="617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Animation </a:t>
            </a:r>
            <a:r>
              <a:rPr lang="en-US" dirty="0" smtClean="0"/>
              <a:t>Source: Julius Smith, </a:t>
            </a:r>
            <a:r>
              <a:rPr lang="en-US" i="1" dirty="0" smtClean="0">
                <a:hlinkClick r:id="rId2"/>
              </a:rPr>
              <a:t>Traveling Waves</a:t>
            </a:r>
            <a:r>
              <a:rPr lang="en-US" i="1" dirty="0" smtClean="0"/>
              <a:t>,</a:t>
            </a:r>
            <a:r>
              <a:rPr lang="en-US" dirty="0" smtClean="0"/>
              <a:t> CCRMA, 2010. </a:t>
            </a:r>
            <a:endParaRPr lang="en-US" dirty="0"/>
          </a:p>
        </p:txBody>
      </p:sp>
      <p:pic>
        <p:nvPicPr>
          <p:cNvPr id="3" name="Picture 2" descr="animation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49" y="1362999"/>
            <a:ext cx="5501218" cy="42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3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61402"/>
              </p:ext>
            </p:extLst>
          </p:nvPr>
        </p:nvGraphicFramePr>
        <p:xfrm>
          <a:off x="2355079" y="2602936"/>
          <a:ext cx="4284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09"/>
                <a:gridCol w="428409"/>
                <a:gridCol w="428409"/>
                <a:gridCol w="428409"/>
                <a:gridCol w="428409"/>
                <a:gridCol w="428409"/>
                <a:gridCol w="428409"/>
                <a:gridCol w="428409"/>
                <a:gridCol w="428409"/>
                <a:gridCol w="428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034245" y="2785391"/>
            <a:ext cx="3238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59772"/>
              </p:ext>
            </p:extLst>
          </p:nvPr>
        </p:nvGraphicFramePr>
        <p:xfrm>
          <a:off x="2355079" y="4617936"/>
          <a:ext cx="4284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09"/>
                <a:gridCol w="428409"/>
                <a:gridCol w="428409"/>
                <a:gridCol w="428409"/>
                <a:gridCol w="428409"/>
                <a:gridCol w="428409"/>
                <a:gridCol w="428409"/>
                <a:gridCol w="428409"/>
                <a:gridCol w="428409"/>
                <a:gridCol w="428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6647215" y="4831118"/>
            <a:ext cx="3630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91236" y="2355685"/>
            <a:ext cx="21069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88245" y="5379730"/>
            <a:ext cx="2106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33453" y="1975252"/>
            <a:ext cx="25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propagation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6529" y="5379730"/>
            <a:ext cx="25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propagation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639169" y="2773989"/>
            <a:ext cx="3238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457200" y="496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Bidirectional Delay Line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992069" y="4829886"/>
            <a:ext cx="3630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1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09074"/>
              </p:ext>
            </p:extLst>
          </p:nvPr>
        </p:nvGraphicFramePr>
        <p:xfrm>
          <a:off x="680560" y="3009829"/>
          <a:ext cx="2884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359726" y="3192284"/>
            <a:ext cx="3238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65410" y="3180882"/>
            <a:ext cx="3238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457200" y="496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Scattering Junction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20542" y="4027753"/>
            <a:ext cx="3630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91113"/>
              </p:ext>
            </p:extLst>
          </p:nvPr>
        </p:nvGraphicFramePr>
        <p:xfrm>
          <a:off x="683552" y="3845518"/>
          <a:ext cx="2884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3565410" y="4029136"/>
            <a:ext cx="3630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9236" y="3009829"/>
            <a:ext cx="1206501" cy="113877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 smtClean="0"/>
              <a:t>Scattering Junction</a:t>
            </a:r>
          </a:p>
          <a:p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09074"/>
              </p:ext>
            </p:extLst>
          </p:nvPr>
        </p:nvGraphicFramePr>
        <p:xfrm>
          <a:off x="5468930" y="2995462"/>
          <a:ext cx="2884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5108912" y="3166515"/>
            <a:ext cx="363010" cy="11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53780" y="3166515"/>
            <a:ext cx="3238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08912" y="4013386"/>
            <a:ext cx="3630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91113"/>
              </p:ext>
            </p:extLst>
          </p:nvPr>
        </p:nvGraphicFramePr>
        <p:xfrm>
          <a:off x="5471922" y="3831151"/>
          <a:ext cx="2884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  <a:gridCol w="28848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8353780" y="4014769"/>
            <a:ext cx="3630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889" y="3408891"/>
            <a:ext cx="211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 Impedance R1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0814" y="3408891"/>
            <a:ext cx="211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 Impedance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4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6200000">
            <a:off x="3343481" y="3013910"/>
            <a:ext cx="185108" cy="1098074"/>
            <a:chOff x="2934279" y="2243667"/>
            <a:chExt cx="185108" cy="1098074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rot="16200000">
            <a:off x="3343481" y="3461104"/>
            <a:ext cx="185108" cy="1098074"/>
            <a:chOff x="2934279" y="2243667"/>
            <a:chExt cx="185108" cy="1098074"/>
          </a:xfrm>
        </p:grpSpPr>
        <p:cxnSp>
          <p:nvCxnSpPr>
            <p:cNvPr id="42" name="Straight Arrow Connector 4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</a:t>
              </a:r>
              <a:r>
                <a:rPr lang="en-US" sz="900" dirty="0" smtClean="0"/>
                <a:t>line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09501" y="4443911"/>
            <a:ext cx="185108" cy="1098074"/>
            <a:chOff x="2934279" y="2243667"/>
            <a:chExt cx="185108" cy="1098074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rot="10800000">
            <a:off x="4732834" y="4443911"/>
            <a:ext cx="185108" cy="1098074"/>
            <a:chOff x="2934279" y="2243667"/>
            <a:chExt cx="185108" cy="1098074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295159" y="2145508"/>
            <a:ext cx="185108" cy="1098074"/>
            <a:chOff x="2934279" y="2243667"/>
            <a:chExt cx="185108" cy="1098074"/>
          </a:xfrm>
        </p:grpSpPr>
        <p:cxnSp>
          <p:nvCxnSpPr>
            <p:cNvPr id="124" name="Straight Arrow Connector 123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 rot="10800000">
            <a:off x="4718492" y="2145508"/>
            <a:ext cx="185108" cy="1098074"/>
            <a:chOff x="2934279" y="2243667"/>
            <a:chExt cx="185108" cy="1098074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</a:t>
              </a:r>
              <a:r>
                <a:rPr lang="en-US" sz="900" dirty="0" smtClean="0"/>
                <a:t>line</a:t>
              </a: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998351" y="3254011"/>
            <a:ext cx="1206501" cy="1138773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 smtClean="0"/>
              <a:t>Scattering Junction</a:t>
            </a:r>
          </a:p>
          <a:p>
            <a:endParaRPr lang="en-US" dirty="0"/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457200" y="496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Scattering Junction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rot="16200000">
            <a:off x="5661335" y="3065037"/>
            <a:ext cx="185108" cy="1098074"/>
            <a:chOff x="2934279" y="2243667"/>
            <a:chExt cx="185108" cy="1098074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rot="16200000">
            <a:off x="5661335" y="3512231"/>
            <a:ext cx="185108" cy="1098074"/>
            <a:chOff x="2934279" y="2243667"/>
            <a:chExt cx="185108" cy="1098074"/>
          </a:xfrm>
        </p:grpSpPr>
        <p:cxnSp>
          <p:nvCxnSpPr>
            <p:cNvPr id="32" name="Straight Arrow Connector 3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</a:t>
              </a:r>
              <a:r>
                <a:rPr lang="en-US" sz="900" dirty="0" smtClean="0"/>
                <a:t>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1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7268" y="937508"/>
            <a:ext cx="8144528" cy="5735578"/>
            <a:chOff x="567268" y="937508"/>
            <a:chExt cx="8144528" cy="5735578"/>
          </a:xfrm>
        </p:grpSpPr>
        <p:grpSp>
          <p:nvGrpSpPr>
            <p:cNvPr id="17" name="Group 16"/>
            <p:cNvGrpSpPr/>
            <p:nvPr/>
          </p:nvGrpSpPr>
          <p:grpSpPr>
            <a:xfrm>
              <a:off x="1984476" y="937508"/>
              <a:ext cx="185108" cy="1098074"/>
              <a:chOff x="2934279" y="2243667"/>
              <a:chExt cx="185108" cy="1098074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0800000">
              <a:off x="2407809" y="937508"/>
              <a:ext cx="185108" cy="1098074"/>
              <a:chOff x="2934279" y="2243667"/>
              <a:chExt cx="185108" cy="1098074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1043855" y="2333287"/>
              <a:ext cx="185108" cy="1098074"/>
              <a:chOff x="2934279" y="2243667"/>
              <a:chExt cx="185108" cy="10980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6200000">
              <a:off x="1023751" y="1857036"/>
              <a:ext cx="185108" cy="1098074"/>
              <a:chOff x="2934279" y="2243667"/>
              <a:chExt cx="185108" cy="1098074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685446" y="2035582"/>
              <a:ext cx="1206501" cy="113877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96596" y="3235911"/>
              <a:ext cx="185108" cy="1098074"/>
              <a:chOff x="2934279" y="2243667"/>
              <a:chExt cx="185108" cy="109807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10800000">
              <a:off x="2419929" y="3235911"/>
              <a:ext cx="185108" cy="1098074"/>
              <a:chOff x="2934279" y="2243667"/>
              <a:chExt cx="185108" cy="109807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6200000">
              <a:off x="3348430" y="1857037"/>
              <a:ext cx="185108" cy="1098074"/>
              <a:chOff x="2934279" y="2243667"/>
              <a:chExt cx="185108" cy="1098074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6200000">
              <a:off x="3348430" y="2304231"/>
              <a:ext cx="185108" cy="1098074"/>
              <a:chOff x="2934279" y="2243667"/>
              <a:chExt cx="185108" cy="109807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314450" y="3287038"/>
              <a:ext cx="185108" cy="1098074"/>
              <a:chOff x="2934279" y="2243667"/>
              <a:chExt cx="185108" cy="1098074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10800000">
              <a:off x="4737783" y="3287038"/>
              <a:ext cx="185108" cy="1098074"/>
              <a:chOff x="2934279" y="2243667"/>
              <a:chExt cx="185108" cy="109807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16200000">
              <a:off x="5666284" y="1908164"/>
              <a:ext cx="185108" cy="1098074"/>
              <a:chOff x="2934279" y="2243667"/>
              <a:chExt cx="185108" cy="1098074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16200000">
              <a:off x="5666284" y="2355358"/>
              <a:ext cx="185108" cy="1098074"/>
              <a:chOff x="2934279" y="2243667"/>
              <a:chExt cx="185108" cy="1098074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619025" y="3287038"/>
              <a:ext cx="185108" cy="1098074"/>
              <a:chOff x="2934279" y="2243667"/>
              <a:chExt cx="185108" cy="1098074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0800000">
              <a:off x="7042358" y="3287038"/>
              <a:ext cx="185108" cy="1098074"/>
              <a:chOff x="2934279" y="2243667"/>
              <a:chExt cx="185108" cy="1098074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16200000">
              <a:off x="7970859" y="1908164"/>
              <a:ext cx="185108" cy="1098074"/>
              <a:chOff x="2934279" y="2243667"/>
              <a:chExt cx="185108" cy="1098074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6200000">
              <a:off x="7970859" y="2355358"/>
              <a:ext cx="185108" cy="1098074"/>
              <a:chOff x="2934279" y="2243667"/>
              <a:chExt cx="185108" cy="1098074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300108" y="988635"/>
              <a:ext cx="185108" cy="1098074"/>
              <a:chOff x="2934279" y="2243667"/>
              <a:chExt cx="185108" cy="109807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0800000">
              <a:off x="4723441" y="988635"/>
              <a:ext cx="185108" cy="1098074"/>
              <a:chOff x="2934279" y="2243667"/>
              <a:chExt cx="185108" cy="109807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6673238" y="988634"/>
              <a:ext cx="185108" cy="1098074"/>
              <a:chOff x="2934279" y="2243667"/>
              <a:chExt cx="185108" cy="1098074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0800000">
              <a:off x="7096571" y="988634"/>
              <a:ext cx="185108" cy="1098074"/>
              <a:chOff x="2934279" y="2243667"/>
              <a:chExt cx="185108" cy="1098074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4003300" y="2097138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307875" y="2086708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grpSp>
          <p:nvGrpSpPr>
            <p:cNvPr id="142" name="Group 141"/>
            <p:cNvGrpSpPr/>
            <p:nvPr/>
          </p:nvGrpSpPr>
          <p:grpSpPr>
            <a:xfrm rot="16200000">
              <a:off x="1143201" y="4621261"/>
              <a:ext cx="185108" cy="1098074"/>
              <a:chOff x="2934279" y="2243667"/>
              <a:chExt cx="185108" cy="1098074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 rot="16200000">
              <a:off x="1123097" y="4145010"/>
              <a:ext cx="185108" cy="1098074"/>
              <a:chOff x="2934279" y="2243667"/>
              <a:chExt cx="185108" cy="1098074"/>
            </a:xfrm>
          </p:grpSpPr>
          <p:cxnSp>
            <p:nvCxnSpPr>
              <p:cNvPr id="146" name="Straight Arrow Connector 145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1784792" y="4323556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2095942" y="5523885"/>
              <a:ext cx="185108" cy="1098074"/>
              <a:chOff x="2934279" y="2243667"/>
              <a:chExt cx="185108" cy="1098074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10800000">
              <a:off x="2519275" y="5523885"/>
              <a:ext cx="185108" cy="1098074"/>
              <a:chOff x="2934279" y="2243667"/>
              <a:chExt cx="185108" cy="1098074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3447776" y="4145011"/>
              <a:ext cx="185108" cy="1098074"/>
              <a:chOff x="2934279" y="2243667"/>
              <a:chExt cx="185108" cy="1098074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3447776" y="4592205"/>
              <a:ext cx="185108" cy="1098074"/>
              <a:chOff x="2934279" y="2243667"/>
              <a:chExt cx="185108" cy="1098074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4413796" y="5575012"/>
              <a:ext cx="185108" cy="1098074"/>
              <a:chOff x="2934279" y="2243667"/>
              <a:chExt cx="185108" cy="1098074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 rot="10800000">
              <a:off x="4837129" y="5575012"/>
              <a:ext cx="185108" cy="1098074"/>
              <a:chOff x="2934279" y="2243667"/>
              <a:chExt cx="185108" cy="1098074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16200000">
              <a:off x="5765630" y="4196138"/>
              <a:ext cx="185108" cy="1098074"/>
              <a:chOff x="2934279" y="2243667"/>
              <a:chExt cx="185108" cy="1098074"/>
            </a:xfrm>
          </p:grpSpPr>
          <p:cxnSp>
            <p:nvCxnSpPr>
              <p:cNvPr id="168" name="Straight Arrow Connector 167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 rot="16200000">
              <a:off x="5765630" y="4643332"/>
              <a:ext cx="185108" cy="1098074"/>
              <a:chOff x="2934279" y="2243667"/>
              <a:chExt cx="185108" cy="1098074"/>
            </a:xfrm>
          </p:grpSpPr>
          <p:cxnSp>
            <p:nvCxnSpPr>
              <p:cNvPr id="171" name="Straight Arrow Connector 170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718371" y="5575012"/>
              <a:ext cx="185108" cy="1098074"/>
              <a:chOff x="2934279" y="2243667"/>
              <a:chExt cx="185108" cy="1098074"/>
            </a:xfrm>
          </p:grpSpPr>
          <p:cxnSp>
            <p:nvCxnSpPr>
              <p:cNvPr id="174" name="Straight Arrow Connector 173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 rot="10800000">
              <a:off x="7141704" y="5575012"/>
              <a:ext cx="185108" cy="1098074"/>
              <a:chOff x="2934279" y="2243667"/>
              <a:chExt cx="185108" cy="1098074"/>
            </a:xfrm>
          </p:grpSpPr>
          <p:cxnSp>
            <p:nvCxnSpPr>
              <p:cNvPr id="177" name="Straight Arrow Connector 176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 rot="16200000">
              <a:off x="8070205" y="4196138"/>
              <a:ext cx="185108" cy="1098074"/>
              <a:chOff x="2934279" y="2243667"/>
              <a:chExt cx="185108" cy="1098074"/>
            </a:xfrm>
          </p:grpSpPr>
          <p:cxnSp>
            <p:nvCxnSpPr>
              <p:cNvPr id="180" name="Straight Arrow Connector 179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 rot="5400000">
                <a:off x="2661073" y="2741578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16200000">
              <a:off x="8070205" y="4643332"/>
              <a:ext cx="185108" cy="1098074"/>
              <a:chOff x="2934279" y="2243667"/>
              <a:chExt cx="185108" cy="1098074"/>
            </a:xfrm>
          </p:grpSpPr>
          <p:cxnSp>
            <p:nvCxnSpPr>
              <p:cNvPr id="183" name="Straight Arrow Connector 182"/>
              <p:cNvCxnSpPr/>
              <p:nvPr/>
            </p:nvCxnSpPr>
            <p:spPr>
              <a:xfrm rot="10800000" flipH="1"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 rot="5400000">
                <a:off x="2661073" y="2688663"/>
                <a:ext cx="731520" cy="18510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Delay line</a:t>
                </a: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4102646" y="4385112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07221" y="4374682"/>
              <a:ext cx="1206501" cy="113877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600" dirty="0" smtClean="0"/>
                <a:t>Scattering Junction</a:t>
              </a:r>
            </a:p>
            <a:p>
              <a:endParaRPr lang="en-US" dirty="0"/>
            </a:p>
          </p:txBody>
        </p:sp>
      </p:grpSp>
      <p:sp>
        <p:nvSpPr>
          <p:cNvPr id="110" name="Title 1"/>
          <p:cNvSpPr txBox="1">
            <a:spLocks/>
          </p:cNvSpPr>
          <p:nvPr/>
        </p:nvSpPr>
        <p:spPr>
          <a:xfrm>
            <a:off x="401601" y="233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2D Waveguide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984476" y="937508"/>
            <a:ext cx="185108" cy="1098074"/>
            <a:chOff x="2934279" y="2243667"/>
            <a:chExt cx="185108" cy="109807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1043855" y="2333287"/>
            <a:ext cx="185108" cy="1098074"/>
            <a:chOff x="2934279" y="2243667"/>
            <a:chExt cx="185108" cy="109807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85446" y="2035582"/>
            <a:ext cx="1206501" cy="113877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 smtClean="0"/>
              <a:t>Scattering Junction</a:t>
            </a:r>
          </a:p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2419929" y="3235911"/>
            <a:ext cx="185108" cy="1098074"/>
            <a:chOff x="2934279" y="2243667"/>
            <a:chExt cx="185108" cy="1098074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5400000">
              <a:off x="2661073" y="2741578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rot="16200000">
            <a:off x="3348430" y="2304231"/>
            <a:ext cx="185108" cy="1098074"/>
            <a:chOff x="2934279" y="2243667"/>
            <a:chExt cx="185108" cy="1098074"/>
          </a:xfrm>
        </p:grpSpPr>
        <p:cxnSp>
          <p:nvCxnSpPr>
            <p:cNvPr id="42" name="Straight Arrow Connector 41"/>
            <p:cNvCxnSpPr/>
            <p:nvPr/>
          </p:nvCxnSpPr>
          <p:spPr>
            <a:xfrm rot="10800000" flipH="1" flipV="1">
              <a:off x="3026833" y="2243667"/>
              <a:ext cx="0" cy="1098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2661073" y="2688663"/>
              <a:ext cx="731520" cy="18510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Delay line</a:t>
              </a:r>
            </a:p>
          </p:txBody>
        </p:sp>
      </p:grpSp>
      <p:sp>
        <p:nvSpPr>
          <p:cNvPr id="110" name="Title 1"/>
          <p:cNvSpPr txBox="1">
            <a:spLocks/>
          </p:cNvSpPr>
          <p:nvPr/>
        </p:nvSpPr>
        <p:spPr>
          <a:xfrm>
            <a:off x="401601" y="233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2D Waveguide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0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/>
          </p:cNvSpPr>
          <p:nvPr/>
        </p:nvSpPr>
        <p:spPr>
          <a:xfrm>
            <a:off x="457200" y="496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SJ: </a:t>
            </a:r>
            <a:r>
              <a:rPr lang="en-US" dirty="0" smtClean="0"/>
              <a:t>Boundary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95329" y="2927650"/>
            <a:ext cx="2347138" cy="543683"/>
            <a:chOff x="3858929" y="3784529"/>
            <a:chExt cx="1342665" cy="257778"/>
          </a:xfrm>
        </p:grpSpPr>
        <p:grpSp>
          <p:nvGrpSpPr>
            <p:cNvPr id="121" name="Group 120"/>
            <p:cNvGrpSpPr/>
            <p:nvPr/>
          </p:nvGrpSpPr>
          <p:grpSpPr>
            <a:xfrm rot="16200000">
              <a:off x="4331059" y="3348734"/>
              <a:ext cx="153813" cy="1098074"/>
              <a:chOff x="2965574" y="2243667"/>
              <a:chExt cx="153813" cy="109807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V="1">
                <a:off x="3026833" y="2243667"/>
                <a:ext cx="0" cy="1098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 rot="5400000">
                <a:off x="2676721" y="2757225"/>
                <a:ext cx="731520" cy="15381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000" dirty="0" smtClean="0"/>
              </a:p>
            </p:txBody>
          </p:sp>
        </p:grpSp>
        <p:sp>
          <p:nvSpPr>
            <p:cNvPr id="2" name="Oval 1"/>
            <p:cNvSpPr/>
            <p:nvPr/>
          </p:nvSpPr>
          <p:spPr>
            <a:xfrm rot="5400000">
              <a:off x="4950409" y="3791122"/>
              <a:ext cx="257778" cy="24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368</Words>
  <Application>Microsoft Macintosh PowerPoint</Application>
  <PresentationFormat>On-screen Show (4:3)</PresentationFormat>
  <Paragraphs>176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Building Whimsical Instruments with Digital Waveguide Mesh</vt:lpstr>
      <vt:lpstr>D’Alembert Solution</vt:lpstr>
      <vt:lpstr>D’Alembert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Xi</dc:creator>
  <cp:lastModifiedBy>Tom Xi</cp:lastModifiedBy>
  <cp:revision>27</cp:revision>
  <dcterms:created xsi:type="dcterms:W3CDTF">2015-12-13T22:21:56Z</dcterms:created>
  <dcterms:modified xsi:type="dcterms:W3CDTF">2016-08-11T23:47:56Z</dcterms:modified>
</cp:coreProperties>
</file>