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5"/>
  </p:notesMasterIdLst>
  <p:handoutMasterIdLst>
    <p:handoutMasterId r:id="rId66"/>
  </p:handoutMasterIdLst>
  <p:sldIdLst>
    <p:sldId id="671" r:id="rId2"/>
    <p:sldId id="672" r:id="rId3"/>
    <p:sldId id="668" r:id="rId4"/>
    <p:sldId id="669" r:id="rId5"/>
    <p:sldId id="670" r:id="rId6"/>
    <p:sldId id="600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02" r:id="rId16"/>
    <p:sldId id="615" r:id="rId17"/>
    <p:sldId id="616" r:id="rId18"/>
    <p:sldId id="617" r:id="rId19"/>
    <p:sldId id="619" r:id="rId20"/>
    <p:sldId id="620" r:id="rId21"/>
    <p:sldId id="618" r:id="rId22"/>
    <p:sldId id="621" r:id="rId23"/>
    <p:sldId id="622" r:id="rId24"/>
    <p:sldId id="623" r:id="rId25"/>
    <p:sldId id="605" r:id="rId26"/>
    <p:sldId id="624" r:id="rId27"/>
    <p:sldId id="625" r:id="rId28"/>
    <p:sldId id="626" r:id="rId29"/>
    <p:sldId id="627" r:id="rId30"/>
    <p:sldId id="628" r:id="rId31"/>
    <p:sldId id="629" r:id="rId32"/>
    <p:sldId id="604" r:id="rId33"/>
    <p:sldId id="630" r:id="rId34"/>
    <p:sldId id="631" r:id="rId35"/>
    <p:sldId id="632" r:id="rId36"/>
    <p:sldId id="634" r:id="rId37"/>
    <p:sldId id="635" r:id="rId38"/>
    <p:sldId id="636" r:id="rId39"/>
    <p:sldId id="637" r:id="rId40"/>
    <p:sldId id="599" r:id="rId41"/>
    <p:sldId id="646" r:id="rId42"/>
    <p:sldId id="648" r:id="rId43"/>
    <p:sldId id="649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7" r:id="rId52"/>
    <p:sldId id="658" r:id="rId53"/>
    <p:sldId id="647" r:id="rId54"/>
    <p:sldId id="463" r:id="rId55"/>
    <p:sldId id="659" r:id="rId56"/>
    <p:sldId id="660" r:id="rId57"/>
    <p:sldId id="661" r:id="rId58"/>
    <p:sldId id="662" r:id="rId59"/>
    <p:sldId id="663" r:id="rId60"/>
    <p:sldId id="664" r:id="rId61"/>
    <p:sldId id="665" r:id="rId62"/>
    <p:sldId id="666" r:id="rId63"/>
    <p:sldId id="667" r:id="rId64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37" autoAdjust="0"/>
  </p:normalViewPr>
  <p:slideViewPr>
    <p:cSldViewPr showGuides="1">
      <p:cViewPr varScale="1">
        <p:scale>
          <a:sx n="79" d="100"/>
          <a:sy n="79" d="100"/>
        </p:scale>
        <p:origin x="-88" y="-60"/>
      </p:cViewPr>
      <p:guideLst>
        <p:guide orient="horz" pos="73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1412875"/>
            <a:ext cx="395605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395605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350"/>
            <a:ext cx="864108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12875"/>
            <a:ext cx="864108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54" r:id="rId3"/>
    <p:sldLayoutId id="2147483655" r:id="rId4"/>
    <p:sldLayoutId id="2147483657" r:id="rId5"/>
    <p:sldLayoutId id="2147483658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ts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27532" y="404622"/>
            <a:ext cx="7488936" cy="4032504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inputTwoHugeInts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hugeInt1[],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hugeInt2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[],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&amp;size1,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size12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numericString1[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char numericString2[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];</a:t>
            </a:r>
          </a:p>
          <a:p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numericString1 &gt;&gt; numericString2;</a:t>
            </a:r>
          </a:p>
          <a:p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size1 =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strlen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numericString1 );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sz="1600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size1; ++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hugeInt1[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numericString1[ size1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 </a:t>
            </a:r>
            <a:r>
              <a:rPr lang="en-US" altLang="zh-TW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 - </a:t>
            </a:r>
            <a:r>
              <a:rPr lang="en-US" altLang="zh-TW" sz="1600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size2 =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strlen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numericString2 );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sz="1600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size2; ++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hugeInt2[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] = numericString2[ size2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 </a:t>
            </a:r>
            <a:r>
              <a:rPr lang="en-US" altLang="zh-TW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 - </a:t>
            </a:r>
            <a:r>
              <a:rPr lang="en-US" altLang="zh-TW" sz="1600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/>
          </a:p>
        </p:txBody>
      </p:sp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45329"/>
              </p:ext>
            </p:extLst>
          </p:nvPr>
        </p:nvGraphicFramePr>
        <p:xfrm>
          <a:off x="1259586" y="4581144"/>
          <a:ext cx="6624000" cy="864000"/>
        </p:xfrm>
        <a:graphic>
          <a:graphicData uri="http://schemas.openxmlformats.org/drawingml/2006/table">
            <a:tbl>
              <a:tblPr/>
              <a:tblGrid>
                <a:gridCol w="2304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numericString1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65537"/>
              </p:ext>
            </p:extLst>
          </p:nvPr>
        </p:nvGraphicFramePr>
        <p:xfrm>
          <a:off x="1259586" y="5589270"/>
          <a:ext cx="6624000" cy="864000"/>
        </p:xfrm>
        <a:graphic>
          <a:graphicData uri="http://schemas.openxmlformats.org/drawingml/2006/table">
            <a:tbl>
              <a:tblPr/>
              <a:tblGrid>
                <a:gridCol w="2304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numericString2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98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96415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61144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47026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6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58363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56986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45498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55661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40677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64770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00543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42859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542006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7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23010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12092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71218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4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+ 1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for( int i = 0; i &lt; adderSize;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47201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for( int i = 0; i &lt; adderSize;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187055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for( int i = 0; i &lt; adderSize;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329505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for( int i = 0; i &lt; adderSize;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45641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33937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1124712"/>
            <a:ext cx="8641080" cy="4896612"/>
          </a:xfrm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 smtClean="0"/>
              <a:t>9958327</a:t>
            </a:r>
          </a:p>
          <a:p>
            <a:r>
              <a:rPr lang="en-US" altLang="zh-TW" dirty="0" smtClean="0"/>
              <a:t>68253</a:t>
            </a:r>
          </a:p>
          <a:p>
            <a:endParaRPr lang="en-US" altLang="zh-TW" dirty="0"/>
          </a:p>
          <a:p>
            <a:r>
              <a:rPr lang="en-US" altLang="zh-TW" dirty="0" smtClean="0"/>
              <a:t>684206820568913977247831143321345972981675861223241672511715</a:t>
            </a:r>
            <a:endParaRPr lang="en-US" altLang="zh-TW" dirty="0"/>
          </a:p>
          <a:p>
            <a:r>
              <a:rPr lang="en-US" altLang="zh-TW" dirty="0"/>
              <a:t>377717064100214575610627379024516367048953192887369481660644</a:t>
            </a:r>
          </a:p>
          <a:p>
            <a:endParaRPr lang="en-US" altLang="zh-TW" dirty="0"/>
          </a:p>
          <a:p>
            <a:r>
              <a:rPr lang="en-US" altLang="zh-TW" dirty="0"/>
              <a:t>209254614061933954256057024948583393185297691182484895398233</a:t>
            </a:r>
          </a:p>
          <a:p>
            <a:r>
              <a:rPr lang="en-US" altLang="zh-TW" dirty="0"/>
              <a:t>109254614061933954256057024948583393185297695941013468219037</a:t>
            </a:r>
          </a:p>
          <a:p>
            <a:endParaRPr lang="en-US" altLang="zh-TW" dirty="0"/>
          </a:p>
          <a:p>
            <a:r>
              <a:rPr lang="en-US" altLang="zh-TW" dirty="0"/>
              <a:t>589139772478311433213459729816758612232416725117155428849047</a:t>
            </a:r>
          </a:p>
          <a:p>
            <a:r>
              <a:rPr lang="en-US" altLang="zh-TW" dirty="0"/>
              <a:t>589139772478311433213459729816758612232416721600905684206820</a:t>
            </a:r>
          </a:p>
          <a:p>
            <a:endParaRPr lang="en-US" altLang="zh-TW" dirty="0"/>
          </a:p>
          <a:p>
            <a:r>
              <a:rPr lang="en-US" altLang="zh-TW" dirty="0"/>
              <a:t>282056891397724783114332134597298167586122324167251171554287</a:t>
            </a:r>
          </a:p>
          <a:p>
            <a:r>
              <a:rPr lang="en-US" altLang="zh-TW" dirty="0"/>
              <a:t>282056891397724783114332134597298167586122324167251171554282</a:t>
            </a:r>
          </a:p>
          <a:p>
            <a:endParaRPr lang="en-US" altLang="zh-TW" dirty="0"/>
          </a:p>
          <a:p>
            <a:r>
              <a:rPr lang="en-US" altLang="zh-TW" dirty="0"/>
              <a:t>684206820568913977247831143321345972981675861223241672511715</a:t>
            </a:r>
          </a:p>
          <a:p>
            <a:r>
              <a:rPr lang="en-US" altLang="zh-TW" dirty="0" smtClean="0"/>
              <a:t>57717064100214575610627379024516367048953192887369481660644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31820" y="548640"/>
            <a:ext cx="2880360" cy="57607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2400" dirty="0"/>
              <a:t>Test cases.txt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3581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368586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sumSize - 1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115270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2907532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== 0 )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77372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80181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328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123694" y="404623"/>
            <a:ext cx="4896612" cy="2448306"/>
          </a:xfrm>
        </p:spPr>
        <p:txBody>
          <a:bodyPr/>
          <a:lstStyle/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9798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95199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41577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7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123694" y="404623"/>
            <a:ext cx="4896612" cy="2448306"/>
          </a:xfrm>
        </p:spPr>
        <p:txBody>
          <a:bodyPr/>
          <a:lstStyle/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47690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41211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055699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123694" y="404623"/>
            <a:ext cx="4896612" cy="2448306"/>
          </a:xfrm>
        </p:spPr>
        <p:txBody>
          <a:bodyPr/>
          <a:lstStyle/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21623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80605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42963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4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123694" y="404623"/>
            <a:ext cx="4896612" cy="2448306"/>
          </a:xfrm>
        </p:spPr>
        <p:txBody>
          <a:bodyPr/>
          <a:lstStyle/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927534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14049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48274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87054"/>
              </p:ext>
            </p:extLst>
          </p:nvPr>
        </p:nvGraphicFramePr>
        <p:xfrm>
          <a:off x="1979676" y="2276856"/>
          <a:ext cx="5184000" cy="864000"/>
        </p:xfrm>
        <a:graphic>
          <a:graphicData uri="http://schemas.openxmlformats.org/drawingml/2006/table">
            <a:tbl>
              <a:tblPr/>
              <a:tblGrid>
                <a:gridCol w="864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char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80513"/>
              </p:ext>
            </p:extLst>
          </p:nvPr>
        </p:nvGraphicFramePr>
        <p:xfrm>
          <a:off x="2123694" y="3573018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8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123694" y="404623"/>
            <a:ext cx="4896612" cy="2448306"/>
          </a:xfrm>
        </p:spPr>
        <p:txBody>
          <a:bodyPr/>
          <a:lstStyle/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69765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58594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40897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4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123694" y="404623"/>
            <a:ext cx="4896612" cy="2448306"/>
          </a:xfrm>
        </p:spPr>
        <p:txBody>
          <a:bodyPr/>
          <a:lstStyle/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36757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65459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3461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4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1"/>
            <a:ext cx="8785098" cy="5760720"/>
          </a:xfrm>
        </p:spPr>
        <p:txBody>
          <a:bodyPr/>
          <a:lstStyle/>
          <a:p>
            <a:r>
              <a:rPr lang="en-US" altLang="zh-TW" sz="1600" dirty="0" err="1" smtClean="0">
                <a:latin typeface="Lucida Console"/>
              </a:rPr>
              <a:t>sumSize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(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&gt;=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) ?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+ 1 :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+ 1;</a:t>
            </a:r>
          </a:p>
          <a:p>
            <a:endParaRPr lang="zh-TW" altLang="en-US" sz="1600" dirty="0"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= 0;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adderSize;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06850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1"/>
            <a:ext cx="8785098" cy="5760720"/>
          </a:xfrm>
        </p:spPr>
        <p:txBody>
          <a:bodyPr/>
          <a:lstStyle/>
          <a:p>
            <a:r>
              <a:rPr lang="en-US" altLang="zh-TW" sz="1600" dirty="0" err="1" smtClean="0">
                <a:latin typeface="Lucida Console"/>
              </a:rPr>
              <a:t>sumSize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(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&gt;=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) ?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+ 1 :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+ 1;</a:t>
            </a:r>
          </a:p>
          <a:p>
            <a:endParaRPr lang="zh-TW" altLang="en-US" sz="1600" dirty="0"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= 0;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adderSize;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23146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1"/>
            <a:ext cx="8785098" cy="5760720"/>
          </a:xfrm>
        </p:spPr>
        <p:txBody>
          <a:bodyPr/>
          <a:lstStyle/>
          <a:p>
            <a:r>
              <a:rPr lang="en-US" altLang="zh-TW" sz="1600" dirty="0" err="1" smtClean="0">
                <a:latin typeface="Lucida Console"/>
              </a:rPr>
              <a:t>sumSize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(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&gt;=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) ?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+ 1 :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+ 1;</a:t>
            </a:r>
          </a:p>
          <a:p>
            <a:endParaRPr lang="zh-TW" altLang="en-US" sz="1600" dirty="0"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adderSize;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7568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1"/>
            <a:ext cx="8785098" cy="5760720"/>
          </a:xfrm>
        </p:spPr>
        <p:txBody>
          <a:bodyPr/>
          <a:lstStyle/>
          <a:p>
            <a:r>
              <a:rPr lang="en-US" altLang="zh-TW" sz="1600" dirty="0" err="1" smtClean="0">
                <a:latin typeface="Lucida Console"/>
              </a:rPr>
              <a:t>sumSize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(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&gt;=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) ?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+ 1 :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+ 1;</a:t>
            </a:r>
          </a:p>
          <a:p>
            <a:endParaRPr lang="zh-TW" altLang="en-US" sz="1600" dirty="0"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26319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403604" y="404623"/>
            <a:ext cx="6336792" cy="2448306"/>
          </a:xfrm>
        </p:spPr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61879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30573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31291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3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403604" y="404623"/>
            <a:ext cx="6336792" cy="2448306"/>
          </a:xfrm>
        </p:spPr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18541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77673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13959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1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403604" y="404623"/>
            <a:ext cx="6336792" cy="2448306"/>
          </a:xfrm>
        </p:spPr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78920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6138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86010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403604" y="404623"/>
            <a:ext cx="6336792" cy="2448306"/>
          </a:xfrm>
        </p:spPr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06022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40850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7213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60341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92789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03048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6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81218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04711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5705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04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49821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87007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62431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10730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72468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53535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64858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97544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83403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0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77051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99756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562407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3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999793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06022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67420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5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91046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79956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95510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9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3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54626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2473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22369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58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3230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17056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55942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59212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83260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00808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1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09842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288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9428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2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57250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33143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70539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9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1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74586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19390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61233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12391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68908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1451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4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86138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73487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73885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4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01614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99617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6691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3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36567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32249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16311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5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01364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94427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91607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19207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64026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96671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2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08472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55704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276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0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86219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88215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66979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86566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57490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87536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8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53387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98266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5812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288657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36876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70308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8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20005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35672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80272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81715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29700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05876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3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5269</TotalTime>
  <Words>5833</Words>
  <Application>Microsoft Office PowerPoint</Application>
  <PresentationFormat>如螢幕大小 (4:3)</PresentationFormat>
  <Paragraphs>2689</Paragraphs>
  <Slides>63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4" baseType="lpstr">
      <vt:lpstr>ppt_template_07-25-2002</vt:lpstr>
      <vt:lpstr>PowerPoint 簡報</vt:lpstr>
      <vt:lpstr>PowerPoint 簡報</vt:lpstr>
      <vt:lpstr>Huge integer addition</vt:lpstr>
      <vt:lpstr>Huge integer addition</vt:lpstr>
      <vt:lpstr>Huge integer addition</vt:lpstr>
      <vt:lpstr>Huge integer addition</vt:lpstr>
      <vt:lpstr>Huge integer addition</vt:lpstr>
      <vt:lpstr>Huge integer addition</vt:lpstr>
      <vt:lpstr>Huge integer addition</vt:lpstr>
      <vt:lpstr>Huge integer addition</vt:lpstr>
      <vt:lpstr>Huge integer addition</vt:lpstr>
      <vt:lpstr>Huge integer addition</vt:lpstr>
      <vt:lpstr>Huge integer addition</vt:lpstr>
      <vt:lpstr>Huge integer addition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PowerPoint 簡報</vt:lpstr>
      <vt:lpstr>Huge integer subtraction</vt:lpstr>
      <vt:lpstr>Huge integer subtraction</vt:lpstr>
      <vt:lpstr>Huge integer subtraction</vt:lpstr>
      <vt:lpstr>Huge integer subtraction</vt:lpstr>
      <vt:lpstr>PowerPoint 簡報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</vt:vector>
  </TitlesOfParts>
  <Company>Deitel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1370</cp:revision>
  <dcterms:created xsi:type="dcterms:W3CDTF">2000-06-12T17:02:08Z</dcterms:created>
  <dcterms:modified xsi:type="dcterms:W3CDTF">2017-10-02T06:39:23Z</dcterms:modified>
</cp:coreProperties>
</file>