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808" r:id="rId2"/>
    <p:sldId id="806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09" r:id="rId21"/>
    <p:sldId id="807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75" d="100"/>
          <a:sy n="75" d="100"/>
        </p:scale>
        <p:origin x="-100" y="-68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996946"/>
            <a:ext cx="8641080" cy="863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7" r:id="rId3"/>
    <p:sldLayoutId id="2147483660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Huge integer division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2345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1573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3705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1569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2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7253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57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4075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677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4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139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506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000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280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6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008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9377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687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04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983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384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0674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8719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618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564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0858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1501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110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2265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223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7905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4007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0352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978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2863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326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020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9051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320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7455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4451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1264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4944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4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404622"/>
            <a:ext cx="7200900" cy="6048756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== 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 smtClean="0">
                <a:ea typeface="細明體"/>
              </a:rPr>
              <a:t>   remainder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;</a:t>
            </a:r>
            <a:r>
              <a:rPr lang="en-US" altLang="zh-TW" sz="1600" dirty="0" smtClean="0">
                <a:solidFill>
                  <a:srgbClr val="0000FF"/>
                </a:solidFill>
              </a:rPr>
              <a:t>   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</a:t>
            </a:r>
            <a:r>
              <a:rPr lang="en-US" altLang="zh-TW" sz="1600" dirty="0" smtClean="0">
                <a:latin typeface="Lucida Console"/>
              </a:rPr>
              <a:t>divisor 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</a:t>
            </a:r>
            <a:r>
              <a:rPr lang="en-US" altLang="zh-TW" sz="1600" dirty="0" smtClean="0">
                <a:ea typeface="細明體"/>
              </a:rPr>
              <a:t>;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n </a:t>
            </a:r>
            <a:r>
              <a:rPr lang="en-US" altLang="zh-TW" sz="1600" dirty="0" smtClean="0">
                <a:latin typeface="Lucida Console"/>
              </a:rPr>
              <a:t>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buffer </a:t>
            </a:r>
            <a:r>
              <a:rPr lang="en-US" altLang="zh-TW" sz="1600" dirty="0">
                <a:latin typeface="Lucida Console"/>
              </a:rPr>
              <a:t>= divisor shift left by n </a:t>
            </a:r>
            <a:r>
              <a:rPr lang="en-US" altLang="zh-TW" sz="1600" dirty="0" smtClean="0">
                <a:latin typeface="Lucida Console"/>
              </a:rPr>
              <a:t>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 smtClean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smtClean="0">
                <a:latin typeface="Lucida Console"/>
              </a:rPr>
              <a:t>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++</a:t>
            </a:r>
          </a:p>
          <a:p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 smtClean="0">
                <a:latin typeface="Lucida Console"/>
              </a:rPr>
              <a:t>( </a:t>
            </a:r>
            <a:r>
              <a:rPr lang="it-IT" altLang="zh-TW" sz="1600" dirty="0" smtClean="0">
                <a:ea typeface="細明體"/>
              </a:rPr>
              <a:t>i </a:t>
            </a:r>
            <a:r>
              <a:rPr lang="it-IT" altLang="zh-TW" sz="1600" dirty="0">
                <a:ea typeface="細明體"/>
              </a:rPr>
              <a:t>= 0; i &lt; quotientSize; i++ )</a:t>
            </a:r>
          </a:p>
          <a:p>
            <a:r>
              <a:rPr lang="en-US" altLang="zh-TW" sz="1600" dirty="0">
                <a:ea typeface="細明體"/>
              </a:rPr>
              <a:t>         quotient[ </a:t>
            </a:r>
            <a:r>
              <a:rPr lang="en-US" altLang="zh-TW" sz="1600" dirty="0" err="1">
                <a:ea typeface="細明體"/>
              </a:rPr>
              <a:t>i</a:t>
            </a:r>
            <a:r>
              <a:rPr lang="en-US" altLang="zh-TW" sz="1600" dirty="0">
                <a:ea typeface="細明體"/>
              </a:rPr>
              <a:t> ] = 0;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 smtClean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 smtClean="0">
                <a:latin typeface="Lucida Console"/>
              </a:rPr>
              <a:t>( buffer &lt;= </a:t>
            </a:r>
            <a:r>
              <a:rPr lang="en-US" altLang="zh-TW" sz="1600" dirty="0" smtClean="0">
                <a:latin typeface="Lucida Console"/>
              </a:rPr>
              <a:t>remainder )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 smtClean="0">
                <a:latin typeface="Lucida Console"/>
              </a:rPr>
              <a:t>remainder = remainder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smtClean="0">
                <a:latin typeface="Lucida Console"/>
              </a:rPr>
              <a:t>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latin typeface="Lucida Console"/>
              </a:rPr>
              <a:t>quotient[k</a:t>
            </a:r>
            <a:r>
              <a:rPr lang="en-US" altLang="zh-TW" sz="1600" dirty="0" smtClean="0">
                <a:latin typeface="Lucida Console"/>
              </a:rPr>
              <a:t>]++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</a:t>
            </a:r>
            <a:r>
              <a:rPr lang="en-US" altLang="zh-TW" sz="1600" dirty="0" smtClean="0">
                <a:latin typeface="Lucida Console"/>
              </a:rPr>
              <a:t>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buffer = buffer / 10 </a:t>
            </a:r>
            <a:r>
              <a:rPr lang="en-US" altLang="zh-TW" sz="1600" dirty="0" smtClean="0">
                <a:latin typeface="Lucida Console"/>
              </a:rPr>
              <a:t>(</a:t>
            </a:r>
            <a:r>
              <a:rPr lang="en-US" altLang="zh-TW" sz="1600" dirty="0">
                <a:latin typeface="Lucida Console"/>
              </a:rPr>
              <a:t>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404622"/>
            <a:ext cx="7200900" cy="6048756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== 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 smtClean="0">
                <a:ea typeface="細明體"/>
              </a:rPr>
              <a:t>   remainder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;</a:t>
            </a:r>
            <a:r>
              <a:rPr lang="en-US" altLang="zh-TW" sz="1600" dirty="0" smtClean="0">
                <a:solidFill>
                  <a:srgbClr val="0000FF"/>
                </a:solidFill>
              </a:rPr>
              <a:t>   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</a:t>
            </a:r>
            <a:r>
              <a:rPr lang="en-US" altLang="zh-TW" sz="1600" dirty="0" smtClean="0">
                <a:latin typeface="Lucida Console"/>
              </a:rPr>
              <a:t>divisor 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</a:t>
            </a:r>
            <a:r>
              <a:rPr lang="en-US" altLang="zh-TW" sz="1600" dirty="0" smtClean="0">
                <a:ea typeface="細明體"/>
              </a:rPr>
              <a:t>;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n </a:t>
            </a:r>
            <a:r>
              <a:rPr lang="en-US" altLang="zh-TW" sz="1600" dirty="0" smtClean="0">
                <a:latin typeface="Lucida Console"/>
              </a:rPr>
              <a:t>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buffer </a:t>
            </a:r>
            <a:r>
              <a:rPr lang="en-US" altLang="zh-TW" sz="1600" dirty="0">
                <a:latin typeface="Lucida Console"/>
              </a:rPr>
              <a:t>= divisor shift left by n </a:t>
            </a:r>
            <a:r>
              <a:rPr lang="en-US" altLang="zh-TW" sz="1600" dirty="0" smtClean="0">
                <a:latin typeface="Lucida Console"/>
              </a:rPr>
              <a:t>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 smtClean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smtClean="0">
                <a:latin typeface="Lucida Console"/>
              </a:rPr>
              <a:t>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++</a:t>
            </a:r>
          </a:p>
          <a:p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 smtClean="0">
                <a:latin typeface="Lucida Console"/>
              </a:rPr>
              <a:t>( </a:t>
            </a:r>
            <a:r>
              <a:rPr lang="it-IT" altLang="zh-TW" sz="1600" dirty="0" smtClean="0">
                <a:ea typeface="細明體"/>
              </a:rPr>
              <a:t>i </a:t>
            </a:r>
            <a:r>
              <a:rPr lang="it-IT" altLang="zh-TW" sz="1600" dirty="0">
                <a:ea typeface="細明體"/>
              </a:rPr>
              <a:t>= 0; i &lt; quotientSize; i++ )</a:t>
            </a:r>
          </a:p>
          <a:p>
            <a:r>
              <a:rPr lang="en-US" altLang="zh-TW" sz="1600" dirty="0">
                <a:ea typeface="細明體"/>
              </a:rPr>
              <a:t>         quotient[ </a:t>
            </a:r>
            <a:r>
              <a:rPr lang="en-US" altLang="zh-TW" sz="1600" dirty="0" err="1">
                <a:ea typeface="細明體"/>
              </a:rPr>
              <a:t>i</a:t>
            </a:r>
            <a:r>
              <a:rPr lang="en-US" altLang="zh-TW" sz="1600" dirty="0">
                <a:ea typeface="細明體"/>
              </a:rPr>
              <a:t> ] = 0;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 smtClean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 smtClean="0">
                <a:latin typeface="Lucida Console"/>
              </a:rPr>
              <a:t>( buffer &lt;= </a:t>
            </a:r>
            <a:r>
              <a:rPr lang="en-US" altLang="zh-TW" sz="1600" dirty="0" smtClean="0">
                <a:latin typeface="Lucida Console"/>
              </a:rPr>
              <a:t>remainder )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 smtClean="0">
                <a:latin typeface="Lucida Console"/>
              </a:rPr>
              <a:t>remainder = remainder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smtClean="0">
                <a:latin typeface="Lucida Console"/>
              </a:rPr>
              <a:t>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latin typeface="Lucida Console"/>
              </a:rPr>
              <a:t>quotient[k</a:t>
            </a:r>
            <a:r>
              <a:rPr lang="en-US" altLang="zh-TW" sz="1600" dirty="0" smtClean="0">
                <a:latin typeface="Lucida Console"/>
              </a:rPr>
              <a:t>]++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</a:t>
            </a:r>
            <a:r>
              <a:rPr lang="en-US" altLang="zh-TW" sz="1600" dirty="0" smtClean="0">
                <a:latin typeface="Lucida Console"/>
              </a:rPr>
              <a:t>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buffer = buffer / 10 </a:t>
            </a:r>
            <a:r>
              <a:rPr lang="en-US" altLang="zh-TW" sz="1600" dirty="0" smtClean="0">
                <a:latin typeface="Lucida Console"/>
              </a:rPr>
              <a:t>(</a:t>
            </a:r>
            <a:r>
              <a:rPr lang="en-US" altLang="zh-TW" sz="1600" dirty="0">
                <a:latin typeface="Lucida Console"/>
              </a:rPr>
              <a:t>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20284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it-IT" altLang="zh-TW" sz="1600" dirty="0">
                <a:solidFill>
                  <a:srgbClr val="000000"/>
                </a:solidFill>
                <a:ea typeface="細明體"/>
              </a:rPr>
              <a:t>i = 0; i &lt; quotientSize;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quotient[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]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9531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1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9151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0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it-IT" altLang="zh-TW" sz="1600" dirty="0">
                <a:solidFill>
                  <a:srgbClr val="000000"/>
                </a:solidFill>
                <a:ea typeface="細明體"/>
              </a:rPr>
              <a:t>i = 0; i &lt; quotientSize;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quotient[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]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5486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408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24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5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8184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4663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45536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503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1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0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967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8538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8612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0089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4705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056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6222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34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4157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734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793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4234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69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04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159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0238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789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338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603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750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5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7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it-IT" altLang="zh-TW" sz="1600" dirty="0">
                <a:solidFill>
                  <a:srgbClr val="000000"/>
                </a:solidFill>
                <a:ea typeface="細明體"/>
              </a:rPr>
              <a:t>i = 0; i &lt; quotientSize;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  quotient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]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2643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7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8406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662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12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6707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998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1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8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134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4290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03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707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9289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483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66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57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7723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4731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1778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9358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0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59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642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6267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522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2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79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58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8960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9189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0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034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941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5970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624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06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755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702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963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5194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it-IT" altLang="zh-TW" sz="1600" dirty="0">
                <a:solidFill>
                  <a:srgbClr val="000000"/>
                </a:solidFill>
                <a:ea typeface="細明體"/>
              </a:rPr>
              <a:t>i = 0; i &lt; quotientSize;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quotient[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]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1807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3243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596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 smtClean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 smtClean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192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5742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917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29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1695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795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446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358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30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879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7209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02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761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297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316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514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3275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2621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423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66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6289</TotalTime>
  <Words>4241</Words>
  <Application>Microsoft Office PowerPoint</Application>
  <PresentationFormat>如螢幕大小 (4:3)</PresentationFormat>
  <Paragraphs>2419</Paragraphs>
  <Slides>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ppt_template_07-25-2002</vt:lpstr>
      <vt:lpstr>Huge integer 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USER</cp:lastModifiedBy>
  <cp:revision>1410</cp:revision>
  <dcterms:created xsi:type="dcterms:W3CDTF">2000-06-12T17:02:08Z</dcterms:created>
  <dcterms:modified xsi:type="dcterms:W3CDTF">2016-10-23T14:45:21Z</dcterms:modified>
</cp:coreProperties>
</file>