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90" r:id="rId3"/>
    <p:sldId id="282" r:id="rId4"/>
    <p:sldId id="292" r:id="rId5"/>
    <p:sldId id="273" r:id="rId6"/>
    <p:sldId id="258" r:id="rId7"/>
    <p:sldId id="266" r:id="rId8"/>
    <p:sldId id="268" r:id="rId9"/>
    <p:sldId id="263" r:id="rId10"/>
    <p:sldId id="260" r:id="rId11"/>
    <p:sldId id="281" r:id="rId12"/>
    <p:sldId id="276" r:id="rId13"/>
    <p:sldId id="264" r:id="rId14"/>
    <p:sldId id="275" r:id="rId15"/>
    <p:sldId id="269" r:id="rId16"/>
    <p:sldId id="287" r:id="rId17"/>
    <p:sldId id="267" r:id="rId18"/>
    <p:sldId id="293" r:id="rId19"/>
    <p:sldId id="294" r:id="rId20"/>
    <p:sldId id="291" r:id="rId21"/>
    <p:sldId id="289" r:id="rId22"/>
    <p:sldId id="286" r:id="rId23"/>
  </p:sldIdLst>
  <p:sldSz cx="9144000" cy="5143500" type="screen16x9"/>
  <p:notesSz cx="6858000" cy="9144000"/>
  <p:embeddedFontLst>
    <p:embeddedFont>
      <p:font typeface="Alfa Slab One" pitchFamily="2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34C0AD-6213-415E-8C3C-04B805072A12}">
  <a:tblStyle styleId="{9734C0AD-6213-415E-8C3C-04B805072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d526701a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d526701a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d526701a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d526701a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d526701a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d526701a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d526701a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d526701a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93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7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4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dd526701a4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dd526701a4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2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d36727b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d36727b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6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d526701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d526701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6a0365c28_0_3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6a0365c28_0_3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d526701a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d526701a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526701a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526701a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d526701a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d526701a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d526701a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d526701a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428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1_1_1_1_1_1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2" name="Google Shape;172;p2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" name="Google Shape;173;p2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19850" y="3316050"/>
            <a:ext cx="2142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919850" y="2818775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3500699" y="3316050"/>
            <a:ext cx="2142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3500697" y="2818775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6069048" y="3316050"/>
            <a:ext cx="2142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6069043" y="2818775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1_1_1_1_1_1_1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83" name="Google Shape;183;p2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2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6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1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94" name="Google Shape;194;p2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1112425" y="198225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2"/>
          </p:nvPr>
        </p:nvSpPr>
        <p:spPr>
          <a:xfrm>
            <a:off x="1112425" y="146355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3"/>
          </p:nvPr>
        </p:nvSpPr>
        <p:spPr>
          <a:xfrm>
            <a:off x="5584150" y="198225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4"/>
          </p:nvPr>
        </p:nvSpPr>
        <p:spPr>
          <a:xfrm>
            <a:off x="5584150" y="146355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5"/>
          </p:nvPr>
        </p:nvSpPr>
        <p:spPr>
          <a:xfrm>
            <a:off x="1112425" y="36366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6"/>
          </p:nvPr>
        </p:nvSpPr>
        <p:spPr>
          <a:xfrm>
            <a:off x="1112425" y="31179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7"/>
          </p:nvPr>
        </p:nvSpPr>
        <p:spPr>
          <a:xfrm>
            <a:off x="5584150" y="36366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8"/>
          </p:nvPr>
        </p:nvSpPr>
        <p:spPr>
          <a:xfrm>
            <a:off x="5584150" y="31179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1_1_1_1_1_1_1_1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0"/>
          <p:cNvGrpSpPr/>
          <p:nvPr/>
        </p:nvGrpSpPr>
        <p:grpSpPr>
          <a:xfrm>
            <a:off x="713300" y="539550"/>
            <a:ext cx="7717500" cy="4064400"/>
            <a:chOff x="713300" y="539550"/>
            <a:chExt cx="7717500" cy="4064400"/>
          </a:xfrm>
        </p:grpSpPr>
        <p:cxnSp>
          <p:nvCxnSpPr>
            <p:cNvPr id="207" name="Google Shape;207;p30"/>
            <p:cNvCxnSpPr/>
            <p:nvPr/>
          </p:nvCxnSpPr>
          <p:spPr>
            <a:xfrm>
              <a:off x="734900" y="110212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30"/>
            <p:cNvSpPr/>
            <p:nvPr/>
          </p:nvSpPr>
          <p:spPr>
            <a:xfrm>
              <a:off x="713300" y="53955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1016600" y="1940562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2"/>
          </p:nvPr>
        </p:nvSpPr>
        <p:spPr>
          <a:xfrm>
            <a:off x="1016600" y="1511038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3"/>
          </p:nvPr>
        </p:nvSpPr>
        <p:spPr>
          <a:xfrm>
            <a:off x="1016625" y="3708400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4"/>
          </p:nvPr>
        </p:nvSpPr>
        <p:spPr>
          <a:xfrm>
            <a:off x="1016625" y="3278875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5"/>
          </p:nvPr>
        </p:nvSpPr>
        <p:spPr>
          <a:xfrm>
            <a:off x="4809400" y="1940562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6"/>
          </p:nvPr>
        </p:nvSpPr>
        <p:spPr>
          <a:xfrm>
            <a:off x="4809400" y="1511038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7"/>
          </p:nvPr>
        </p:nvSpPr>
        <p:spPr>
          <a:xfrm>
            <a:off x="4809425" y="3708400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8"/>
          </p:nvPr>
        </p:nvSpPr>
        <p:spPr>
          <a:xfrm>
            <a:off x="4809425" y="3278875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1_1_1_1_1_1_1_1_1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20" name="Google Shape;220;p3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3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884475" y="3415925"/>
            <a:ext cx="17253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ubTitle" idx="2"/>
          </p:nvPr>
        </p:nvSpPr>
        <p:spPr>
          <a:xfrm>
            <a:off x="884474" y="2674200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3"/>
          </p:nvPr>
        </p:nvSpPr>
        <p:spPr>
          <a:xfrm>
            <a:off x="2767708" y="3415925"/>
            <a:ext cx="17253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4"/>
          </p:nvPr>
        </p:nvSpPr>
        <p:spPr>
          <a:xfrm>
            <a:off x="2767709" y="2674200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5"/>
          </p:nvPr>
        </p:nvSpPr>
        <p:spPr>
          <a:xfrm>
            <a:off x="4650942" y="3415925"/>
            <a:ext cx="17253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6"/>
          </p:nvPr>
        </p:nvSpPr>
        <p:spPr>
          <a:xfrm>
            <a:off x="4650945" y="2674200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7"/>
          </p:nvPr>
        </p:nvSpPr>
        <p:spPr>
          <a:xfrm>
            <a:off x="6534175" y="3415925"/>
            <a:ext cx="17253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8"/>
          </p:nvPr>
        </p:nvSpPr>
        <p:spPr>
          <a:xfrm>
            <a:off x="6534180" y="2674200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_1_1_1_1_1_1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48" name="Google Shape;248;p3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3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ubTitle" idx="1"/>
          </p:nvPr>
        </p:nvSpPr>
        <p:spPr>
          <a:xfrm>
            <a:off x="1134425" y="223250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2"/>
          </p:nvPr>
        </p:nvSpPr>
        <p:spPr>
          <a:xfrm>
            <a:off x="1134425" y="1885275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3"/>
          </p:nvPr>
        </p:nvSpPr>
        <p:spPr>
          <a:xfrm>
            <a:off x="3495738" y="223250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4"/>
          </p:nvPr>
        </p:nvSpPr>
        <p:spPr>
          <a:xfrm>
            <a:off x="3495750" y="1885275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5"/>
          </p:nvPr>
        </p:nvSpPr>
        <p:spPr>
          <a:xfrm>
            <a:off x="5857051" y="223250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6"/>
          </p:nvPr>
        </p:nvSpPr>
        <p:spPr>
          <a:xfrm>
            <a:off x="5857075" y="1885275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7"/>
          </p:nvPr>
        </p:nvSpPr>
        <p:spPr>
          <a:xfrm>
            <a:off x="1134425" y="374475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subTitle" idx="8"/>
          </p:nvPr>
        </p:nvSpPr>
        <p:spPr>
          <a:xfrm>
            <a:off x="1134425" y="3397550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9"/>
          </p:nvPr>
        </p:nvSpPr>
        <p:spPr>
          <a:xfrm>
            <a:off x="3495738" y="374475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3"/>
          </p:nvPr>
        </p:nvSpPr>
        <p:spPr>
          <a:xfrm>
            <a:off x="3495750" y="3397550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14"/>
          </p:nvPr>
        </p:nvSpPr>
        <p:spPr>
          <a:xfrm>
            <a:off x="5857051" y="3744750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subTitle" idx="15"/>
          </p:nvPr>
        </p:nvSpPr>
        <p:spPr>
          <a:xfrm>
            <a:off x="5857075" y="3397550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75" name="Google Shape;275;p3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6" name="Google Shape;276;p3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24284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" name="Google Shape;28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3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6" name="Google Shape;66;p13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" name="Google Shape;68;p13"/>
            <p:cNvCxnSpPr>
              <a:stCxn id="67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3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3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3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 hasCustomPrompt="1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>
            <a:off x="1153250" y="1714350"/>
            <a:ext cx="2299800" cy="10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1153250" y="2750550"/>
            <a:ext cx="22998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3" hasCustomPrompt="1"/>
          </p:nvPr>
        </p:nvSpPr>
        <p:spPr>
          <a:xfrm>
            <a:off x="5006988" y="1378188"/>
            <a:ext cx="29712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4"/>
          </p:nvPr>
        </p:nvSpPr>
        <p:spPr>
          <a:xfrm>
            <a:off x="5006988" y="2023850"/>
            <a:ext cx="29712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5" hasCustomPrompt="1"/>
          </p:nvPr>
        </p:nvSpPr>
        <p:spPr>
          <a:xfrm>
            <a:off x="5006988" y="3133450"/>
            <a:ext cx="29712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6"/>
          </p:nvPr>
        </p:nvSpPr>
        <p:spPr>
          <a:xfrm>
            <a:off x="5006988" y="3779000"/>
            <a:ext cx="29712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LANK_1_1_1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01" name="Google Shape;101;p1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06" name="Google Shape;106;p1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11" name="Google Shape;111;p1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" name="Google Shape;112;p1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_1_1_1"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1" name="Google Shape;161;p2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" name="Google Shape;162;p2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5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6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1" r:id="rId16"/>
    <p:sldLayoutId id="214748368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aoyuting0530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ctrTitle"/>
          </p:nvPr>
        </p:nvSpPr>
        <p:spPr>
          <a:xfrm>
            <a:off x="2083175" y="1155406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BASKETBALL</a:t>
            </a:r>
            <a:br>
              <a:rPr lang="en" dirty="0"/>
            </a:br>
            <a:r>
              <a:rPr lang="en" dirty="0"/>
              <a:t>Locate APP</a:t>
            </a:r>
            <a:endParaRPr dirty="0"/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1"/>
          </p:nvPr>
        </p:nvSpPr>
        <p:spPr>
          <a:xfrm>
            <a:off x="2024000" y="3857856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Let Us Help You Find Your Teammates</a:t>
            </a:r>
            <a:endParaRPr dirty="0"/>
          </a:p>
        </p:txBody>
      </p:sp>
      <p:grpSp>
        <p:nvGrpSpPr>
          <p:cNvPr id="288" name="Google Shape;288;p39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289" name="Google Shape;289;p39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9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292" name="Google Shape;292;p39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9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295" name="Google Shape;295;p39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9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298" name="Google Shape;298;p3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9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302" name="Google Shape;302;p3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 合作</a:t>
            </a:r>
            <a:endParaRPr dirty="0"/>
          </a:p>
        </p:txBody>
      </p:sp>
      <p:sp>
        <p:nvSpPr>
          <p:cNvPr id="355" name="Google Shape;355;p43"/>
          <p:cNvSpPr txBox="1">
            <a:spLocks noGrp="1"/>
          </p:cNvSpPr>
          <p:nvPr>
            <p:ph type="subTitle" idx="1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廣告 ＆ 數據報告</a:t>
            </a:r>
            <a:endParaRPr lang="e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周邊商品</a:t>
            </a:r>
            <a:endParaRPr lang="en-US" altLang="zh-TW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優惠卷</a:t>
            </a:r>
            <a:endParaRPr dirty="0"/>
          </a:p>
        </p:txBody>
      </p:sp>
      <p:sp>
        <p:nvSpPr>
          <p:cNvPr id="356" name="Google Shape;356;p43"/>
          <p:cNvSpPr txBox="1">
            <a:spLocks noGrp="1"/>
          </p:cNvSpPr>
          <p:nvPr>
            <p:ph type="subTitle" idx="2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Sports Brand</a:t>
            </a:r>
            <a:r>
              <a:rPr lang="zh-TW" altLang="en-US" dirty="0"/>
              <a:t> 運動品牌</a:t>
            </a:r>
            <a:endParaRPr dirty="0"/>
          </a:p>
        </p:txBody>
      </p:sp>
      <p:sp>
        <p:nvSpPr>
          <p:cNvPr id="357" name="Google Shape;357;p43"/>
          <p:cNvSpPr txBox="1">
            <a:spLocks noGrp="1"/>
          </p:cNvSpPr>
          <p:nvPr>
            <p:ph type="subTitle" idx="3"/>
          </p:nvPr>
        </p:nvSpPr>
        <p:spPr>
          <a:xfrm>
            <a:off x="852300" y="2735584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水</a:t>
            </a:r>
            <a:endParaRPr lang="e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運動飲料</a:t>
            </a:r>
            <a:endParaRPr dirty="0"/>
          </a:p>
        </p:txBody>
      </p:sp>
      <p:sp>
        <p:nvSpPr>
          <p:cNvPr id="358" name="Google Shape;358;p43"/>
          <p:cNvSpPr txBox="1">
            <a:spLocks noGrp="1"/>
          </p:cNvSpPr>
          <p:nvPr>
            <p:ph type="subTitle" idx="4"/>
          </p:nvPr>
        </p:nvSpPr>
        <p:spPr>
          <a:xfrm>
            <a:off x="852299" y="2352413"/>
            <a:ext cx="3578383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Convenience Store</a:t>
            </a:r>
            <a:r>
              <a:rPr lang="zh-TW" altLang="en-US" dirty="0"/>
              <a:t> 便利商店</a:t>
            </a:r>
            <a:endParaRPr dirty="0"/>
          </a:p>
        </p:txBody>
      </p:sp>
      <p:sp>
        <p:nvSpPr>
          <p:cNvPr id="359" name="Google Shape;359;p43"/>
          <p:cNvSpPr txBox="1">
            <a:spLocks noGrp="1"/>
          </p:cNvSpPr>
          <p:nvPr>
            <p:ph type="subTitle" idx="5"/>
          </p:nvPr>
        </p:nvSpPr>
        <p:spPr>
          <a:xfrm>
            <a:off x="820589" y="4024301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比賽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6"/>
          </p:nvPr>
        </p:nvSpPr>
        <p:spPr>
          <a:xfrm>
            <a:off x="854254" y="3657880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Basketball Organization</a:t>
            </a:r>
            <a:r>
              <a:rPr lang="zh-TW" altLang="en-US" dirty="0"/>
              <a:t> 籃球協會</a:t>
            </a:r>
            <a:endParaRPr dirty="0"/>
          </a:p>
        </p:txBody>
      </p:sp>
      <p:sp>
        <p:nvSpPr>
          <p:cNvPr id="361" name="Google Shape;361;p43"/>
          <p:cNvSpPr/>
          <p:nvPr/>
        </p:nvSpPr>
        <p:spPr>
          <a:xfrm>
            <a:off x="4595178" y="1474300"/>
            <a:ext cx="658500" cy="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4595178" y="2524277"/>
            <a:ext cx="658500" cy="6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4595153" y="357425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3"/>
          <p:cNvGrpSpPr/>
          <p:nvPr/>
        </p:nvGrpSpPr>
        <p:grpSpPr>
          <a:xfrm>
            <a:off x="4738524" y="2684179"/>
            <a:ext cx="371814" cy="338690"/>
            <a:chOff x="-40745125" y="3632900"/>
            <a:chExt cx="318225" cy="289875"/>
          </a:xfrm>
        </p:grpSpPr>
        <p:sp>
          <p:nvSpPr>
            <p:cNvPr id="365" name="Google Shape;365;p43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43"/>
          <p:cNvGrpSpPr/>
          <p:nvPr/>
        </p:nvGrpSpPr>
        <p:grpSpPr>
          <a:xfrm>
            <a:off x="4734365" y="3719939"/>
            <a:ext cx="380081" cy="367111"/>
            <a:chOff x="-38905225" y="3591875"/>
            <a:chExt cx="325300" cy="314200"/>
          </a:xfrm>
        </p:grpSpPr>
        <p:sp>
          <p:nvSpPr>
            <p:cNvPr id="373" name="Google Shape;373;p43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43"/>
          <p:cNvGrpSpPr/>
          <p:nvPr/>
        </p:nvGrpSpPr>
        <p:grpSpPr>
          <a:xfrm>
            <a:off x="4739869" y="1659051"/>
            <a:ext cx="369068" cy="289004"/>
            <a:chOff x="-41526450" y="3653375"/>
            <a:chExt cx="315875" cy="247350"/>
          </a:xfrm>
        </p:grpSpPr>
        <p:sp>
          <p:nvSpPr>
            <p:cNvPr id="377" name="Google Shape;377;p43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43"/>
          <p:cNvGrpSpPr/>
          <p:nvPr/>
        </p:nvGrpSpPr>
        <p:grpSpPr>
          <a:xfrm>
            <a:off x="6278573" y="1112225"/>
            <a:ext cx="1483500" cy="3473400"/>
            <a:chOff x="6278573" y="1116825"/>
            <a:chExt cx="1483500" cy="3473400"/>
          </a:xfrm>
        </p:grpSpPr>
        <p:cxnSp>
          <p:nvCxnSpPr>
            <p:cNvPr id="380" name="Google Shape;380;p43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81" name="Google Shape;381;p43"/>
            <p:cNvSpPr/>
            <p:nvPr/>
          </p:nvSpPr>
          <p:spPr>
            <a:xfrm>
              <a:off x="6278573" y="164094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294;p39">
            <a:extLst>
              <a:ext uri="{FF2B5EF4-FFF2-40B4-BE49-F238E27FC236}">
                <a16:creationId xmlns:a16="http://schemas.microsoft.com/office/drawing/2014/main" id="{99DBA731-7DB0-7541-BD1C-00BD86DDE48C}"/>
              </a:ext>
            </a:extLst>
          </p:cNvPr>
          <p:cNvGrpSpPr/>
          <p:nvPr/>
        </p:nvGrpSpPr>
        <p:grpSpPr>
          <a:xfrm>
            <a:off x="6455046" y="1776008"/>
            <a:ext cx="1130555" cy="1152810"/>
            <a:chOff x="3368050" y="2709406"/>
            <a:chExt cx="624975" cy="624950"/>
          </a:xfrm>
        </p:grpSpPr>
        <p:sp>
          <p:nvSpPr>
            <p:cNvPr id="31" name="Google Shape;295;p39">
              <a:extLst>
                <a:ext uri="{FF2B5EF4-FFF2-40B4-BE49-F238E27FC236}">
                  <a16:creationId xmlns:a16="http://schemas.microsoft.com/office/drawing/2014/main" id="{E8C50EBB-783A-4548-A1D5-BE50D8E37AB5}"/>
                </a:ext>
              </a:extLst>
            </p:cNvPr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;p39">
              <a:extLst>
                <a:ext uri="{FF2B5EF4-FFF2-40B4-BE49-F238E27FC236}">
                  <a16:creationId xmlns:a16="http://schemas.microsoft.com/office/drawing/2014/main" id="{6F306C07-8D0A-D64E-B777-3DBA9CA49255}"/>
                </a:ext>
              </a:extLst>
            </p:cNvPr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6226BAF-2471-F845-B8CF-59F5AB0617F0}"/>
              </a:ext>
            </a:extLst>
          </p:cNvPr>
          <p:cNvSpPr txBox="1"/>
          <p:nvPr/>
        </p:nvSpPr>
        <p:spPr>
          <a:xfrm>
            <a:off x="5799477" y="414794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根據用戶量做調整</a:t>
            </a:r>
            <a:endParaRPr lang="en" altLang="zh-TW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p64"/>
          <p:cNvCxnSpPr/>
          <p:nvPr/>
        </p:nvCxnSpPr>
        <p:spPr>
          <a:xfrm>
            <a:off x="3281575" y="1112200"/>
            <a:ext cx="0" cy="349170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64"/>
          <p:cNvCxnSpPr/>
          <p:nvPr/>
        </p:nvCxnSpPr>
        <p:spPr>
          <a:xfrm>
            <a:off x="5856175" y="1112200"/>
            <a:ext cx="0" cy="349170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7" name="Google Shape;807;p64"/>
          <p:cNvSpPr/>
          <p:nvPr/>
        </p:nvSpPr>
        <p:spPr>
          <a:xfrm>
            <a:off x="1565900" y="1670100"/>
            <a:ext cx="850500" cy="85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64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集點</a:t>
            </a:r>
            <a:endParaRPr dirty="0"/>
          </a:p>
        </p:txBody>
      </p:sp>
      <p:sp>
        <p:nvSpPr>
          <p:cNvPr id="810" name="Google Shape;810;p64"/>
          <p:cNvSpPr txBox="1">
            <a:spLocks noGrp="1"/>
          </p:cNvSpPr>
          <p:nvPr>
            <p:ph type="subTitle" idx="2"/>
          </p:nvPr>
        </p:nvSpPr>
        <p:spPr>
          <a:xfrm>
            <a:off x="919850" y="2803943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 err="1"/>
              <a:t>每日登入</a:t>
            </a:r>
            <a:endParaRPr lang="en" dirty="0"/>
          </a:p>
        </p:txBody>
      </p:sp>
      <p:sp>
        <p:nvSpPr>
          <p:cNvPr id="811" name="Google Shape;811;p64"/>
          <p:cNvSpPr txBox="1">
            <a:spLocks noGrp="1"/>
          </p:cNvSpPr>
          <p:nvPr>
            <p:ph type="subTitle" idx="4"/>
          </p:nvPr>
        </p:nvSpPr>
        <p:spPr>
          <a:xfrm>
            <a:off x="3500699" y="2795084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altLang="zh-TW" dirty="0"/>
              <a:t>Feedback </a:t>
            </a:r>
            <a:r>
              <a:rPr lang="zh-TW" altLang="en-US" dirty="0"/>
              <a:t>回饋</a:t>
            </a:r>
            <a:endParaRPr dirty="0"/>
          </a:p>
        </p:txBody>
      </p:sp>
      <p:sp>
        <p:nvSpPr>
          <p:cNvPr id="812" name="Google Shape;812;p64"/>
          <p:cNvSpPr txBox="1">
            <a:spLocks noGrp="1"/>
          </p:cNvSpPr>
          <p:nvPr>
            <p:ph type="subTitle" idx="5"/>
          </p:nvPr>
        </p:nvSpPr>
        <p:spPr>
          <a:xfrm>
            <a:off x="6068329" y="3005033"/>
            <a:ext cx="2200307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組隊評分</a:t>
            </a:r>
            <a:endParaRPr dirty="0"/>
          </a:p>
        </p:txBody>
      </p:sp>
      <p:sp>
        <p:nvSpPr>
          <p:cNvPr id="813" name="Google Shape;813;p64"/>
          <p:cNvSpPr txBox="1">
            <a:spLocks noGrp="1"/>
          </p:cNvSpPr>
          <p:nvPr>
            <p:ph type="subTitle" idx="3"/>
          </p:nvPr>
        </p:nvSpPr>
        <p:spPr>
          <a:xfrm>
            <a:off x="3446727" y="3121502"/>
            <a:ext cx="2142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新球場</a:t>
            </a:r>
            <a:endParaRPr lang="e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建議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6"/>
          </p:nvPr>
        </p:nvSpPr>
        <p:spPr>
          <a:xfrm>
            <a:off x="6068329" y="2785173"/>
            <a:ext cx="21426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zh-TW" altLang="en-US" dirty="0"/>
              <a:t>評分</a:t>
            </a:r>
            <a:endParaRPr dirty="0"/>
          </a:p>
        </p:txBody>
      </p:sp>
      <p:grpSp>
        <p:nvGrpSpPr>
          <p:cNvPr id="815" name="Google Shape;815;p64"/>
          <p:cNvGrpSpPr/>
          <p:nvPr/>
        </p:nvGrpSpPr>
        <p:grpSpPr>
          <a:xfrm>
            <a:off x="1837043" y="1845724"/>
            <a:ext cx="308202" cy="499515"/>
            <a:chOff x="1576750" y="2632900"/>
            <a:chExt cx="224850" cy="364450"/>
          </a:xfrm>
        </p:grpSpPr>
        <p:sp>
          <p:nvSpPr>
            <p:cNvPr id="816" name="Google Shape;816;p64"/>
            <p:cNvSpPr/>
            <p:nvPr/>
          </p:nvSpPr>
          <p:spPr>
            <a:xfrm>
              <a:off x="1650800" y="2774300"/>
              <a:ext cx="75850" cy="62475"/>
            </a:xfrm>
            <a:custGeom>
              <a:avLst/>
              <a:gdLst/>
              <a:ahLst/>
              <a:cxnLst/>
              <a:rect l="l" t="t" r="r" b="b"/>
              <a:pathLst>
                <a:path w="3034" h="2499" extrusionOk="0">
                  <a:moveTo>
                    <a:pt x="304" y="0"/>
                  </a:moveTo>
                  <a:cubicBezTo>
                    <a:pt x="126" y="0"/>
                    <a:pt x="1" y="161"/>
                    <a:pt x="36" y="322"/>
                  </a:cubicBezTo>
                  <a:lnTo>
                    <a:pt x="536" y="2320"/>
                  </a:lnTo>
                  <a:cubicBezTo>
                    <a:pt x="572" y="2427"/>
                    <a:pt x="661" y="2498"/>
                    <a:pt x="768" y="2498"/>
                  </a:cubicBezTo>
                  <a:lnTo>
                    <a:pt x="2249" y="2498"/>
                  </a:lnTo>
                  <a:cubicBezTo>
                    <a:pt x="2356" y="2498"/>
                    <a:pt x="2463" y="2427"/>
                    <a:pt x="2481" y="2320"/>
                  </a:cubicBezTo>
                  <a:lnTo>
                    <a:pt x="2980" y="322"/>
                  </a:lnTo>
                  <a:cubicBezTo>
                    <a:pt x="3034" y="161"/>
                    <a:pt x="2909" y="0"/>
                    <a:pt x="2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4"/>
            <p:cNvSpPr/>
            <p:nvPr/>
          </p:nvSpPr>
          <p:spPr>
            <a:xfrm>
              <a:off x="1614225" y="2854150"/>
              <a:ext cx="149025" cy="143200"/>
            </a:xfrm>
            <a:custGeom>
              <a:avLst/>
              <a:gdLst/>
              <a:ahLst/>
              <a:cxnLst/>
              <a:rect l="l" t="t" r="r" b="b"/>
              <a:pathLst>
                <a:path w="5961" h="5728" extrusionOk="0">
                  <a:moveTo>
                    <a:pt x="2659" y="0"/>
                  </a:moveTo>
                  <a:cubicBezTo>
                    <a:pt x="2570" y="0"/>
                    <a:pt x="2481" y="72"/>
                    <a:pt x="2481" y="179"/>
                  </a:cubicBezTo>
                  <a:lnTo>
                    <a:pt x="2481" y="4746"/>
                  </a:lnTo>
                  <a:lnTo>
                    <a:pt x="554" y="4746"/>
                  </a:lnTo>
                  <a:cubicBezTo>
                    <a:pt x="322" y="4746"/>
                    <a:pt x="125" y="4907"/>
                    <a:pt x="72" y="5121"/>
                  </a:cubicBezTo>
                  <a:cubicBezTo>
                    <a:pt x="1" y="5442"/>
                    <a:pt x="233" y="5728"/>
                    <a:pt x="536" y="5728"/>
                  </a:cubicBezTo>
                  <a:lnTo>
                    <a:pt x="5407" y="5728"/>
                  </a:lnTo>
                  <a:cubicBezTo>
                    <a:pt x="5710" y="5728"/>
                    <a:pt x="5960" y="5442"/>
                    <a:pt x="5889" y="5121"/>
                  </a:cubicBezTo>
                  <a:cubicBezTo>
                    <a:pt x="5835" y="4907"/>
                    <a:pt x="5621" y="4746"/>
                    <a:pt x="5389" y="4746"/>
                  </a:cubicBezTo>
                  <a:lnTo>
                    <a:pt x="3462" y="4746"/>
                  </a:lnTo>
                  <a:lnTo>
                    <a:pt x="3462" y="179"/>
                  </a:lnTo>
                  <a:cubicBezTo>
                    <a:pt x="3462" y="72"/>
                    <a:pt x="3391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4"/>
            <p:cNvSpPr/>
            <p:nvPr/>
          </p:nvSpPr>
          <p:spPr>
            <a:xfrm>
              <a:off x="1576750" y="2632900"/>
              <a:ext cx="224850" cy="167300"/>
            </a:xfrm>
            <a:custGeom>
              <a:avLst/>
              <a:gdLst/>
              <a:ahLst/>
              <a:cxnLst/>
              <a:rect l="l" t="t" r="r" b="b"/>
              <a:pathLst>
                <a:path w="8994" h="6692" extrusionOk="0">
                  <a:moveTo>
                    <a:pt x="483" y="0"/>
                  </a:moveTo>
                  <a:cubicBezTo>
                    <a:pt x="215" y="0"/>
                    <a:pt x="1" y="232"/>
                    <a:pt x="1" y="500"/>
                  </a:cubicBezTo>
                  <a:lnTo>
                    <a:pt x="1" y="6192"/>
                  </a:lnTo>
                  <a:cubicBezTo>
                    <a:pt x="1" y="6459"/>
                    <a:pt x="215" y="6691"/>
                    <a:pt x="483" y="6691"/>
                  </a:cubicBezTo>
                  <a:lnTo>
                    <a:pt x="2427" y="6691"/>
                  </a:lnTo>
                  <a:lnTo>
                    <a:pt x="2160" y="5656"/>
                  </a:lnTo>
                  <a:lnTo>
                    <a:pt x="2088" y="5656"/>
                  </a:lnTo>
                  <a:cubicBezTo>
                    <a:pt x="1928" y="5656"/>
                    <a:pt x="1767" y="5549"/>
                    <a:pt x="1749" y="5389"/>
                  </a:cubicBezTo>
                  <a:cubicBezTo>
                    <a:pt x="1696" y="5157"/>
                    <a:pt x="1856" y="4960"/>
                    <a:pt x="2071" y="4960"/>
                  </a:cubicBezTo>
                  <a:lnTo>
                    <a:pt x="2552" y="4960"/>
                  </a:lnTo>
                  <a:lnTo>
                    <a:pt x="2552" y="2909"/>
                  </a:lnTo>
                  <a:cubicBezTo>
                    <a:pt x="2552" y="2712"/>
                    <a:pt x="2713" y="2570"/>
                    <a:pt x="2891" y="2570"/>
                  </a:cubicBezTo>
                  <a:lnTo>
                    <a:pt x="6103" y="2570"/>
                  </a:lnTo>
                  <a:cubicBezTo>
                    <a:pt x="6281" y="2570"/>
                    <a:pt x="6442" y="2712"/>
                    <a:pt x="6442" y="2909"/>
                  </a:cubicBezTo>
                  <a:lnTo>
                    <a:pt x="6442" y="4925"/>
                  </a:lnTo>
                  <a:lnTo>
                    <a:pt x="6888" y="4925"/>
                  </a:lnTo>
                  <a:cubicBezTo>
                    <a:pt x="7049" y="4925"/>
                    <a:pt x="7209" y="5032"/>
                    <a:pt x="7245" y="5175"/>
                  </a:cubicBezTo>
                  <a:cubicBezTo>
                    <a:pt x="7281" y="5407"/>
                    <a:pt x="7120" y="5603"/>
                    <a:pt x="6906" y="5603"/>
                  </a:cubicBezTo>
                  <a:lnTo>
                    <a:pt x="6745" y="5603"/>
                  </a:lnTo>
                  <a:lnTo>
                    <a:pt x="6478" y="6691"/>
                  </a:lnTo>
                  <a:lnTo>
                    <a:pt x="8512" y="6691"/>
                  </a:lnTo>
                  <a:cubicBezTo>
                    <a:pt x="8779" y="6691"/>
                    <a:pt x="8993" y="6459"/>
                    <a:pt x="8993" y="6192"/>
                  </a:cubicBezTo>
                  <a:lnTo>
                    <a:pt x="8993" y="500"/>
                  </a:lnTo>
                  <a:cubicBezTo>
                    <a:pt x="8993" y="232"/>
                    <a:pt x="8779" y="0"/>
                    <a:pt x="8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4"/>
            <p:cNvSpPr/>
            <p:nvPr/>
          </p:nvSpPr>
          <p:spPr>
            <a:xfrm>
              <a:off x="1657950" y="2714075"/>
              <a:ext cx="62475" cy="42850"/>
            </a:xfrm>
            <a:custGeom>
              <a:avLst/>
              <a:gdLst/>
              <a:ahLst/>
              <a:cxnLst/>
              <a:rect l="l" t="t" r="r" b="b"/>
              <a:pathLst>
                <a:path w="2499" h="1714" extrusionOk="0">
                  <a:moveTo>
                    <a:pt x="339" y="1"/>
                  </a:moveTo>
                  <a:cubicBezTo>
                    <a:pt x="143" y="1"/>
                    <a:pt x="0" y="161"/>
                    <a:pt x="0" y="340"/>
                  </a:cubicBezTo>
                  <a:lnTo>
                    <a:pt x="0" y="1374"/>
                  </a:lnTo>
                  <a:cubicBezTo>
                    <a:pt x="0" y="1571"/>
                    <a:pt x="143" y="1713"/>
                    <a:pt x="339" y="1713"/>
                  </a:cubicBezTo>
                  <a:lnTo>
                    <a:pt x="2159" y="1713"/>
                  </a:lnTo>
                  <a:cubicBezTo>
                    <a:pt x="2355" y="1713"/>
                    <a:pt x="2498" y="1571"/>
                    <a:pt x="2498" y="1374"/>
                  </a:cubicBezTo>
                  <a:lnTo>
                    <a:pt x="2498" y="340"/>
                  </a:lnTo>
                  <a:cubicBezTo>
                    <a:pt x="2498" y="161"/>
                    <a:pt x="2355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64"/>
          <p:cNvSpPr/>
          <p:nvPr/>
        </p:nvSpPr>
        <p:spPr>
          <a:xfrm>
            <a:off x="4146750" y="1670100"/>
            <a:ext cx="850500" cy="85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4"/>
          <p:cNvSpPr/>
          <p:nvPr/>
        </p:nvSpPr>
        <p:spPr>
          <a:xfrm>
            <a:off x="6715100" y="1670113"/>
            <a:ext cx="850500" cy="85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64"/>
          <p:cNvGrpSpPr/>
          <p:nvPr/>
        </p:nvGrpSpPr>
        <p:grpSpPr>
          <a:xfrm>
            <a:off x="4361465" y="1891782"/>
            <a:ext cx="408585" cy="407127"/>
            <a:chOff x="2666500" y="2633775"/>
            <a:chExt cx="364450" cy="363150"/>
          </a:xfrm>
        </p:grpSpPr>
        <p:sp>
          <p:nvSpPr>
            <p:cNvPr id="823" name="Google Shape;823;p64"/>
            <p:cNvSpPr/>
            <p:nvPr/>
          </p:nvSpPr>
          <p:spPr>
            <a:xfrm>
              <a:off x="2666500" y="2633775"/>
              <a:ext cx="106625" cy="318975"/>
            </a:xfrm>
            <a:custGeom>
              <a:avLst/>
              <a:gdLst/>
              <a:ahLst/>
              <a:cxnLst/>
              <a:rect l="l" t="t" r="r" b="b"/>
              <a:pathLst>
                <a:path w="4265" h="12759" extrusionOk="0">
                  <a:moveTo>
                    <a:pt x="3069" y="982"/>
                  </a:moveTo>
                  <a:cubicBezTo>
                    <a:pt x="3248" y="982"/>
                    <a:pt x="3408" y="1089"/>
                    <a:pt x="3444" y="1250"/>
                  </a:cubicBezTo>
                  <a:cubicBezTo>
                    <a:pt x="3533" y="1518"/>
                    <a:pt x="3337" y="1767"/>
                    <a:pt x="3069" y="1767"/>
                  </a:cubicBezTo>
                  <a:lnTo>
                    <a:pt x="1232" y="1767"/>
                  </a:lnTo>
                  <a:cubicBezTo>
                    <a:pt x="1053" y="1767"/>
                    <a:pt x="910" y="1660"/>
                    <a:pt x="857" y="1500"/>
                  </a:cubicBezTo>
                  <a:cubicBezTo>
                    <a:pt x="768" y="1232"/>
                    <a:pt x="964" y="982"/>
                    <a:pt x="1232" y="982"/>
                  </a:cubicBezTo>
                  <a:close/>
                  <a:moveTo>
                    <a:pt x="964" y="5372"/>
                  </a:moveTo>
                  <a:cubicBezTo>
                    <a:pt x="1107" y="5372"/>
                    <a:pt x="1249" y="5425"/>
                    <a:pt x="1356" y="5532"/>
                  </a:cubicBezTo>
                  <a:cubicBezTo>
                    <a:pt x="1446" y="5639"/>
                    <a:pt x="1517" y="5782"/>
                    <a:pt x="1517" y="5925"/>
                  </a:cubicBezTo>
                  <a:cubicBezTo>
                    <a:pt x="1517" y="6067"/>
                    <a:pt x="1446" y="6210"/>
                    <a:pt x="1356" y="6317"/>
                  </a:cubicBezTo>
                  <a:cubicBezTo>
                    <a:pt x="1249" y="6406"/>
                    <a:pt x="1107" y="6478"/>
                    <a:pt x="964" y="6478"/>
                  </a:cubicBezTo>
                  <a:cubicBezTo>
                    <a:pt x="821" y="6478"/>
                    <a:pt x="678" y="6406"/>
                    <a:pt x="571" y="6317"/>
                  </a:cubicBezTo>
                  <a:cubicBezTo>
                    <a:pt x="464" y="6210"/>
                    <a:pt x="411" y="6067"/>
                    <a:pt x="411" y="5925"/>
                  </a:cubicBezTo>
                  <a:cubicBezTo>
                    <a:pt x="411" y="5782"/>
                    <a:pt x="464" y="5639"/>
                    <a:pt x="571" y="5532"/>
                  </a:cubicBezTo>
                  <a:cubicBezTo>
                    <a:pt x="678" y="5425"/>
                    <a:pt x="821" y="5372"/>
                    <a:pt x="964" y="5372"/>
                  </a:cubicBezTo>
                  <a:close/>
                  <a:moveTo>
                    <a:pt x="3069" y="9136"/>
                  </a:moveTo>
                  <a:cubicBezTo>
                    <a:pt x="3248" y="9136"/>
                    <a:pt x="3408" y="9243"/>
                    <a:pt x="3444" y="9404"/>
                  </a:cubicBezTo>
                  <a:cubicBezTo>
                    <a:pt x="3533" y="9672"/>
                    <a:pt x="3337" y="9921"/>
                    <a:pt x="3069" y="9921"/>
                  </a:cubicBezTo>
                  <a:lnTo>
                    <a:pt x="1232" y="9921"/>
                  </a:lnTo>
                  <a:cubicBezTo>
                    <a:pt x="1053" y="9921"/>
                    <a:pt x="910" y="9814"/>
                    <a:pt x="857" y="9654"/>
                  </a:cubicBezTo>
                  <a:cubicBezTo>
                    <a:pt x="768" y="9386"/>
                    <a:pt x="964" y="9136"/>
                    <a:pt x="1232" y="9136"/>
                  </a:cubicBezTo>
                  <a:close/>
                  <a:moveTo>
                    <a:pt x="3069" y="10956"/>
                  </a:moveTo>
                  <a:cubicBezTo>
                    <a:pt x="3248" y="10956"/>
                    <a:pt x="3408" y="11063"/>
                    <a:pt x="3444" y="11224"/>
                  </a:cubicBezTo>
                  <a:cubicBezTo>
                    <a:pt x="3533" y="11492"/>
                    <a:pt x="3337" y="11741"/>
                    <a:pt x="3069" y="11741"/>
                  </a:cubicBezTo>
                  <a:lnTo>
                    <a:pt x="1232" y="11741"/>
                  </a:lnTo>
                  <a:cubicBezTo>
                    <a:pt x="1053" y="11741"/>
                    <a:pt x="910" y="11634"/>
                    <a:pt x="857" y="11474"/>
                  </a:cubicBezTo>
                  <a:cubicBezTo>
                    <a:pt x="768" y="11206"/>
                    <a:pt x="964" y="10956"/>
                    <a:pt x="1232" y="10956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12455"/>
                  </a:lnTo>
                  <a:cubicBezTo>
                    <a:pt x="0" y="12616"/>
                    <a:pt x="143" y="12758"/>
                    <a:pt x="322" y="12758"/>
                  </a:cubicBezTo>
                  <a:lnTo>
                    <a:pt x="3944" y="12758"/>
                  </a:lnTo>
                  <a:cubicBezTo>
                    <a:pt x="4122" y="12758"/>
                    <a:pt x="4265" y="12616"/>
                    <a:pt x="4265" y="12455"/>
                  </a:cubicBezTo>
                  <a:lnTo>
                    <a:pt x="4265" y="322"/>
                  </a:lnTo>
                  <a:cubicBezTo>
                    <a:pt x="4265" y="144"/>
                    <a:pt x="4122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4"/>
            <p:cNvSpPr/>
            <p:nvPr/>
          </p:nvSpPr>
          <p:spPr>
            <a:xfrm>
              <a:off x="2794075" y="2633775"/>
              <a:ext cx="109300" cy="318975"/>
            </a:xfrm>
            <a:custGeom>
              <a:avLst/>
              <a:gdLst/>
              <a:ahLst/>
              <a:cxnLst/>
              <a:rect l="l" t="t" r="r" b="b"/>
              <a:pathLst>
                <a:path w="4372" h="12759" extrusionOk="0">
                  <a:moveTo>
                    <a:pt x="3123" y="982"/>
                  </a:moveTo>
                  <a:cubicBezTo>
                    <a:pt x="3301" y="982"/>
                    <a:pt x="3444" y="1089"/>
                    <a:pt x="3498" y="1250"/>
                  </a:cubicBezTo>
                  <a:cubicBezTo>
                    <a:pt x="3587" y="1518"/>
                    <a:pt x="3390" y="1767"/>
                    <a:pt x="3123" y="1767"/>
                  </a:cubicBezTo>
                  <a:lnTo>
                    <a:pt x="1285" y="1767"/>
                  </a:lnTo>
                  <a:cubicBezTo>
                    <a:pt x="1107" y="1767"/>
                    <a:pt x="946" y="1660"/>
                    <a:pt x="910" y="1500"/>
                  </a:cubicBezTo>
                  <a:cubicBezTo>
                    <a:pt x="821" y="1232"/>
                    <a:pt x="1017" y="982"/>
                    <a:pt x="1267" y="982"/>
                  </a:cubicBezTo>
                  <a:close/>
                  <a:moveTo>
                    <a:pt x="1303" y="5372"/>
                  </a:moveTo>
                  <a:cubicBezTo>
                    <a:pt x="1446" y="5372"/>
                    <a:pt x="1588" y="5425"/>
                    <a:pt x="1678" y="5532"/>
                  </a:cubicBezTo>
                  <a:cubicBezTo>
                    <a:pt x="1785" y="5639"/>
                    <a:pt x="1838" y="5782"/>
                    <a:pt x="1838" y="5925"/>
                  </a:cubicBezTo>
                  <a:cubicBezTo>
                    <a:pt x="1838" y="6067"/>
                    <a:pt x="1785" y="6210"/>
                    <a:pt x="1678" y="6317"/>
                  </a:cubicBezTo>
                  <a:cubicBezTo>
                    <a:pt x="1588" y="6406"/>
                    <a:pt x="1446" y="6478"/>
                    <a:pt x="1303" y="6478"/>
                  </a:cubicBezTo>
                  <a:cubicBezTo>
                    <a:pt x="1142" y="6478"/>
                    <a:pt x="1017" y="6406"/>
                    <a:pt x="910" y="6317"/>
                  </a:cubicBezTo>
                  <a:cubicBezTo>
                    <a:pt x="803" y="6210"/>
                    <a:pt x="750" y="6067"/>
                    <a:pt x="750" y="5925"/>
                  </a:cubicBezTo>
                  <a:cubicBezTo>
                    <a:pt x="750" y="5782"/>
                    <a:pt x="803" y="5639"/>
                    <a:pt x="910" y="5532"/>
                  </a:cubicBezTo>
                  <a:cubicBezTo>
                    <a:pt x="1017" y="5425"/>
                    <a:pt x="1142" y="5372"/>
                    <a:pt x="1303" y="5372"/>
                  </a:cubicBezTo>
                  <a:close/>
                  <a:moveTo>
                    <a:pt x="3123" y="9136"/>
                  </a:moveTo>
                  <a:cubicBezTo>
                    <a:pt x="3301" y="9136"/>
                    <a:pt x="3444" y="9243"/>
                    <a:pt x="3498" y="9404"/>
                  </a:cubicBezTo>
                  <a:cubicBezTo>
                    <a:pt x="3587" y="9672"/>
                    <a:pt x="3390" y="9921"/>
                    <a:pt x="3123" y="9921"/>
                  </a:cubicBezTo>
                  <a:lnTo>
                    <a:pt x="1285" y="9921"/>
                  </a:lnTo>
                  <a:cubicBezTo>
                    <a:pt x="1107" y="9921"/>
                    <a:pt x="946" y="9814"/>
                    <a:pt x="910" y="9654"/>
                  </a:cubicBezTo>
                  <a:cubicBezTo>
                    <a:pt x="821" y="9386"/>
                    <a:pt x="1017" y="9136"/>
                    <a:pt x="1267" y="9136"/>
                  </a:cubicBezTo>
                  <a:close/>
                  <a:moveTo>
                    <a:pt x="3123" y="10956"/>
                  </a:moveTo>
                  <a:cubicBezTo>
                    <a:pt x="3301" y="10956"/>
                    <a:pt x="3444" y="11063"/>
                    <a:pt x="3498" y="11224"/>
                  </a:cubicBezTo>
                  <a:cubicBezTo>
                    <a:pt x="3587" y="11492"/>
                    <a:pt x="3390" y="11741"/>
                    <a:pt x="3123" y="11741"/>
                  </a:cubicBezTo>
                  <a:lnTo>
                    <a:pt x="1285" y="11741"/>
                  </a:lnTo>
                  <a:cubicBezTo>
                    <a:pt x="1107" y="11741"/>
                    <a:pt x="946" y="11634"/>
                    <a:pt x="910" y="11474"/>
                  </a:cubicBezTo>
                  <a:cubicBezTo>
                    <a:pt x="821" y="11206"/>
                    <a:pt x="1017" y="10956"/>
                    <a:pt x="1267" y="10956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12455"/>
                  </a:lnTo>
                  <a:cubicBezTo>
                    <a:pt x="0" y="12616"/>
                    <a:pt x="143" y="12758"/>
                    <a:pt x="322" y="12758"/>
                  </a:cubicBezTo>
                  <a:lnTo>
                    <a:pt x="4051" y="12758"/>
                  </a:lnTo>
                  <a:cubicBezTo>
                    <a:pt x="4229" y="12758"/>
                    <a:pt x="4372" y="12616"/>
                    <a:pt x="4372" y="12455"/>
                  </a:cubicBezTo>
                  <a:lnTo>
                    <a:pt x="4372" y="322"/>
                  </a:lnTo>
                  <a:cubicBezTo>
                    <a:pt x="4372" y="144"/>
                    <a:pt x="4229" y="1"/>
                    <a:pt x="4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4"/>
            <p:cNvSpPr/>
            <p:nvPr/>
          </p:nvSpPr>
          <p:spPr>
            <a:xfrm>
              <a:off x="2924325" y="2633775"/>
              <a:ext cx="106625" cy="318975"/>
            </a:xfrm>
            <a:custGeom>
              <a:avLst/>
              <a:gdLst/>
              <a:ahLst/>
              <a:cxnLst/>
              <a:rect l="l" t="t" r="r" b="b"/>
              <a:pathLst>
                <a:path w="4265" h="12759" extrusionOk="0">
                  <a:moveTo>
                    <a:pt x="3069" y="982"/>
                  </a:moveTo>
                  <a:cubicBezTo>
                    <a:pt x="3230" y="982"/>
                    <a:pt x="3391" y="1089"/>
                    <a:pt x="3444" y="1250"/>
                  </a:cubicBezTo>
                  <a:cubicBezTo>
                    <a:pt x="3533" y="1518"/>
                    <a:pt x="3319" y="1767"/>
                    <a:pt x="3069" y="1767"/>
                  </a:cubicBezTo>
                  <a:lnTo>
                    <a:pt x="1214" y="1767"/>
                  </a:lnTo>
                  <a:cubicBezTo>
                    <a:pt x="1053" y="1767"/>
                    <a:pt x="893" y="1660"/>
                    <a:pt x="839" y="1500"/>
                  </a:cubicBezTo>
                  <a:cubicBezTo>
                    <a:pt x="768" y="1232"/>
                    <a:pt x="964" y="982"/>
                    <a:pt x="1214" y="982"/>
                  </a:cubicBezTo>
                  <a:close/>
                  <a:moveTo>
                    <a:pt x="1160" y="5372"/>
                  </a:moveTo>
                  <a:cubicBezTo>
                    <a:pt x="1303" y="5372"/>
                    <a:pt x="1446" y="5425"/>
                    <a:pt x="1553" y="5532"/>
                  </a:cubicBezTo>
                  <a:cubicBezTo>
                    <a:pt x="1660" y="5639"/>
                    <a:pt x="1713" y="5782"/>
                    <a:pt x="1713" y="5925"/>
                  </a:cubicBezTo>
                  <a:cubicBezTo>
                    <a:pt x="1713" y="6067"/>
                    <a:pt x="1660" y="6210"/>
                    <a:pt x="1553" y="6317"/>
                  </a:cubicBezTo>
                  <a:cubicBezTo>
                    <a:pt x="1446" y="6406"/>
                    <a:pt x="1303" y="6478"/>
                    <a:pt x="1160" y="6478"/>
                  </a:cubicBezTo>
                  <a:cubicBezTo>
                    <a:pt x="1017" y="6478"/>
                    <a:pt x="875" y="6406"/>
                    <a:pt x="768" y="6317"/>
                  </a:cubicBezTo>
                  <a:cubicBezTo>
                    <a:pt x="678" y="6210"/>
                    <a:pt x="607" y="6067"/>
                    <a:pt x="607" y="5925"/>
                  </a:cubicBezTo>
                  <a:cubicBezTo>
                    <a:pt x="607" y="5782"/>
                    <a:pt x="678" y="5639"/>
                    <a:pt x="768" y="5532"/>
                  </a:cubicBezTo>
                  <a:cubicBezTo>
                    <a:pt x="875" y="5425"/>
                    <a:pt x="1017" y="5372"/>
                    <a:pt x="1160" y="5372"/>
                  </a:cubicBezTo>
                  <a:close/>
                  <a:moveTo>
                    <a:pt x="3069" y="9136"/>
                  </a:moveTo>
                  <a:cubicBezTo>
                    <a:pt x="3230" y="9136"/>
                    <a:pt x="3391" y="9243"/>
                    <a:pt x="3444" y="9404"/>
                  </a:cubicBezTo>
                  <a:cubicBezTo>
                    <a:pt x="3533" y="9672"/>
                    <a:pt x="3319" y="9921"/>
                    <a:pt x="3069" y="9921"/>
                  </a:cubicBezTo>
                  <a:lnTo>
                    <a:pt x="1214" y="9921"/>
                  </a:lnTo>
                  <a:cubicBezTo>
                    <a:pt x="1053" y="9921"/>
                    <a:pt x="893" y="9814"/>
                    <a:pt x="839" y="9654"/>
                  </a:cubicBezTo>
                  <a:cubicBezTo>
                    <a:pt x="768" y="9386"/>
                    <a:pt x="964" y="9136"/>
                    <a:pt x="1214" y="9136"/>
                  </a:cubicBezTo>
                  <a:close/>
                  <a:moveTo>
                    <a:pt x="3069" y="10956"/>
                  </a:moveTo>
                  <a:cubicBezTo>
                    <a:pt x="3230" y="10956"/>
                    <a:pt x="3391" y="11063"/>
                    <a:pt x="3444" y="11224"/>
                  </a:cubicBezTo>
                  <a:cubicBezTo>
                    <a:pt x="3533" y="11492"/>
                    <a:pt x="3319" y="11741"/>
                    <a:pt x="3069" y="11741"/>
                  </a:cubicBezTo>
                  <a:lnTo>
                    <a:pt x="1214" y="11741"/>
                  </a:lnTo>
                  <a:cubicBezTo>
                    <a:pt x="1053" y="11741"/>
                    <a:pt x="893" y="11634"/>
                    <a:pt x="839" y="11474"/>
                  </a:cubicBezTo>
                  <a:cubicBezTo>
                    <a:pt x="768" y="11206"/>
                    <a:pt x="964" y="10956"/>
                    <a:pt x="1214" y="10956"/>
                  </a:cubicBezTo>
                  <a:close/>
                  <a:moveTo>
                    <a:pt x="304" y="1"/>
                  </a:moveTo>
                  <a:cubicBezTo>
                    <a:pt x="125" y="1"/>
                    <a:pt x="0" y="144"/>
                    <a:pt x="0" y="322"/>
                  </a:cubicBezTo>
                  <a:lnTo>
                    <a:pt x="0" y="12455"/>
                  </a:lnTo>
                  <a:cubicBezTo>
                    <a:pt x="0" y="12616"/>
                    <a:pt x="125" y="12758"/>
                    <a:pt x="304" y="12758"/>
                  </a:cubicBezTo>
                  <a:lnTo>
                    <a:pt x="3944" y="12758"/>
                  </a:lnTo>
                  <a:cubicBezTo>
                    <a:pt x="4122" y="12758"/>
                    <a:pt x="4265" y="12616"/>
                    <a:pt x="4265" y="12455"/>
                  </a:cubicBezTo>
                  <a:lnTo>
                    <a:pt x="4265" y="322"/>
                  </a:lnTo>
                  <a:cubicBezTo>
                    <a:pt x="4265" y="144"/>
                    <a:pt x="4122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4"/>
            <p:cNvSpPr/>
            <p:nvPr/>
          </p:nvSpPr>
          <p:spPr>
            <a:xfrm>
              <a:off x="2671400" y="2968775"/>
              <a:ext cx="25900" cy="28150"/>
            </a:xfrm>
            <a:custGeom>
              <a:avLst/>
              <a:gdLst/>
              <a:ahLst/>
              <a:cxnLst/>
              <a:rect l="l" t="t" r="r" b="b"/>
              <a:pathLst>
                <a:path w="1036" h="1126" extrusionOk="0">
                  <a:moveTo>
                    <a:pt x="1" y="1"/>
                  </a:moveTo>
                  <a:lnTo>
                    <a:pt x="1" y="607"/>
                  </a:lnTo>
                  <a:cubicBezTo>
                    <a:pt x="1" y="900"/>
                    <a:pt x="233" y="1126"/>
                    <a:pt x="521" y="1126"/>
                  </a:cubicBezTo>
                  <a:cubicBezTo>
                    <a:pt x="532" y="1126"/>
                    <a:pt x="543" y="1125"/>
                    <a:pt x="554" y="1125"/>
                  </a:cubicBezTo>
                  <a:cubicBezTo>
                    <a:pt x="821" y="1089"/>
                    <a:pt x="1036" y="857"/>
                    <a:pt x="1036" y="590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4"/>
            <p:cNvSpPr/>
            <p:nvPr/>
          </p:nvSpPr>
          <p:spPr>
            <a:xfrm>
              <a:off x="2780700" y="2968775"/>
              <a:ext cx="25450" cy="28150"/>
            </a:xfrm>
            <a:custGeom>
              <a:avLst/>
              <a:gdLst/>
              <a:ahLst/>
              <a:cxnLst/>
              <a:rect l="l" t="t" r="r" b="b"/>
              <a:pathLst>
                <a:path w="1018" h="1126" extrusionOk="0">
                  <a:moveTo>
                    <a:pt x="0" y="1"/>
                  </a:moveTo>
                  <a:lnTo>
                    <a:pt x="0" y="607"/>
                  </a:lnTo>
                  <a:cubicBezTo>
                    <a:pt x="0" y="900"/>
                    <a:pt x="232" y="1126"/>
                    <a:pt x="521" y="1126"/>
                  </a:cubicBezTo>
                  <a:cubicBezTo>
                    <a:pt x="531" y="1126"/>
                    <a:pt x="542" y="1125"/>
                    <a:pt x="553" y="1125"/>
                  </a:cubicBezTo>
                  <a:cubicBezTo>
                    <a:pt x="821" y="1089"/>
                    <a:pt x="1017" y="857"/>
                    <a:pt x="1017" y="590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4"/>
            <p:cNvSpPr/>
            <p:nvPr/>
          </p:nvSpPr>
          <p:spPr>
            <a:xfrm>
              <a:off x="2889525" y="2968775"/>
              <a:ext cx="25900" cy="28150"/>
            </a:xfrm>
            <a:custGeom>
              <a:avLst/>
              <a:gdLst/>
              <a:ahLst/>
              <a:cxnLst/>
              <a:rect l="l" t="t" r="r" b="b"/>
              <a:pathLst>
                <a:path w="1036" h="1126" extrusionOk="0">
                  <a:moveTo>
                    <a:pt x="1" y="1"/>
                  </a:moveTo>
                  <a:lnTo>
                    <a:pt x="1" y="607"/>
                  </a:lnTo>
                  <a:cubicBezTo>
                    <a:pt x="1" y="900"/>
                    <a:pt x="249" y="1126"/>
                    <a:pt x="539" y="1126"/>
                  </a:cubicBezTo>
                  <a:cubicBezTo>
                    <a:pt x="550" y="1126"/>
                    <a:pt x="561" y="1125"/>
                    <a:pt x="572" y="1125"/>
                  </a:cubicBezTo>
                  <a:cubicBezTo>
                    <a:pt x="839" y="1089"/>
                    <a:pt x="1036" y="857"/>
                    <a:pt x="1036" y="590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4"/>
            <p:cNvSpPr/>
            <p:nvPr/>
          </p:nvSpPr>
          <p:spPr>
            <a:xfrm>
              <a:off x="2997925" y="2968775"/>
              <a:ext cx="25450" cy="28150"/>
            </a:xfrm>
            <a:custGeom>
              <a:avLst/>
              <a:gdLst/>
              <a:ahLst/>
              <a:cxnLst/>
              <a:rect l="l" t="t" r="r" b="b"/>
              <a:pathLst>
                <a:path w="1018" h="1126" extrusionOk="0">
                  <a:moveTo>
                    <a:pt x="0" y="1"/>
                  </a:moveTo>
                  <a:lnTo>
                    <a:pt x="0" y="607"/>
                  </a:lnTo>
                  <a:cubicBezTo>
                    <a:pt x="0" y="900"/>
                    <a:pt x="233" y="1126"/>
                    <a:pt x="521" y="1126"/>
                  </a:cubicBezTo>
                  <a:cubicBezTo>
                    <a:pt x="532" y="1126"/>
                    <a:pt x="543" y="1125"/>
                    <a:pt x="554" y="1125"/>
                  </a:cubicBezTo>
                  <a:cubicBezTo>
                    <a:pt x="821" y="1089"/>
                    <a:pt x="1017" y="857"/>
                    <a:pt x="1017" y="590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64"/>
          <p:cNvGrpSpPr/>
          <p:nvPr/>
        </p:nvGrpSpPr>
        <p:grpSpPr>
          <a:xfrm>
            <a:off x="6856998" y="1891795"/>
            <a:ext cx="566697" cy="407091"/>
            <a:chOff x="4436050" y="3405025"/>
            <a:chExt cx="365800" cy="262775"/>
          </a:xfrm>
        </p:grpSpPr>
        <p:sp>
          <p:nvSpPr>
            <p:cNvPr id="831" name="Google Shape;831;p64"/>
            <p:cNvSpPr/>
            <p:nvPr/>
          </p:nvSpPr>
          <p:spPr>
            <a:xfrm>
              <a:off x="4436050" y="3644125"/>
              <a:ext cx="153475" cy="23675"/>
            </a:xfrm>
            <a:custGeom>
              <a:avLst/>
              <a:gdLst/>
              <a:ahLst/>
              <a:cxnLst/>
              <a:rect l="l" t="t" r="r" b="b"/>
              <a:pathLst>
                <a:path w="6139" h="947" extrusionOk="0">
                  <a:moveTo>
                    <a:pt x="0" y="0"/>
                  </a:moveTo>
                  <a:lnTo>
                    <a:pt x="0" y="946"/>
                  </a:lnTo>
                  <a:lnTo>
                    <a:pt x="6138" y="946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4647025" y="3644125"/>
              <a:ext cx="153475" cy="23675"/>
            </a:xfrm>
            <a:custGeom>
              <a:avLst/>
              <a:gdLst/>
              <a:ahLst/>
              <a:cxnLst/>
              <a:rect l="l" t="t" r="r" b="b"/>
              <a:pathLst>
                <a:path w="6139" h="947" extrusionOk="0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4"/>
            <p:cNvSpPr/>
            <p:nvPr/>
          </p:nvSpPr>
          <p:spPr>
            <a:xfrm>
              <a:off x="4541750" y="3565625"/>
              <a:ext cx="153475" cy="23650"/>
            </a:xfrm>
            <a:custGeom>
              <a:avLst/>
              <a:gdLst/>
              <a:ahLst/>
              <a:cxnLst/>
              <a:rect l="l" t="t" r="r" b="b"/>
              <a:pathLst>
                <a:path w="6139" h="946" extrusionOk="0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4"/>
            <p:cNvSpPr/>
            <p:nvPr/>
          </p:nvSpPr>
          <p:spPr>
            <a:xfrm>
              <a:off x="4541750" y="3405025"/>
              <a:ext cx="153475" cy="147225"/>
            </a:xfrm>
            <a:custGeom>
              <a:avLst/>
              <a:gdLst/>
              <a:ahLst/>
              <a:cxnLst/>
              <a:rect l="l" t="t" r="r" b="b"/>
              <a:pathLst>
                <a:path w="6139" h="5889" extrusionOk="0">
                  <a:moveTo>
                    <a:pt x="929" y="1"/>
                  </a:moveTo>
                  <a:lnTo>
                    <a:pt x="929" y="1375"/>
                  </a:lnTo>
                  <a:cubicBezTo>
                    <a:pt x="929" y="2035"/>
                    <a:pt x="572" y="2624"/>
                    <a:pt x="1" y="2945"/>
                  </a:cubicBezTo>
                  <a:lnTo>
                    <a:pt x="1" y="5889"/>
                  </a:lnTo>
                  <a:lnTo>
                    <a:pt x="6139" y="5889"/>
                  </a:lnTo>
                  <a:lnTo>
                    <a:pt x="6139" y="2945"/>
                  </a:lnTo>
                  <a:cubicBezTo>
                    <a:pt x="5550" y="2624"/>
                    <a:pt x="5193" y="2035"/>
                    <a:pt x="5193" y="1375"/>
                  </a:cubicBezTo>
                  <a:lnTo>
                    <a:pt x="5193" y="1"/>
                  </a:lnTo>
                  <a:lnTo>
                    <a:pt x="4925" y="1"/>
                  </a:lnTo>
                  <a:cubicBezTo>
                    <a:pt x="4783" y="875"/>
                    <a:pt x="4051" y="1517"/>
                    <a:pt x="3123" y="1517"/>
                  </a:cubicBezTo>
                  <a:cubicBezTo>
                    <a:pt x="2213" y="1517"/>
                    <a:pt x="1464" y="875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4"/>
            <p:cNvSpPr/>
            <p:nvPr/>
          </p:nvSpPr>
          <p:spPr>
            <a:xfrm>
              <a:off x="4648375" y="3483550"/>
              <a:ext cx="153475" cy="145875"/>
            </a:xfrm>
            <a:custGeom>
              <a:avLst/>
              <a:gdLst/>
              <a:ahLst/>
              <a:cxnLst/>
              <a:rect l="l" t="t" r="r" b="b"/>
              <a:pathLst>
                <a:path w="6139" h="5835" extrusionOk="0">
                  <a:moveTo>
                    <a:pt x="4800" y="0"/>
                  </a:moveTo>
                  <a:cubicBezTo>
                    <a:pt x="4675" y="874"/>
                    <a:pt x="3943" y="1517"/>
                    <a:pt x="3051" y="1517"/>
                  </a:cubicBezTo>
                  <a:cubicBezTo>
                    <a:pt x="2837" y="1517"/>
                    <a:pt x="2641" y="1481"/>
                    <a:pt x="2463" y="1428"/>
                  </a:cubicBezTo>
                  <a:lnTo>
                    <a:pt x="2463" y="4514"/>
                  </a:lnTo>
                  <a:cubicBezTo>
                    <a:pt x="2463" y="4675"/>
                    <a:pt x="2320" y="4818"/>
                    <a:pt x="2159" y="4818"/>
                  </a:cubicBezTo>
                  <a:lnTo>
                    <a:pt x="0" y="4818"/>
                  </a:lnTo>
                  <a:lnTo>
                    <a:pt x="0" y="5835"/>
                  </a:lnTo>
                  <a:lnTo>
                    <a:pt x="6138" y="5835"/>
                  </a:lnTo>
                  <a:lnTo>
                    <a:pt x="6138" y="2908"/>
                  </a:lnTo>
                  <a:cubicBezTo>
                    <a:pt x="5567" y="2587"/>
                    <a:pt x="5210" y="1999"/>
                    <a:pt x="5210" y="1338"/>
                  </a:cubicBezTo>
                  <a:lnTo>
                    <a:pt x="5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4"/>
            <p:cNvSpPr/>
            <p:nvPr/>
          </p:nvSpPr>
          <p:spPr>
            <a:xfrm>
              <a:off x="4436050" y="3483550"/>
              <a:ext cx="153475" cy="147225"/>
            </a:xfrm>
            <a:custGeom>
              <a:avLst/>
              <a:gdLst/>
              <a:ahLst/>
              <a:cxnLst/>
              <a:rect l="l" t="t" r="r" b="b"/>
              <a:pathLst>
                <a:path w="6139" h="5889" extrusionOk="0">
                  <a:moveTo>
                    <a:pt x="928" y="0"/>
                  </a:moveTo>
                  <a:lnTo>
                    <a:pt x="928" y="1374"/>
                  </a:lnTo>
                  <a:cubicBezTo>
                    <a:pt x="928" y="2034"/>
                    <a:pt x="571" y="2641"/>
                    <a:pt x="0" y="2944"/>
                  </a:cubicBezTo>
                  <a:lnTo>
                    <a:pt x="0" y="5888"/>
                  </a:lnTo>
                  <a:lnTo>
                    <a:pt x="6138" y="5888"/>
                  </a:lnTo>
                  <a:lnTo>
                    <a:pt x="6138" y="4818"/>
                  </a:lnTo>
                  <a:lnTo>
                    <a:pt x="3979" y="4818"/>
                  </a:lnTo>
                  <a:cubicBezTo>
                    <a:pt x="3818" y="4818"/>
                    <a:pt x="3676" y="4675"/>
                    <a:pt x="3676" y="4514"/>
                  </a:cubicBezTo>
                  <a:lnTo>
                    <a:pt x="3676" y="1428"/>
                  </a:lnTo>
                  <a:cubicBezTo>
                    <a:pt x="3497" y="1481"/>
                    <a:pt x="3301" y="1517"/>
                    <a:pt x="3105" y="1517"/>
                  </a:cubicBezTo>
                  <a:cubicBezTo>
                    <a:pt x="2195" y="1517"/>
                    <a:pt x="1481" y="874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>
            <a:spLocks noGrp="1"/>
          </p:cNvSpPr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 err="1"/>
              <a:t>點數兌換</a:t>
            </a:r>
            <a:endParaRPr dirty="0"/>
          </a:p>
        </p:txBody>
      </p:sp>
      <p:grpSp>
        <p:nvGrpSpPr>
          <p:cNvPr id="686" name="Google Shape;686;p59"/>
          <p:cNvGrpSpPr/>
          <p:nvPr/>
        </p:nvGrpSpPr>
        <p:grpSpPr>
          <a:xfrm>
            <a:off x="725975" y="2550025"/>
            <a:ext cx="7692000" cy="708300"/>
            <a:chOff x="725975" y="2550025"/>
            <a:chExt cx="7692000" cy="708300"/>
          </a:xfrm>
        </p:grpSpPr>
        <p:cxnSp>
          <p:nvCxnSpPr>
            <p:cNvPr id="687" name="Google Shape;687;p59"/>
            <p:cNvCxnSpPr/>
            <p:nvPr/>
          </p:nvCxnSpPr>
          <p:spPr>
            <a:xfrm>
              <a:off x="725975" y="2904175"/>
              <a:ext cx="7692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88" name="Google Shape;688;p59"/>
            <p:cNvSpPr/>
            <p:nvPr/>
          </p:nvSpPr>
          <p:spPr>
            <a:xfrm>
              <a:off x="1532550" y="25500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3322733" y="25500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5112917" y="25500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6903100" y="25500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59"/>
          <p:cNvSpPr txBox="1">
            <a:spLocks noGrp="1"/>
          </p:cNvSpPr>
          <p:nvPr>
            <p:ph type="subTitle" idx="4294967295"/>
          </p:nvPr>
        </p:nvSpPr>
        <p:spPr>
          <a:xfrm>
            <a:off x="1075050" y="3342925"/>
            <a:ext cx="16233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飲料</a:t>
            </a:r>
            <a:endParaRPr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5" name="Google Shape;695;p59"/>
          <p:cNvSpPr txBox="1">
            <a:spLocks noGrp="1"/>
          </p:cNvSpPr>
          <p:nvPr>
            <p:ph type="subTitle" idx="4294967295"/>
          </p:nvPr>
        </p:nvSpPr>
        <p:spPr>
          <a:xfrm>
            <a:off x="2517377" y="2136571"/>
            <a:ext cx="2319012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折價卷</a:t>
            </a:r>
            <a:endParaRPr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7" name="Google Shape;697;p59"/>
          <p:cNvSpPr txBox="1">
            <a:spLocks noGrp="1"/>
          </p:cNvSpPr>
          <p:nvPr>
            <p:ph type="subTitle" idx="4294967295"/>
          </p:nvPr>
        </p:nvSpPr>
        <p:spPr>
          <a:xfrm>
            <a:off x="4655425" y="3342925"/>
            <a:ext cx="16233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抽獎</a:t>
            </a:r>
            <a:endParaRPr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9" name="Google Shape;699;p59"/>
          <p:cNvSpPr txBox="1">
            <a:spLocks noGrp="1"/>
          </p:cNvSpPr>
          <p:nvPr>
            <p:ph type="subTitle" idx="4294967295"/>
          </p:nvPr>
        </p:nvSpPr>
        <p:spPr>
          <a:xfrm>
            <a:off x="5960927" y="2079550"/>
            <a:ext cx="2592646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相關商品</a:t>
            </a:r>
            <a:endParaRPr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700" name="Google Shape;700;p59"/>
          <p:cNvGrpSpPr/>
          <p:nvPr/>
        </p:nvGrpSpPr>
        <p:grpSpPr>
          <a:xfrm>
            <a:off x="7075497" y="2719064"/>
            <a:ext cx="363518" cy="370178"/>
            <a:chOff x="-40742750" y="3972175"/>
            <a:chExt cx="311125" cy="316825"/>
          </a:xfrm>
        </p:grpSpPr>
        <p:sp>
          <p:nvSpPr>
            <p:cNvPr id="701" name="Google Shape;701;p59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9"/>
          <p:cNvGrpSpPr/>
          <p:nvPr/>
        </p:nvGrpSpPr>
        <p:grpSpPr>
          <a:xfrm>
            <a:off x="5281160" y="2719187"/>
            <a:ext cx="371814" cy="369974"/>
            <a:chOff x="-41893475" y="3584850"/>
            <a:chExt cx="318225" cy="316650"/>
          </a:xfrm>
        </p:grpSpPr>
        <p:sp>
          <p:nvSpPr>
            <p:cNvPr id="704" name="Google Shape;704;p59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59"/>
          <p:cNvGrpSpPr/>
          <p:nvPr/>
        </p:nvGrpSpPr>
        <p:grpSpPr>
          <a:xfrm>
            <a:off x="3491000" y="2719199"/>
            <a:ext cx="371785" cy="369974"/>
            <a:chOff x="-38172725" y="3588000"/>
            <a:chExt cx="318200" cy="316650"/>
          </a:xfrm>
        </p:grpSpPr>
        <p:sp>
          <p:nvSpPr>
            <p:cNvPr id="709" name="Google Shape;709;p59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59"/>
          <p:cNvSpPr/>
          <p:nvPr/>
        </p:nvSpPr>
        <p:spPr>
          <a:xfrm>
            <a:off x="1728859" y="2719182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收益</a:t>
            </a:r>
            <a:endParaRPr dirty="0"/>
          </a:p>
        </p:txBody>
      </p:sp>
      <p:sp>
        <p:nvSpPr>
          <p:cNvPr id="467" name="Google Shape;467;p47"/>
          <p:cNvSpPr txBox="1">
            <a:spLocks noGrp="1"/>
          </p:cNvSpPr>
          <p:nvPr>
            <p:ph type="subTitle" idx="1"/>
          </p:nvPr>
        </p:nvSpPr>
        <p:spPr>
          <a:xfrm>
            <a:off x="1760690" y="32249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$12/</a:t>
            </a:r>
            <a:r>
              <a:rPr lang="en-US" sz="1800" dirty="0" err="1"/>
              <a:t>月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$60/</a:t>
            </a:r>
            <a:r>
              <a:rPr lang="en-US" sz="1800" dirty="0" err="1"/>
              <a:t>半年</a:t>
            </a:r>
            <a:endParaRPr sz="1800" dirty="0"/>
          </a:p>
        </p:txBody>
      </p:sp>
      <p:sp>
        <p:nvSpPr>
          <p:cNvPr id="468" name="Google Shape;468;p47"/>
          <p:cNvSpPr txBox="1">
            <a:spLocks noGrp="1"/>
          </p:cNvSpPr>
          <p:nvPr>
            <p:ph type="subTitle" idx="2"/>
          </p:nvPr>
        </p:nvSpPr>
        <p:spPr>
          <a:xfrm>
            <a:off x="1744442" y="2649942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endParaRPr lang="en-US" altLang="zh-TW" dirty="0"/>
          </a:p>
          <a:p>
            <a:pPr marL="0" lvl="0" indent="0">
              <a:spcAft>
                <a:spcPts val="1200"/>
              </a:spcAft>
            </a:pPr>
            <a:r>
              <a:rPr lang="zh-TW" altLang="en-US" sz="2000" dirty="0"/>
              <a:t>下載費用</a:t>
            </a:r>
            <a:endParaRPr sz="2000" dirty="0"/>
          </a:p>
        </p:txBody>
      </p:sp>
      <p:sp>
        <p:nvSpPr>
          <p:cNvPr id="469" name="Google Shape;469;p47"/>
          <p:cNvSpPr txBox="1">
            <a:spLocks noGrp="1"/>
          </p:cNvSpPr>
          <p:nvPr>
            <p:ph type="subTitle" idx="3"/>
          </p:nvPr>
        </p:nvSpPr>
        <p:spPr>
          <a:xfrm>
            <a:off x="5276141" y="2044775"/>
            <a:ext cx="2567542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運動品牌</a:t>
            </a:r>
            <a:endParaRPr lang="en" altLang="zh-TW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遊戲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70" name="Google Shape;470;p47"/>
          <p:cNvSpPr txBox="1">
            <a:spLocks noGrp="1"/>
          </p:cNvSpPr>
          <p:nvPr>
            <p:ph type="subTitle" idx="4"/>
          </p:nvPr>
        </p:nvSpPr>
        <p:spPr>
          <a:xfrm>
            <a:off x="5276141" y="154527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zh-TW" altLang="en-US" sz="2400" dirty="0"/>
              <a:t>廣告</a:t>
            </a:r>
            <a:endParaRPr sz="2400" dirty="0"/>
          </a:p>
        </p:txBody>
      </p:sp>
      <p:grpSp>
        <p:nvGrpSpPr>
          <p:cNvPr id="473" name="Google Shape;473;p47"/>
          <p:cNvGrpSpPr/>
          <p:nvPr/>
        </p:nvGrpSpPr>
        <p:grpSpPr>
          <a:xfrm>
            <a:off x="6088800" y="2943613"/>
            <a:ext cx="897080" cy="1203908"/>
            <a:chOff x="4123459" y="2990242"/>
            <a:chExt cx="897080" cy="1203908"/>
          </a:xfrm>
        </p:grpSpPr>
        <p:sp>
          <p:nvSpPr>
            <p:cNvPr id="474" name="Google Shape;474;p47"/>
            <p:cNvSpPr/>
            <p:nvPr/>
          </p:nvSpPr>
          <p:spPr>
            <a:xfrm>
              <a:off x="4123459" y="2990242"/>
              <a:ext cx="897080" cy="1203908"/>
            </a:xfrm>
            <a:custGeom>
              <a:avLst/>
              <a:gdLst/>
              <a:ahLst/>
              <a:cxnLst/>
              <a:rect l="l" t="t" r="r" b="b"/>
              <a:pathLst>
                <a:path w="27176" h="36471" extrusionOk="0">
                  <a:moveTo>
                    <a:pt x="13650" y="732"/>
                  </a:moveTo>
                  <a:cubicBezTo>
                    <a:pt x="16666" y="732"/>
                    <a:pt x="19128" y="2570"/>
                    <a:pt x="19128" y="4836"/>
                  </a:cubicBezTo>
                  <a:cubicBezTo>
                    <a:pt x="19128" y="6477"/>
                    <a:pt x="17825" y="7887"/>
                    <a:pt x="15952" y="8547"/>
                  </a:cubicBezTo>
                  <a:lnTo>
                    <a:pt x="15952" y="7298"/>
                  </a:lnTo>
                  <a:lnTo>
                    <a:pt x="16791" y="7298"/>
                  </a:lnTo>
                  <a:cubicBezTo>
                    <a:pt x="17362" y="7298"/>
                    <a:pt x="17825" y="6817"/>
                    <a:pt x="17825" y="6246"/>
                  </a:cubicBezTo>
                  <a:cubicBezTo>
                    <a:pt x="17825" y="5675"/>
                    <a:pt x="17362" y="5193"/>
                    <a:pt x="16791" y="5193"/>
                  </a:cubicBezTo>
                  <a:lnTo>
                    <a:pt x="10314" y="5193"/>
                  </a:lnTo>
                  <a:cubicBezTo>
                    <a:pt x="9743" y="5193"/>
                    <a:pt x="9261" y="5675"/>
                    <a:pt x="9261" y="6246"/>
                  </a:cubicBezTo>
                  <a:cubicBezTo>
                    <a:pt x="9261" y="6531"/>
                    <a:pt x="9386" y="6799"/>
                    <a:pt x="9582" y="6977"/>
                  </a:cubicBezTo>
                  <a:cubicBezTo>
                    <a:pt x="9761" y="7173"/>
                    <a:pt x="10028" y="7298"/>
                    <a:pt x="10314" y="7298"/>
                  </a:cubicBezTo>
                  <a:lnTo>
                    <a:pt x="11224" y="7298"/>
                  </a:lnTo>
                  <a:lnTo>
                    <a:pt x="11224" y="8512"/>
                  </a:lnTo>
                  <a:cubicBezTo>
                    <a:pt x="9404" y="7851"/>
                    <a:pt x="8155" y="6442"/>
                    <a:pt x="8155" y="4836"/>
                  </a:cubicBezTo>
                  <a:cubicBezTo>
                    <a:pt x="8155" y="2588"/>
                    <a:pt x="10564" y="768"/>
                    <a:pt x="13543" y="732"/>
                  </a:cubicBezTo>
                  <a:close/>
                  <a:moveTo>
                    <a:pt x="13543" y="1"/>
                  </a:moveTo>
                  <a:cubicBezTo>
                    <a:pt x="10171" y="36"/>
                    <a:pt x="7423" y="2195"/>
                    <a:pt x="7423" y="4836"/>
                  </a:cubicBezTo>
                  <a:cubicBezTo>
                    <a:pt x="7423" y="6834"/>
                    <a:pt x="8993" y="8547"/>
                    <a:pt x="11224" y="9279"/>
                  </a:cubicBezTo>
                  <a:lnTo>
                    <a:pt x="11224" y="9511"/>
                  </a:lnTo>
                  <a:cubicBezTo>
                    <a:pt x="9529" y="9796"/>
                    <a:pt x="7923" y="10421"/>
                    <a:pt x="6513" y="11295"/>
                  </a:cubicBezTo>
                  <a:lnTo>
                    <a:pt x="5621" y="10135"/>
                  </a:lnTo>
                  <a:lnTo>
                    <a:pt x="5996" y="9832"/>
                  </a:lnTo>
                  <a:cubicBezTo>
                    <a:pt x="6263" y="9636"/>
                    <a:pt x="6317" y="9243"/>
                    <a:pt x="6103" y="8975"/>
                  </a:cubicBezTo>
                  <a:cubicBezTo>
                    <a:pt x="5988" y="8809"/>
                    <a:pt x="5807" y="8727"/>
                    <a:pt x="5623" y="8727"/>
                  </a:cubicBezTo>
                  <a:cubicBezTo>
                    <a:pt x="5491" y="8727"/>
                    <a:pt x="5358" y="8769"/>
                    <a:pt x="5246" y="8851"/>
                  </a:cubicBezTo>
                  <a:lnTo>
                    <a:pt x="2213" y="11224"/>
                  </a:lnTo>
                  <a:cubicBezTo>
                    <a:pt x="1946" y="11420"/>
                    <a:pt x="1892" y="11812"/>
                    <a:pt x="2106" y="12080"/>
                  </a:cubicBezTo>
                  <a:cubicBezTo>
                    <a:pt x="2231" y="12241"/>
                    <a:pt x="2409" y="12330"/>
                    <a:pt x="2588" y="12330"/>
                  </a:cubicBezTo>
                  <a:cubicBezTo>
                    <a:pt x="2731" y="12330"/>
                    <a:pt x="2855" y="12276"/>
                    <a:pt x="2980" y="12205"/>
                  </a:cubicBezTo>
                  <a:lnTo>
                    <a:pt x="3391" y="11866"/>
                  </a:lnTo>
                  <a:lnTo>
                    <a:pt x="4283" y="12990"/>
                  </a:lnTo>
                  <a:cubicBezTo>
                    <a:pt x="1642" y="15470"/>
                    <a:pt x="1" y="18985"/>
                    <a:pt x="1" y="22875"/>
                  </a:cubicBezTo>
                  <a:cubicBezTo>
                    <a:pt x="1" y="30369"/>
                    <a:pt x="6067" y="36453"/>
                    <a:pt x="13543" y="36471"/>
                  </a:cubicBezTo>
                  <a:lnTo>
                    <a:pt x="13597" y="36471"/>
                  </a:lnTo>
                  <a:cubicBezTo>
                    <a:pt x="21091" y="36471"/>
                    <a:pt x="27175" y="30387"/>
                    <a:pt x="27175" y="22875"/>
                  </a:cubicBezTo>
                  <a:cubicBezTo>
                    <a:pt x="27175" y="18896"/>
                    <a:pt x="25462" y="15310"/>
                    <a:pt x="22732" y="12829"/>
                  </a:cubicBezTo>
                  <a:lnTo>
                    <a:pt x="23482" y="11866"/>
                  </a:lnTo>
                  <a:lnTo>
                    <a:pt x="21269" y="10135"/>
                  </a:lnTo>
                  <a:lnTo>
                    <a:pt x="20466" y="11170"/>
                  </a:lnTo>
                  <a:cubicBezTo>
                    <a:pt x="19092" y="10367"/>
                    <a:pt x="17576" y="9796"/>
                    <a:pt x="15952" y="9511"/>
                  </a:cubicBezTo>
                  <a:lnTo>
                    <a:pt x="15952" y="9314"/>
                  </a:lnTo>
                  <a:cubicBezTo>
                    <a:pt x="18236" y="8601"/>
                    <a:pt x="19860" y="6852"/>
                    <a:pt x="19860" y="4836"/>
                  </a:cubicBezTo>
                  <a:cubicBezTo>
                    <a:pt x="19860" y="2160"/>
                    <a:pt x="17076" y="1"/>
                    <a:pt x="13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4801980" y="3278320"/>
              <a:ext cx="146102" cy="118902"/>
            </a:xfrm>
            <a:custGeom>
              <a:avLst/>
              <a:gdLst/>
              <a:ahLst/>
              <a:cxnLst/>
              <a:rect l="l" t="t" r="r" b="b"/>
              <a:pathLst>
                <a:path w="4426" h="3602" extrusionOk="0">
                  <a:moveTo>
                    <a:pt x="711" y="0"/>
                  </a:moveTo>
                  <a:cubicBezTo>
                    <a:pt x="525" y="0"/>
                    <a:pt x="339" y="82"/>
                    <a:pt x="215" y="248"/>
                  </a:cubicBezTo>
                  <a:cubicBezTo>
                    <a:pt x="0" y="516"/>
                    <a:pt x="54" y="909"/>
                    <a:pt x="322" y="1105"/>
                  </a:cubicBezTo>
                  <a:lnTo>
                    <a:pt x="3355" y="3478"/>
                  </a:lnTo>
                  <a:cubicBezTo>
                    <a:pt x="3466" y="3560"/>
                    <a:pt x="3599" y="3601"/>
                    <a:pt x="3732" y="3601"/>
                  </a:cubicBezTo>
                  <a:cubicBezTo>
                    <a:pt x="3918" y="3601"/>
                    <a:pt x="4104" y="3520"/>
                    <a:pt x="4229" y="3353"/>
                  </a:cubicBezTo>
                  <a:cubicBezTo>
                    <a:pt x="4425" y="3085"/>
                    <a:pt x="4390" y="2693"/>
                    <a:pt x="4122" y="2497"/>
                  </a:cubicBezTo>
                  <a:lnTo>
                    <a:pt x="1089" y="124"/>
                  </a:lnTo>
                  <a:cubicBezTo>
                    <a:pt x="977" y="42"/>
                    <a:pt x="844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4191196" y="3364839"/>
              <a:ext cx="761607" cy="761607"/>
            </a:xfrm>
            <a:custGeom>
              <a:avLst/>
              <a:gdLst/>
              <a:ahLst/>
              <a:cxnLst/>
              <a:rect l="l" t="t" r="r" b="b"/>
              <a:pathLst>
                <a:path w="23072" h="23072" extrusionOk="0">
                  <a:moveTo>
                    <a:pt x="11545" y="1"/>
                  </a:moveTo>
                  <a:cubicBezTo>
                    <a:pt x="5175" y="1"/>
                    <a:pt x="1" y="5175"/>
                    <a:pt x="1" y="11527"/>
                  </a:cubicBezTo>
                  <a:cubicBezTo>
                    <a:pt x="1" y="17897"/>
                    <a:pt x="5175" y="23071"/>
                    <a:pt x="11545" y="23071"/>
                  </a:cubicBezTo>
                  <a:cubicBezTo>
                    <a:pt x="17897" y="23071"/>
                    <a:pt x="23071" y="17897"/>
                    <a:pt x="23071" y="11527"/>
                  </a:cubicBezTo>
                  <a:cubicBezTo>
                    <a:pt x="23071" y="5175"/>
                    <a:pt x="17897" y="1"/>
                    <a:pt x="11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4544601" y="3397222"/>
              <a:ext cx="58329" cy="58362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92" y="1"/>
                  </a:moveTo>
                  <a:cubicBezTo>
                    <a:pt x="393" y="1"/>
                    <a:pt x="0" y="393"/>
                    <a:pt x="0" y="893"/>
                  </a:cubicBezTo>
                  <a:cubicBezTo>
                    <a:pt x="0" y="1375"/>
                    <a:pt x="393" y="1767"/>
                    <a:pt x="892" y="1767"/>
                  </a:cubicBezTo>
                  <a:cubicBezTo>
                    <a:pt x="1374" y="1767"/>
                    <a:pt x="1767" y="1375"/>
                    <a:pt x="1767" y="893"/>
                  </a:cubicBezTo>
                  <a:cubicBezTo>
                    <a:pt x="1767" y="393"/>
                    <a:pt x="1374" y="1"/>
                    <a:pt x="892" y="1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4544601" y="4033325"/>
              <a:ext cx="58329" cy="58362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92" y="1"/>
                  </a:moveTo>
                  <a:cubicBezTo>
                    <a:pt x="393" y="1"/>
                    <a:pt x="0" y="393"/>
                    <a:pt x="0" y="875"/>
                  </a:cubicBezTo>
                  <a:cubicBezTo>
                    <a:pt x="0" y="1375"/>
                    <a:pt x="393" y="1767"/>
                    <a:pt x="892" y="1767"/>
                  </a:cubicBezTo>
                  <a:cubicBezTo>
                    <a:pt x="1374" y="1767"/>
                    <a:pt x="1767" y="1375"/>
                    <a:pt x="1767" y="875"/>
                  </a:cubicBezTo>
                  <a:cubicBezTo>
                    <a:pt x="1767" y="393"/>
                    <a:pt x="1374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4228893" y="3717056"/>
              <a:ext cx="58329" cy="58923"/>
            </a:xfrm>
            <a:custGeom>
              <a:avLst/>
              <a:gdLst/>
              <a:ahLst/>
              <a:cxnLst/>
              <a:rect l="l" t="t" r="r" b="b"/>
              <a:pathLst>
                <a:path w="1767" h="1785" extrusionOk="0">
                  <a:moveTo>
                    <a:pt x="875" y="0"/>
                  </a:moveTo>
                  <a:cubicBezTo>
                    <a:pt x="393" y="0"/>
                    <a:pt x="1" y="411"/>
                    <a:pt x="1" y="893"/>
                  </a:cubicBezTo>
                  <a:cubicBezTo>
                    <a:pt x="1" y="1392"/>
                    <a:pt x="393" y="1785"/>
                    <a:pt x="875" y="1785"/>
                  </a:cubicBezTo>
                  <a:cubicBezTo>
                    <a:pt x="1374" y="1785"/>
                    <a:pt x="1767" y="1392"/>
                    <a:pt x="1767" y="893"/>
                  </a:cubicBezTo>
                  <a:cubicBezTo>
                    <a:pt x="1767" y="411"/>
                    <a:pt x="1374" y="0"/>
                    <a:pt x="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4855588" y="3717056"/>
              <a:ext cx="58923" cy="58923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892" y="0"/>
                  </a:moveTo>
                  <a:cubicBezTo>
                    <a:pt x="393" y="0"/>
                    <a:pt x="0" y="411"/>
                    <a:pt x="0" y="893"/>
                  </a:cubicBezTo>
                  <a:cubicBezTo>
                    <a:pt x="0" y="1392"/>
                    <a:pt x="393" y="1785"/>
                    <a:pt x="892" y="1785"/>
                  </a:cubicBezTo>
                  <a:cubicBezTo>
                    <a:pt x="1374" y="1785"/>
                    <a:pt x="1784" y="1392"/>
                    <a:pt x="1784" y="893"/>
                  </a:cubicBezTo>
                  <a:cubicBezTo>
                    <a:pt x="1784" y="411"/>
                    <a:pt x="1374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4547539" y="3493843"/>
              <a:ext cx="225029" cy="295109"/>
            </a:xfrm>
            <a:custGeom>
              <a:avLst/>
              <a:gdLst/>
              <a:ahLst/>
              <a:cxnLst/>
              <a:rect l="l" t="t" r="r" b="b"/>
              <a:pathLst>
                <a:path w="6817" h="8940" extrusionOk="0">
                  <a:moveTo>
                    <a:pt x="750" y="0"/>
                  </a:moveTo>
                  <a:cubicBezTo>
                    <a:pt x="339" y="0"/>
                    <a:pt x="0" y="339"/>
                    <a:pt x="0" y="749"/>
                  </a:cubicBezTo>
                  <a:lnTo>
                    <a:pt x="0" y="8190"/>
                  </a:lnTo>
                  <a:cubicBezTo>
                    <a:pt x="0" y="8243"/>
                    <a:pt x="18" y="8297"/>
                    <a:pt x="18" y="8333"/>
                  </a:cubicBezTo>
                  <a:cubicBezTo>
                    <a:pt x="18" y="8368"/>
                    <a:pt x="36" y="8386"/>
                    <a:pt x="36" y="8404"/>
                  </a:cubicBezTo>
                  <a:cubicBezTo>
                    <a:pt x="54" y="8422"/>
                    <a:pt x="54" y="8457"/>
                    <a:pt x="54" y="8475"/>
                  </a:cubicBezTo>
                  <a:cubicBezTo>
                    <a:pt x="72" y="8511"/>
                    <a:pt x="90" y="8529"/>
                    <a:pt x="90" y="8547"/>
                  </a:cubicBezTo>
                  <a:cubicBezTo>
                    <a:pt x="107" y="8565"/>
                    <a:pt x="125" y="8582"/>
                    <a:pt x="125" y="8600"/>
                  </a:cubicBezTo>
                  <a:cubicBezTo>
                    <a:pt x="161" y="8654"/>
                    <a:pt x="179" y="8689"/>
                    <a:pt x="214" y="8725"/>
                  </a:cubicBezTo>
                  <a:cubicBezTo>
                    <a:pt x="250" y="8761"/>
                    <a:pt x="286" y="8779"/>
                    <a:pt x="339" y="8814"/>
                  </a:cubicBezTo>
                  <a:cubicBezTo>
                    <a:pt x="357" y="8814"/>
                    <a:pt x="375" y="8832"/>
                    <a:pt x="393" y="8850"/>
                  </a:cubicBezTo>
                  <a:cubicBezTo>
                    <a:pt x="411" y="8850"/>
                    <a:pt x="429" y="8868"/>
                    <a:pt x="464" y="8886"/>
                  </a:cubicBezTo>
                  <a:cubicBezTo>
                    <a:pt x="482" y="8886"/>
                    <a:pt x="518" y="8886"/>
                    <a:pt x="536" y="8904"/>
                  </a:cubicBezTo>
                  <a:cubicBezTo>
                    <a:pt x="554" y="8904"/>
                    <a:pt x="571" y="8921"/>
                    <a:pt x="607" y="8921"/>
                  </a:cubicBezTo>
                  <a:cubicBezTo>
                    <a:pt x="643" y="8921"/>
                    <a:pt x="696" y="8939"/>
                    <a:pt x="732" y="8939"/>
                  </a:cubicBezTo>
                  <a:lnTo>
                    <a:pt x="768" y="8939"/>
                  </a:lnTo>
                  <a:cubicBezTo>
                    <a:pt x="803" y="8939"/>
                    <a:pt x="857" y="8921"/>
                    <a:pt x="893" y="8921"/>
                  </a:cubicBezTo>
                  <a:cubicBezTo>
                    <a:pt x="910" y="8921"/>
                    <a:pt x="946" y="8904"/>
                    <a:pt x="964" y="8904"/>
                  </a:cubicBezTo>
                  <a:cubicBezTo>
                    <a:pt x="982" y="8886"/>
                    <a:pt x="1000" y="8886"/>
                    <a:pt x="1035" y="8886"/>
                  </a:cubicBezTo>
                  <a:cubicBezTo>
                    <a:pt x="1053" y="8868"/>
                    <a:pt x="1071" y="8850"/>
                    <a:pt x="1107" y="8832"/>
                  </a:cubicBezTo>
                  <a:cubicBezTo>
                    <a:pt x="1124" y="8832"/>
                    <a:pt x="1142" y="8814"/>
                    <a:pt x="1160" y="8814"/>
                  </a:cubicBezTo>
                  <a:cubicBezTo>
                    <a:pt x="1196" y="8779"/>
                    <a:pt x="1232" y="8761"/>
                    <a:pt x="1267" y="8725"/>
                  </a:cubicBezTo>
                  <a:lnTo>
                    <a:pt x="6531" y="3462"/>
                  </a:lnTo>
                  <a:cubicBezTo>
                    <a:pt x="6816" y="3158"/>
                    <a:pt x="6816" y="2694"/>
                    <a:pt x="6531" y="2409"/>
                  </a:cubicBezTo>
                  <a:cubicBezTo>
                    <a:pt x="6388" y="2266"/>
                    <a:pt x="6201" y="2195"/>
                    <a:pt x="6011" y="2195"/>
                  </a:cubicBezTo>
                  <a:cubicBezTo>
                    <a:pt x="5822" y="2195"/>
                    <a:pt x="5630" y="2266"/>
                    <a:pt x="5478" y="2409"/>
                  </a:cubicBezTo>
                  <a:lnTo>
                    <a:pt x="1481" y="6406"/>
                  </a:lnTo>
                  <a:lnTo>
                    <a:pt x="1481" y="749"/>
                  </a:lnTo>
                  <a:cubicBezTo>
                    <a:pt x="1481" y="339"/>
                    <a:pt x="1160" y="0"/>
                    <a:pt x="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47"/>
          <p:cNvGrpSpPr/>
          <p:nvPr/>
        </p:nvGrpSpPr>
        <p:grpSpPr>
          <a:xfrm>
            <a:off x="2187725" y="1523221"/>
            <a:ext cx="1262935" cy="838262"/>
            <a:chOff x="1291275" y="1666725"/>
            <a:chExt cx="760575" cy="504825"/>
          </a:xfrm>
        </p:grpSpPr>
        <p:sp>
          <p:nvSpPr>
            <p:cNvPr id="487" name="Google Shape;487;p47"/>
            <p:cNvSpPr/>
            <p:nvPr/>
          </p:nvSpPr>
          <p:spPr>
            <a:xfrm>
              <a:off x="1291275" y="1767975"/>
              <a:ext cx="760575" cy="403575"/>
            </a:xfrm>
            <a:custGeom>
              <a:avLst/>
              <a:gdLst/>
              <a:ahLst/>
              <a:cxnLst/>
              <a:rect l="l" t="t" r="r" b="b"/>
              <a:pathLst>
                <a:path w="30423" h="16143" extrusionOk="0">
                  <a:moveTo>
                    <a:pt x="215" y="0"/>
                  </a:moveTo>
                  <a:lnTo>
                    <a:pt x="0" y="3266"/>
                  </a:lnTo>
                  <a:cubicBezTo>
                    <a:pt x="161" y="4140"/>
                    <a:pt x="1357" y="4443"/>
                    <a:pt x="1357" y="4443"/>
                  </a:cubicBezTo>
                  <a:lnTo>
                    <a:pt x="9065" y="6870"/>
                  </a:lnTo>
                  <a:cubicBezTo>
                    <a:pt x="13811" y="8101"/>
                    <a:pt x="18004" y="14524"/>
                    <a:pt x="18004" y="14524"/>
                  </a:cubicBezTo>
                  <a:cubicBezTo>
                    <a:pt x="18004" y="14524"/>
                    <a:pt x="19590" y="16143"/>
                    <a:pt x="22162" y="16143"/>
                  </a:cubicBezTo>
                  <a:cubicBezTo>
                    <a:pt x="23410" y="16143"/>
                    <a:pt x="24889" y="15762"/>
                    <a:pt x="26533" y="14631"/>
                  </a:cubicBezTo>
                  <a:cubicBezTo>
                    <a:pt x="30422" y="11955"/>
                    <a:pt x="29958" y="8476"/>
                    <a:pt x="29530" y="7048"/>
                  </a:cubicBezTo>
                  <a:cubicBezTo>
                    <a:pt x="27103" y="3051"/>
                    <a:pt x="21804" y="2677"/>
                    <a:pt x="21804" y="2677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1296625" y="1666725"/>
              <a:ext cx="732925" cy="277475"/>
            </a:xfrm>
            <a:custGeom>
              <a:avLst/>
              <a:gdLst/>
              <a:ahLst/>
              <a:cxnLst/>
              <a:rect l="l" t="t" r="r" b="b"/>
              <a:pathLst>
                <a:path w="29317" h="11099" extrusionOk="0">
                  <a:moveTo>
                    <a:pt x="1668" y="0"/>
                  </a:moveTo>
                  <a:cubicBezTo>
                    <a:pt x="385" y="0"/>
                    <a:pt x="90" y="1071"/>
                    <a:pt x="90" y="1071"/>
                  </a:cubicBezTo>
                  <a:lnTo>
                    <a:pt x="1" y="3979"/>
                  </a:lnTo>
                  <a:lnTo>
                    <a:pt x="1" y="4050"/>
                  </a:lnTo>
                  <a:lnTo>
                    <a:pt x="21590" y="6727"/>
                  </a:lnTo>
                  <a:cubicBezTo>
                    <a:pt x="21590" y="6727"/>
                    <a:pt x="26889" y="7101"/>
                    <a:pt x="29316" y="11098"/>
                  </a:cubicBezTo>
                  <a:cubicBezTo>
                    <a:pt x="29209" y="10670"/>
                    <a:pt x="29084" y="10420"/>
                    <a:pt x="29084" y="10420"/>
                  </a:cubicBezTo>
                  <a:cubicBezTo>
                    <a:pt x="26997" y="2784"/>
                    <a:pt x="21911" y="2213"/>
                    <a:pt x="21911" y="2213"/>
                  </a:cubicBezTo>
                  <a:lnTo>
                    <a:pt x="1963" y="18"/>
                  </a:lnTo>
                  <a:cubicBezTo>
                    <a:pt x="1860" y="6"/>
                    <a:pt x="1761" y="0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1653025" y="1701075"/>
              <a:ext cx="132075" cy="88325"/>
            </a:xfrm>
            <a:custGeom>
              <a:avLst/>
              <a:gdLst/>
              <a:ahLst/>
              <a:cxnLst/>
              <a:rect l="l" t="t" r="r" b="b"/>
              <a:pathLst>
                <a:path w="5283" h="3533" extrusionOk="0">
                  <a:moveTo>
                    <a:pt x="1" y="0"/>
                  </a:moveTo>
                  <a:lnTo>
                    <a:pt x="251" y="2766"/>
                  </a:lnTo>
                  <a:lnTo>
                    <a:pt x="2838" y="3158"/>
                  </a:lnTo>
                  <a:lnTo>
                    <a:pt x="5282" y="3533"/>
                  </a:lnTo>
                  <a:lnTo>
                    <a:pt x="4711" y="5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1746700" y="1902675"/>
              <a:ext cx="224850" cy="224850"/>
            </a:xfrm>
            <a:custGeom>
              <a:avLst/>
              <a:gdLst/>
              <a:ahLst/>
              <a:cxnLst/>
              <a:rect l="l" t="t" r="r" b="b"/>
              <a:pathLst>
                <a:path w="8994" h="8994" extrusionOk="0">
                  <a:moveTo>
                    <a:pt x="4497" y="1"/>
                  </a:moveTo>
                  <a:cubicBezTo>
                    <a:pt x="2891" y="1"/>
                    <a:pt x="1482" y="839"/>
                    <a:pt x="697" y="2106"/>
                  </a:cubicBezTo>
                  <a:cubicBezTo>
                    <a:pt x="251" y="2802"/>
                    <a:pt x="1" y="3605"/>
                    <a:pt x="1" y="4497"/>
                  </a:cubicBezTo>
                  <a:cubicBezTo>
                    <a:pt x="1" y="6977"/>
                    <a:pt x="2017" y="8994"/>
                    <a:pt x="4497" y="8994"/>
                  </a:cubicBezTo>
                  <a:cubicBezTo>
                    <a:pt x="5835" y="8994"/>
                    <a:pt x="7049" y="8405"/>
                    <a:pt x="7869" y="7459"/>
                  </a:cubicBezTo>
                  <a:cubicBezTo>
                    <a:pt x="8565" y="6674"/>
                    <a:pt x="8994" y="5639"/>
                    <a:pt x="8994" y="4497"/>
                  </a:cubicBezTo>
                  <a:cubicBezTo>
                    <a:pt x="8994" y="1999"/>
                    <a:pt x="6977" y="1"/>
                    <a:pt x="4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8"/>
          <p:cNvSpPr txBox="1">
            <a:spLocks noGrp="1"/>
          </p:cNvSpPr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</a:t>
            </a:r>
            <a:r>
              <a:rPr lang="zh-TW" altLang="en-US" dirty="0"/>
              <a:t> 花費</a:t>
            </a:r>
            <a:endParaRPr dirty="0"/>
          </a:p>
        </p:txBody>
      </p:sp>
      <p:graphicFrame>
        <p:nvGraphicFramePr>
          <p:cNvPr id="680" name="Google Shape;680;p58"/>
          <p:cNvGraphicFramePr/>
          <p:nvPr>
            <p:extLst>
              <p:ext uri="{D42A27DB-BD31-4B8C-83A1-F6EECF244321}">
                <p14:modId xmlns:p14="http://schemas.microsoft.com/office/powerpoint/2010/main" val="2280872952"/>
              </p:ext>
            </p:extLst>
          </p:nvPr>
        </p:nvGraphicFramePr>
        <p:xfrm>
          <a:off x="1213775" y="1546575"/>
          <a:ext cx="6716450" cy="2596350"/>
        </p:xfrm>
        <a:graphic>
          <a:graphicData uri="http://schemas.openxmlformats.org/drawingml/2006/table">
            <a:tbl>
              <a:tblPr>
                <a:noFill/>
                <a:tableStyleId>{9734C0AD-6213-415E-8C3C-04B805072A12}</a:tableStyleId>
              </a:tblPr>
              <a:tblGrid>
                <a:gridCol w="16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Title</a:t>
                      </a:r>
                      <a:endParaRPr sz="16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Details</a:t>
                      </a:r>
                      <a:endParaRPr sz="16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$</a:t>
                      </a:r>
                      <a:endParaRPr sz="16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Apple Store</a:t>
                      </a:r>
                      <a:endParaRPr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上市費用（每年）</a:t>
                      </a: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$99/</a:t>
                      </a:r>
                      <a:r>
                        <a:rPr lang="en" sz="1600" dirty="0" err="1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年</a:t>
                      </a:r>
                      <a:endParaRPr sz="1600"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Google Play</a:t>
                      </a:r>
                      <a:endParaRPr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上市費用（一次性）</a:t>
                      </a: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$25</a:t>
                      </a:r>
                      <a:endParaRPr sz="1600"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伺服器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數據存儲</a:t>
                      </a: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?</a:t>
                      </a:r>
                      <a:endParaRPr sz="1600"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獎品</a:t>
                      </a:r>
                      <a:endParaRPr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點數兌換</a:t>
                      </a: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?</a:t>
                      </a:r>
                      <a:endParaRPr sz="1600"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" name="Google Shape;604;p52"/>
          <p:cNvCxnSpPr/>
          <p:nvPr/>
        </p:nvCxnSpPr>
        <p:spPr>
          <a:xfrm rot="10800000">
            <a:off x="4572050" y="1112250"/>
            <a:ext cx="0" cy="349170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2"/>
          <p:cNvCxnSpPr/>
          <p:nvPr/>
        </p:nvCxnSpPr>
        <p:spPr>
          <a:xfrm rot="10800000">
            <a:off x="4581600" y="2808750"/>
            <a:ext cx="3822000" cy="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52"/>
          <p:cNvSpPr/>
          <p:nvPr/>
        </p:nvSpPr>
        <p:spPr>
          <a:xfrm rot="5400000" flipH="1">
            <a:off x="3628025" y="1864525"/>
            <a:ext cx="1887900" cy="1888500"/>
          </a:xfrm>
          <a:prstGeom prst="pie">
            <a:avLst>
              <a:gd name="adj1" fmla="val 0"/>
              <a:gd name="adj2" fmla="val 10800087"/>
            </a:avLst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2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</a:t>
            </a:r>
            <a:endParaRPr dirty="0"/>
          </a:p>
        </p:txBody>
      </p:sp>
      <p:sp>
        <p:nvSpPr>
          <p:cNvPr id="608" name="Google Shape;608;p52"/>
          <p:cNvSpPr txBox="1">
            <a:spLocks noGrp="1"/>
          </p:cNvSpPr>
          <p:nvPr>
            <p:ph type="subTitle" idx="1"/>
          </p:nvPr>
        </p:nvSpPr>
        <p:spPr>
          <a:xfrm>
            <a:off x="740349" y="2983737"/>
            <a:ext cx="3330713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Year </a:t>
            </a:r>
            <a:r>
              <a:rPr lang="en-US" dirty="0" err="1"/>
              <a:t>第一年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$700(google play)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*$2,700(Apple store) = $3,400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$3,400/$144 =23.6人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from second year </a:t>
            </a:r>
            <a:r>
              <a:rPr lang="en-US" dirty="0" err="1"/>
              <a:t>第二年開始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$2,700/$144= $18.75</a:t>
            </a:r>
            <a:r>
              <a:rPr lang="zh-TW" altLang="en-US" dirty="0"/>
              <a:t>人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09" name="Google Shape;609;p52"/>
          <p:cNvSpPr txBox="1">
            <a:spLocks noGrp="1"/>
          </p:cNvSpPr>
          <p:nvPr>
            <p:ph type="subTitle" idx="4"/>
          </p:nvPr>
        </p:nvSpPr>
        <p:spPr>
          <a:xfrm>
            <a:off x="5006988" y="2023850"/>
            <a:ext cx="29712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$12/</a:t>
            </a:r>
            <a:r>
              <a:rPr lang="zh-TW" altLang="en-US" dirty="0"/>
              <a:t>月 ＊</a:t>
            </a:r>
            <a:r>
              <a:rPr lang="en-US" altLang="zh-TW" dirty="0"/>
              <a:t>12</a:t>
            </a:r>
            <a:r>
              <a:rPr lang="zh-TW" altLang="en-US" dirty="0"/>
              <a:t>個月 </a:t>
            </a:r>
            <a:r>
              <a:rPr lang="en-US" altLang="zh-TW" dirty="0"/>
              <a:t>=$144/</a:t>
            </a:r>
            <a:r>
              <a:rPr lang="zh-TW" altLang="en-US" dirty="0"/>
              <a:t>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$60/</a:t>
            </a:r>
            <a:r>
              <a:rPr lang="zh-TW" altLang="en-US" dirty="0"/>
              <a:t>半年＊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= $120/</a:t>
            </a:r>
            <a:r>
              <a:rPr lang="zh-TW" altLang="en-US" dirty="0"/>
              <a:t>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52"/>
          <p:cNvSpPr txBox="1">
            <a:spLocks noGrp="1"/>
          </p:cNvSpPr>
          <p:nvPr>
            <p:ph type="title" idx="2"/>
          </p:nvPr>
        </p:nvSpPr>
        <p:spPr>
          <a:xfrm>
            <a:off x="839763" y="1217750"/>
            <a:ext cx="3490313" cy="10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400" dirty="0"/>
              <a:t>23.6</a:t>
            </a:r>
            <a:r>
              <a:rPr lang="zh-TW" altLang="en-US" sz="5400" dirty="0"/>
              <a:t> </a:t>
            </a:r>
            <a:r>
              <a:rPr lang="en-US" altLang="zh-TW" sz="5400" dirty="0"/>
              <a:t>ppl</a:t>
            </a:r>
            <a:endParaRPr sz="5400" dirty="0"/>
          </a:p>
        </p:txBody>
      </p:sp>
      <p:sp>
        <p:nvSpPr>
          <p:cNvPr id="611" name="Google Shape;611;p52"/>
          <p:cNvSpPr txBox="1">
            <a:spLocks noGrp="1"/>
          </p:cNvSpPr>
          <p:nvPr>
            <p:ph type="title" idx="3"/>
          </p:nvPr>
        </p:nvSpPr>
        <p:spPr>
          <a:xfrm>
            <a:off x="4651517" y="1148562"/>
            <a:ext cx="3549308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 </a:t>
            </a:r>
            <a:r>
              <a:rPr lang="en-US" altLang="zh-TW" sz="2000" dirty="0" err="1"/>
              <a:t>Downlaod</a:t>
            </a:r>
            <a:r>
              <a:rPr lang="en-US" altLang="zh-TW" sz="2000" dirty="0"/>
              <a:t> Fee</a:t>
            </a:r>
            <a:r>
              <a:rPr lang="zh-TW" altLang="en-US" sz="2000" dirty="0"/>
              <a:t>下載費用</a:t>
            </a:r>
            <a:endParaRPr lang="zh-TW" altLang="en-US" dirty="0"/>
          </a:p>
        </p:txBody>
      </p:sp>
      <p:sp>
        <p:nvSpPr>
          <p:cNvPr id="612" name="Google Shape;612;p52"/>
          <p:cNvSpPr txBox="1">
            <a:spLocks noGrp="1"/>
          </p:cNvSpPr>
          <p:nvPr>
            <p:ph type="title" idx="5"/>
          </p:nvPr>
        </p:nvSpPr>
        <p:spPr>
          <a:xfrm>
            <a:off x="4860210" y="2983737"/>
            <a:ext cx="3396605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$4,320/</a:t>
            </a:r>
            <a:r>
              <a:rPr lang="en" dirty="0" err="1"/>
              <a:t>yr</a:t>
            </a:r>
            <a:endParaRPr dirty="0"/>
          </a:p>
        </p:txBody>
      </p:sp>
      <p:sp>
        <p:nvSpPr>
          <p:cNvPr id="613" name="Google Shape;613;p52"/>
          <p:cNvSpPr txBox="1">
            <a:spLocks noGrp="1"/>
          </p:cNvSpPr>
          <p:nvPr>
            <p:ph type="subTitle" idx="6"/>
          </p:nvPr>
        </p:nvSpPr>
        <p:spPr>
          <a:xfrm>
            <a:off x="5015386" y="3911750"/>
            <a:ext cx="29712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Court * Customers</a:t>
            </a:r>
          </a:p>
          <a:p>
            <a:pPr marL="0" lvl="0" indent="0"/>
            <a:r>
              <a:rPr lang="en" dirty="0"/>
              <a:t>6 boxes* around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ppl</a:t>
            </a:r>
            <a:r>
              <a:rPr lang="en" altLang="zh-TW" dirty="0"/>
              <a:t> /court </a:t>
            </a:r>
          </a:p>
          <a:p>
            <a:pPr marL="0" lvl="0" indent="0"/>
            <a:r>
              <a:rPr lang="en" altLang="zh-TW" dirty="0"/>
              <a:t>=30 ppl * $144</a:t>
            </a:r>
            <a:endParaRPr lang="en-US" altLang="zh-TW" dirty="0"/>
          </a:p>
          <a:p>
            <a:pPr marL="0" lvl="0" indent="0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50"/>
          <p:cNvCxnSpPr>
            <a:cxnSpLocks/>
          </p:cNvCxnSpPr>
          <p:nvPr/>
        </p:nvCxnSpPr>
        <p:spPr>
          <a:xfrm rot="10800000">
            <a:off x="6353730" y="1112275"/>
            <a:ext cx="0" cy="349170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kumimoji="1" lang="zh-TW" altLang="en-US" dirty="0"/>
              <a:t>徵人啟事</a:t>
            </a:r>
            <a:endParaRPr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2"/>
          </p:nvPr>
        </p:nvSpPr>
        <p:spPr>
          <a:xfrm>
            <a:off x="1213064" y="2771255"/>
            <a:ext cx="4660833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sz="2800" dirty="0" err="1"/>
              <a:t>APP團隊</a:t>
            </a:r>
            <a:endParaRPr lang="en" sz="28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 </a:t>
            </a:r>
            <a:r>
              <a:rPr lang="en" sz="2000" dirty="0" err="1"/>
              <a:t>UI設計師</a:t>
            </a:r>
            <a:endParaRPr lang="en-US" altLang="zh-TW" sz="20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前端開發人員</a:t>
            </a:r>
            <a:endParaRPr lang="en-US" altLang="zh-TW" sz="20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後台開發人員</a:t>
            </a:r>
            <a:endParaRPr lang="en-US" altLang="zh-TW" sz="20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測試人員</a:t>
            </a:r>
            <a:endParaRPr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0D1594-ED3B-134B-908B-32EB87F3A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07" t="27208" r="69034" b="47440"/>
          <a:stretch/>
        </p:blipFill>
        <p:spPr>
          <a:xfrm>
            <a:off x="6756135" y="1919743"/>
            <a:ext cx="1272209" cy="1304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Google Shape;568;p50">
            <a:extLst>
              <a:ext uri="{FF2B5EF4-FFF2-40B4-BE49-F238E27FC236}">
                <a16:creationId xmlns:a16="http://schemas.microsoft.com/office/drawing/2014/main" id="{B9E86C11-D335-A346-865C-13AE434103FF}"/>
              </a:ext>
            </a:extLst>
          </p:cNvPr>
          <p:cNvSpPr txBox="1">
            <a:spLocks/>
          </p:cNvSpPr>
          <p:nvPr/>
        </p:nvSpPr>
        <p:spPr>
          <a:xfrm>
            <a:off x="6199889" y="3443635"/>
            <a:ext cx="2384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" sz="2000" dirty="0"/>
              <a:t>Logo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50"/>
          <p:cNvCxnSpPr>
            <a:cxnSpLocks/>
          </p:cNvCxnSpPr>
          <p:nvPr/>
        </p:nvCxnSpPr>
        <p:spPr>
          <a:xfrm flipH="1" flipV="1">
            <a:off x="713250" y="1112225"/>
            <a:ext cx="5128592" cy="349175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WHY CHOOSE US ?</a:t>
            </a:r>
            <a:endParaRPr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2"/>
          </p:nvPr>
        </p:nvSpPr>
        <p:spPr>
          <a:xfrm>
            <a:off x="3302159" y="2062272"/>
            <a:ext cx="5128591" cy="704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zh-TW" altLang="en-US" dirty="0"/>
              <a:t>﻿加入我們</a:t>
            </a:r>
            <a:r>
              <a:rPr lang="zh-TW" altLang="en" dirty="0"/>
              <a:t>，</a:t>
            </a:r>
            <a:endParaRPr lang="en-US" altLang="zh-TW" dirty="0"/>
          </a:p>
          <a:p>
            <a:pPr marL="0" lvl="0" indent="0">
              <a:spcAft>
                <a:spcPts val="1200"/>
              </a:spcAft>
            </a:pPr>
            <a:r>
              <a:rPr lang="zh-TW" altLang="en-US" dirty="0"/>
              <a:t>你會擁有一群像家人似夥伴和家人的團隊合作，</a:t>
            </a:r>
            <a:endParaRPr lang="en-US" altLang="zh-TW" dirty="0"/>
          </a:p>
          <a:p>
            <a:pPr marL="0" lvl="0" indent="0">
              <a:spcAft>
                <a:spcPts val="1200"/>
              </a:spcAft>
            </a:pPr>
            <a:r>
              <a:rPr lang="zh-TW" altLang="en-US" dirty="0"/>
              <a:t>你也可以在這邊發揮你的創造力和想像力，</a:t>
            </a:r>
            <a:endParaRPr lang="en-US" altLang="zh-TW" dirty="0"/>
          </a:p>
          <a:p>
            <a:pPr marL="0" lvl="0" indent="0">
              <a:spcAft>
                <a:spcPts val="1200"/>
              </a:spcAft>
            </a:pPr>
            <a:r>
              <a:rPr lang="zh-TW" altLang="en-US" dirty="0"/>
              <a:t>讓我們一起激發更多的火花！！</a:t>
            </a:r>
            <a:endParaRPr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E45CD8-7F5B-E443-A370-87D4F7460D26}"/>
              </a:ext>
            </a:extLst>
          </p:cNvPr>
          <p:cNvSpPr txBox="1"/>
          <p:nvPr/>
        </p:nvSpPr>
        <p:spPr>
          <a:xfrm>
            <a:off x="1010682" y="3339821"/>
            <a:ext cx="319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尊重彼此意見，理性溝通</a:t>
            </a:r>
            <a:endParaRPr kumimoji="1" lang="en-US" altLang="zh-TW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並承諾給你更多發揮的空間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WHAT DO YOU DO?</a:t>
            </a:r>
            <a:endParaRPr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2"/>
          </p:nvPr>
        </p:nvSpPr>
        <p:spPr>
          <a:xfrm>
            <a:off x="1585350" y="2500422"/>
            <a:ext cx="5801850" cy="1538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/>
              <a:t>您將協助我們</a:t>
            </a:r>
            <a:br>
              <a:rPr lang="zh-TW" altLang="en-US" sz="2000" b="1" dirty="0"/>
            </a:br>
            <a:r>
              <a:rPr lang="zh-TW" altLang="en-US" sz="2000" b="1" dirty="0"/>
              <a:t>﻿</a:t>
            </a:r>
            <a:r>
              <a:rPr lang="zh-TW" altLang="en-US" sz="2000" dirty="0"/>
              <a:t>﻿</a:t>
            </a:r>
            <a:r>
              <a:rPr lang="en-US" altLang="zh-TW" sz="2000" dirty="0"/>
              <a:t>1. </a:t>
            </a:r>
            <a:r>
              <a:rPr lang="zh-TW" altLang="en-US" sz="2000" dirty="0"/>
              <a:t>擔任招募團隊主要的成員，</a:t>
            </a:r>
            <a:endParaRPr lang="en-US" altLang="zh-TW" sz="2000" dirty="0"/>
          </a:p>
          <a:p>
            <a:pPr>
              <a:lnSpc>
                <a:spcPct val="200000"/>
              </a:lnSpc>
            </a:pPr>
            <a:r>
              <a:rPr lang="zh-TW" altLang="en-US" sz="2000" dirty="0"/>
              <a:t>協助人才開發、技術測驗，</a:t>
            </a:r>
            <a:r>
              <a:rPr lang="en-US" altLang="zh-TW" sz="2000" dirty="0"/>
              <a:t>app</a:t>
            </a:r>
            <a:r>
              <a:rPr lang="zh-TW" altLang="en-US" sz="2000" dirty="0"/>
              <a:t>創建。</a:t>
            </a:r>
            <a:br>
              <a:rPr lang="zh-TW" altLang="en-US" sz="2000" dirty="0"/>
            </a:br>
            <a:r>
              <a:rPr lang="zh-TW" altLang="en-US" sz="2000" dirty="0"/>
              <a:t>﻿</a:t>
            </a:r>
            <a:r>
              <a:rPr lang="en-US" altLang="zh-TW" sz="2000" dirty="0"/>
              <a:t>2. </a:t>
            </a:r>
            <a:r>
              <a:rPr lang="zh-TW" altLang="en-US" sz="2000" dirty="0"/>
              <a:t>協助建構團隊並達成商業目標。</a:t>
            </a:r>
          </a:p>
          <a:p>
            <a:pPr>
              <a:lnSpc>
                <a:spcPct val="150000"/>
              </a:lnSpc>
            </a:pPr>
            <a:br>
              <a:rPr lang="zh-TW" altLang="en-US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8334252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必備條件</a:t>
            </a:r>
            <a:endParaRPr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2"/>
          </p:nvPr>
        </p:nvSpPr>
        <p:spPr>
          <a:xfrm>
            <a:off x="1628212" y="2828925"/>
            <a:ext cx="5887575" cy="704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200000"/>
              </a:lnSpc>
              <a:spcAft>
                <a:spcPts val="1200"/>
              </a:spcAft>
            </a:pPr>
            <a:r>
              <a:rPr lang="zh-TW" altLang="en-US" sz="1600" b="1" dirty="0"/>
              <a:t>﻿</a:t>
            </a:r>
            <a:r>
              <a:rPr lang="zh-TW" altLang="en-US" sz="1600" dirty="0"/>
              <a:t>﻿</a:t>
            </a:r>
            <a:r>
              <a:rPr lang="en-US" altLang="zh-TW" sz="1600" dirty="0"/>
              <a:t>1. </a:t>
            </a:r>
            <a:r>
              <a:rPr lang="zh-TW" altLang="en-US" sz="1600" dirty="0"/>
              <a:t>相關經驗至少一年以上。</a:t>
            </a:r>
            <a:br>
              <a:rPr lang="zh-TW" altLang="en-US" dirty="0"/>
            </a:br>
            <a:r>
              <a:rPr lang="zh-TW" altLang="en-US" sz="1600" dirty="0"/>
              <a:t>﻿</a:t>
            </a:r>
            <a:r>
              <a:rPr lang="en-US" altLang="zh-TW" sz="1600" dirty="0"/>
              <a:t>2. </a:t>
            </a:r>
            <a:r>
              <a:rPr lang="zh-TW" altLang="en-US" sz="1600" dirty="0"/>
              <a:t>有熱忱，責任心，可信賴。</a:t>
            </a:r>
            <a:br>
              <a:rPr lang="zh-TW" altLang="en-US" dirty="0"/>
            </a:br>
            <a:r>
              <a:rPr lang="zh-TW" altLang="en-US" sz="1600" dirty="0"/>
              <a:t>﻿</a:t>
            </a:r>
            <a:r>
              <a:rPr lang="en-US" altLang="zh-TW" sz="1600" dirty="0"/>
              <a:t>3. </a:t>
            </a:r>
            <a:r>
              <a:rPr lang="zh-TW" altLang="en-US" sz="1600" dirty="0"/>
              <a:t>注重效率、高度自律並能夠自發性與團隊合作。</a:t>
            </a:r>
            <a:br>
              <a:rPr lang="zh-TW" altLang="en-US" sz="1600" dirty="0"/>
            </a:br>
            <a:r>
              <a:rPr lang="zh-TW" altLang="en-US" sz="1600" dirty="0"/>
              <a:t>﻿</a:t>
            </a:r>
            <a:r>
              <a:rPr lang="en-US" altLang="zh-TW" sz="1600" dirty="0"/>
              <a:t>4. </a:t>
            </a:r>
            <a:r>
              <a:rPr lang="zh-TW" altLang="en-US" sz="1600" dirty="0"/>
              <a:t>商務開發思維：能夠兼顧長短期時程的思考邏輯，</a:t>
            </a:r>
            <a:endParaRPr lang="en-US" altLang="zh-TW" sz="1600" dirty="0"/>
          </a:p>
          <a:p>
            <a:pPr marL="0" lvl="0" indent="0">
              <a:lnSpc>
                <a:spcPct val="200000"/>
              </a:lnSpc>
              <a:spcAft>
                <a:spcPts val="1200"/>
              </a:spcAft>
            </a:pPr>
            <a:r>
              <a:rPr lang="en-US" altLang="zh-TW" sz="1600" dirty="0"/>
              <a:t>5. </a:t>
            </a:r>
            <a:r>
              <a:rPr lang="zh-TW" altLang="en-US" sz="1600" dirty="0"/>
              <a:t>具有合作夥伴的思維協助客戶長期經營</a:t>
            </a:r>
            <a:br>
              <a:rPr lang="zh-TW" altLang="en-US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5737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DEDDA-91DA-4240-A58E-96BB12C6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About Me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96ABCC1-8D9D-DF43-B41D-4E07158939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343115" y="3934856"/>
            <a:ext cx="3174171" cy="1014900"/>
          </a:xfrm>
        </p:spPr>
        <p:txBody>
          <a:bodyPr/>
          <a:lstStyle/>
          <a:p>
            <a:br>
              <a:rPr lang="en" altLang="zh-TW" sz="1600" dirty="0">
                <a:latin typeface="+mj-lt"/>
              </a:rPr>
            </a:br>
            <a:r>
              <a:rPr lang="en-US" altLang="zh-TW" sz="1600" dirty="0">
                <a:latin typeface="+mj-lt"/>
              </a:rPr>
              <a:t>808-498-6710</a:t>
            </a:r>
          </a:p>
          <a:p>
            <a:r>
              <a:rPr lang="en" altLang="zh-TW" sz="1600" dirty="0">
                <a:latin typeface="+mj-lt"/>
              </a:rPr>
              <a:t>maoyuting0530@gmail.com</a:t>
            </a:r>
          </a:p>
          <a:p>
            <a:endParaRPr kumimoji="1" lang="en-US" altLang="zh-TW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+mj-lt"/>
            </a:endParaRPr>
          </a:p>
          <a:p>
            <a:endParaRPr kumimoji="1" lang="zh-TW" altLang="en-US" dirty="0">
              <a:latin typeface="+mj-lt"/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E28FB73-D09B-0647-8A6A-A8CFEAF48B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03581" y="2355900"/>
            <a:ext cx="4853240" cy="431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zh-TW" sz="2000" b="1" dirty="0">
                <a:latin typeface="+mj-lt"/>
              </a:rPr>
              <a:t>Taoyuan, Taiwan</a:t>
            </a:r>
          </a:p>
          <a:p>
            <a:pPr>
              <a:lnSpc>
                <a:spcPct val="150000"/>
              </a:lnSpc>
            </a:pPr>
            <a:endParaRPr kumimoji="1" lang="en" altLang="zh-TW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kumimoji="1" lang="en" altLang="zh-TW" sz="2000" b="1" dirty="0">
                <a:latin typeface="+mj-lt"/>
              </a:rPr>
              <a:t>Brigham Young University</a:t>
            </a:r>
            <a:r>
              <a:rPr kumimoji="1" lang="zh-TW" altLang="en-US" sz="2000" b="1" dirty="0">
                <a:latin typeface="+mj-lt"/>
              </a:rPr>
              <a:t> </a:t>
            </a:r>
            <a:r>
              <a:rPr kumimoji="1" lang="en-US" altLang="zh-TW" sz="2000" b="1" dirty="0">
                <a:latin typeface="+mj-lt"/>
              </a:rPr>
              <a:t>– Hawaii</a:t>
            </a:r>
          </a:p>
          <a:p>
            <a:pPr>
              <a:lnSpc>
                <a:spcPct val="150000"/>
              </a:lnSpc>
            </a:pPr>
            <a:r>
              <a:rPr lang="en" altLang="zh-TW" dirty="0">
                <a:latin typeface="+mj-lt"/>
              </a:rPr>
              <a:t>Business Management Major</a:t>
            </a:r>
            <a:r>
              <a:rPr lang="zh-TW" altLang="en-US" dirty="0">
                <a:latin typeface="+mj-lt"/>
              </a:rPr>
              <a:t>  商業管理主修</a:t>
            </a:r>
            <a:endParaRPr lang="en" altLang="zh-TW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altLang="zh-TW" dirty="0">
                <a:latin typeface="+mj-lt"/>
              </a:rPr>
              <a:t>Entrepreneurship Certificate</a:t>
            </a:r>
            <a:r>
              <a:rPr lang="zh-TW" altLang="en-US" dirty="0">
                <a:latin typeface="+mj-lt"/>
              </a:rPr>
              <a:t> 創業證照</a:t>
            </a:r>
            <a:endParaRPr lang="en" altLang="zh-TW" dirty="0">
              <a:latin typeface="+mj-lt"/>
            </a:endParaRPr>
          </a:p>
          <a:p>
            <a:endParaRPr kumimoji="1" lang="en-US" altLang="zh-TW" dirty="0"/>
          </a:p>
        </p:txBody>
      </p:sp>
      <p:pic>
        <p:nvPicPr>
          <p:cNvPr id="7" name="圖片 6" descr="一張含有 天空, 個人, 室外, 女性 的圖片&#10;&#10;自動產生的描述">
            <a:extLst>
              <a:ext uri="{FF2B5EF4-FFF2-40B4-BE49-F238E27FC236}">
                <a16:creationId xmlns:a16="http://schemas.microsoft.com/office/drawing/2014/main" id="{1965F35A-904B-7C47-BD15-5AC5A8C2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92" y="1207968"/>
            <a:ext cx="2136789" cy="213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299E0B-5901-004B-B3CD-DB229A4CC3A4}"/>
              </a:ext>
            </a:extLst>
          </p:cNvPr>
          <p:cNvSpPr/>
          <p:nvPr/>
        </p:nvSpPr>
        <p:spPr>
          <a:xfrm>
            <a:off x="1531733" y="3795975"/>
            <a:ext cx="1806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YU-TING MAO</a:t>
            </a:r>
          </a:p>
          <a:p>
            <a:pPr algn="ctr"/>
            <a:r>
              <a:rPr kumimoji="1" lang="zh-TW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毛鈺婷</a:t>
            </a:r>
          </a:p>
        </p:txBody>
      </p:sp>
    </p:spTree>
    <p:extLst>
      <p:ext uri="{BB962C8B-B14F-4D97-AF65-F5344CB8AC3E}">
        <p14:creationId xmlns:p14="http://schemas.microsoft.com/office/powerpoint/2010/main" val="7008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EA94F-0F90-4E48-9232-D8D4C88C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薪水給付方式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ED20A7F-958F-4242-9E2F-38A105D4B0C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00502" y="1877000"/>
            <a:ext cx="5542996" cy="18221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分成</a:t>
            </a:r>
            <a:endParaRPr lang="en-US" altLang="zh-TW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一次性＋一年後續維護更新</a:t>
            </a:r>
          </a:p>
          <a:p>
            <a:pPr marL="114300" indent="0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25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ctrTitle"/>
          </p:nvPr>
        </p:nvSpPr>
        <p:spPr>
          <a:xfrm>
            <a:off x="1696285" y="863712"/>
            <a:ext cx="5879009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400" b="1" dirty="0">
                <a:latin typeface="+mj-lt"/>
              </a:rPr>
              <a:t>如果你就是我在找的那個人</a:t>
            </a:r>
            <a:r>
              <a:rPr lang="en-US" altLang="zh-TW" sz="2400" b="1" dirty="0">
                <a:latin typeface="+mj-lt"/>
              </a:rPr>
              <a:t>…</a:t>
            </a:r>
            <a:br>
              <a:rPr lang="en-US" altLang="zh-TW" sz="2400" b="1" dirty="0">
                <a:latin typeface="+mj-lt"/>
              </a:rPr>
            </a:br>
            <a:r>
              <a:rPr kumimoji="1" lang="zh-TW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itchFamily="2" charset="2"/>
              </a:rPr>
              <a:t>請馬上聯絡我</a:t>
            </a:r>
            <a:r>
              <a:rPr kumimoji="1" lang="en-US" altLang="zh-TW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itchFamily="2" charset="2"/>
              </a:rPr>
              <a:t></a:t>
            </a:r>
            <a:endParaRPr sz="2400" b="1" dirty="0">
              <a:latin typeface="+mj-lt"/>
            </a:endParaRPr>
          </a:p>
        </p:txBody>
      </p:sp>
      <p:grpSp>
        <p:nvGrpSpPr>
          <p:cNvPr id="288" name="Google Shape;288;p39"/>
          <p:cNvGrpSpPr/>
          <p:nvPr/>
        </p:nvGrpSpPr>
        <p:grpSpPr>
          <a:xfrm>
            <a:off x="4259487" y="3675619"/>
            <a:ext cx="624975" cy="624950"/>
            <a:chOff x="4259475" y="2709406"/>
            <a:chExt cx="624975" cy="624950"/>
          </a:xfrm>
        </p:grpSpPr>
        <p:sp>
          <p:nvSpPr>
            <p:cNvPr id="289" name="Google Shape;289;p39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9"/>
          <p:cNvGrpSpPr/>
          <p:nvPr/>
        </p:nvGrpSpPr>
        <p:grpSpPr>
          <a:xfrm>
            <a:off x="6006975" y="3675619"/>
            <a:ext cx="624975" cy="624950"/>
            <a:chOff x="5150900" y="2709406"/>
            <a:chExt cx="624975" cy="624950"/>
          </a:xfrm>
        </p:grpSpPr>
        <p:sp>
          <p:nvSpPr>
            <p:cNvPr id="292" name="Google Shape;292;p39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9"/>
          <p:cNvGrpSpPr/>
          <p:nvPr/>
        </p:nvGrpSpPr>
        <p:grpSpPr>
          <a:xfrm>
            <a:off x="2511999" y="3675619"/>
            <a:ext cx="624975" cy="624950"/>
            <a:chOff x="3368050" y="2709406"/>
            <a:chExt cx="624975" cy="624950"/>
          </a:xfrm>
        </p:grpSpPr>
        <p:sp>
          <p:nvSpPr>
            <p:cNvPr id="295" name="Google Shape;295;p39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9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298" name="Google Shape;298;p3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9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302" name="Google Shape;302;p3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8E9BB1-71A6-6740-9D5B-DFFBB3001DB2}"/>
              </a:ext>
            </a:extLst>
          </p:cNvPr>
          <p:cNvSpPr txBox="1"/>
          <p:nvPr/>
        </p:nvSpPr>
        <p:spPr>
          <a:xfrm>
            <a:off x="2583064" y="1845010"/>
            <a:ext cx="409118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</a:rPr>
              <a:t>手機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</a:rPr>
              <a:t> : (808)498-6710</a:t>
            </a:r>
          </a:p>
          <a:p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</a:rPr>
              <a:t>信箱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maoyuting0530@gmail.com</a:t>
            </a:r>
            <a:endParaRPr kumimoji="1"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</a:rPr>
              <a:t>臉書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</a:rPr>
              <a:t> : Yu-Ting Mao</a:t>
            </a:r>
          </a:p>
          <a:p>
            <a:endParaRPr kumimoji="1"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1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50"/>
          <p:cNvCxnSpPr>
            <a:cxnSpLocks/>
          </p:cNvCxnSpPr>
          <p:nvPr/>
        </p:nvCxnSpPr>
        <p:spPr>
          <a:xfrm flipH="1" flipV="1">
            <a:off x="2087522" y="1104274"/>
            <a:ext cx="5128592" cy="349175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195C9D-CF72-8A4B-88A8-7E1091AE9423}"/>
              </a:ext>
            </a:extLst>
          </p:cNvPr>
          <p:cNvSpPr/>
          <p:nvPr/>
        </p:nvSpPr>
        <p:spPr>
          <a:xfrm>
            <a:off x="2467898" y="2252403"/>
            <a:ext cx="420820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謝謝你們的聆聽</a:t>
            </a:r>
            <a:r>
              <a:rPr lang="en-US" altLang="zh-TW" sz="40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8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5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3" name="Google Shape;843;p65"/>
          <p:cNvSpPr txBox="1">
            <a:spLocks noGrp="1"/>
          </p:cNvSpPr>
          <p:nvPr>
            <p:ph type="subTitle" idx="2"/>
          </p:nvPr>
        </p:nvSpPr>
        <p:spPr>
          <a:xfrm>
            <a:off x="907293" y="1835297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功能</a:t>
            </a:r>
            <a:endParaRPr dirty="0"/>
          </a:p>
        </p:txBody>
      </p:sp>
      <p:sp>
        <p:nvSpPr>
          <p:cNvPr id="845" name="Google Shape;845;p65"/>
          <p:cNvSpPr txBox="1">
            <a:spLocks noGrp="1"/>
          </p:cNvSpPr>
          <p:nvPr>
            <p:ph type="subTitle" idx="4"/>
          </p:nvPr>
        </p:nvSpPr>
        <p:spPr>
          <a:xfrm>
            <a:off x="6323751" y="3136725"/>
            <a:ext cx="2146197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err="1"/>
              <a:t>花費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6"/>
          </p:nvPr>
        </p:nvSpPr>
        <p:spPr>
          <a:xfrm>
            <a:off x="2731965" y="3194205"/>
            <a:ext cx="17253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推廣</a:t>
            </a:r>
            <a:endParaRPr dirty="0"/>
          </a:p>
        </p:txBody>
      </p:sp>
      <p:sp>
        <p:nvSpPr>
          <p:cNvPr id="849" name="Google Shape;849;p65"/>
          <p:cNvSpPr txBox="1">
            <a:spLocks noGrp="1"/>
          </p:cNvSpPr>
          <p:nvPr>
            <p:ph type="subTitle" idx="8"/>
          </p:nvPr>
        </p:nvSpPr>
        <p:spPr>
          <a:xfrm>
            <a:off x="4492472" y="1850607"/>
            <a:ext cx="1883228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收入</a:t>
            </a:r>
            <a:endParaRPr dirty="0"/>
          </a:p>
        </p:txBody>
      </p:sp>
      <p:grpSp>
        <p:nvGrpSpPr>
          <p:cNvPr id="850" name="Google Shape;850;p65"/>
          <p:cNvGrpSpPr/>
          <p:nvPr/>
        </p:nvGrpSpPr>
        <p:grpSpPr>
          <a:xfrm>
            <a:off x="726000" y="2428425"/>
            <a:ext cx="7692000" cy="708300"/>
            <a:chOff x="725975" y="1559425"/>
            <a:chExt cx="7692000" cy="708300"/>
          </a:xfrm>
        </p:grpSpPr>
        <p:cxnSp>
          <p:nvCxnSpPr>
            <p:cNvPr id="851" name="Google Shape;851;p65"/>
            <p:cNvCxnSpPr/>
            <p:nvPr/>
          </p:nvCxnSpPr>
          <p:spPr>
            <a:xfrm>
              <a:off x="725975" y="1913575"/>
              <a:ext cx="7692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2" name="Google Shape;852;p65"/>
            <p:cNvSpPr/>
            <p:nvPr/>
          </p:nvSpPr>
          <p:spPr>
            <a:xfrm>
              <a:off x="1392975" y="15594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5"/>
            <p:cNvSpPr/>
            <p:nvPr/>
          </p:nvSpPr>
          <p:spPr>
            <a:xfrm>
              <a:off x="3276208" y="15594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5"/>
            <p:cNvSpPr/>
            <p:nvPr/>
          </p:nvSpPr>
          <p:spPr>
            <a:xfrm>
              <a:off x="5102642" y="15594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5"/>
            <p:cNvSpPr/>
            <p:nvPr/>
          </p:nvSpPr>
          <p:spPr>
            <a:xfrm>
              <a:off x="7042675" y="1559425"/>
              <a:ext cx="708300" cy="7083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65"/>
          <p:cNvSpPr txBox="1"/>
          <p:nvPr/>
        </p:nvSpPr>
        <p:spPr>
          <a:xfrm>
            <a:off x="1465425" y="2582475"/>
            <a:ext cx="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24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57" name="Google Shape;857;p65"/>
          <p:cNvSpPr txBox="1"/>
          <p:nvPr/>
        </p:nvSpPr>
        <p:spPr>
          <a:xfrm>
            <a:off x="3350755" y="2585954"/>
            <a:ext cx="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24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58" name="Google Shape;858;p65"/>
          <p:cNvSpPr txBox="1"/>
          <p:nvPr/>
        </p:nvSpPr>
        <p:spPr>
          <a:xfrm>
            <a:off x="5167417" y="2579860"/>
            <a:ext cx="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24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59" name="Google Shape;859;p65"/>
          <p:cNvSpPr txBox="1"/>
          <p:nvPr/>
        </p:nvSpPr>
        <p:spPr>
          <a:xfrm>
            <a:off x="7099248" y="2574524"/>
            <a:ext cx="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endParaRPr sz="24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50"/>
          <p:cNvCxnSpPr>
            <a:cxnSpLocks/>
          </p:cNvCxnSpPr>
          <p:nvPr/>
        </p:nvCxnSpPr>
        <p:spPr>
          <a:xfrm flipV="1">
            <a:off x="3295650" y="1112225"/>
            <a:ext cx="3333750" cy="3491750"/>
          </a:xfrm>
          <a:prstGeom prst="straightConnector1">
            <a:avLst/>
          </a:prstGeom>
          <a:noFill/>
          <a:ln w="38100" cap="flat" cmpd="sng">
            <a:solidFill>
              <a:srgbClr val="E95E2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5" name="Google Shape;565;p5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Goal</a:t>
            </a:r>
            <a:r>
              <a:rPr lang="zh-TW" altLang="en-US" dirty="0"/>
              <a:t> </a:t>
            </a:r>
            <a:r>
              <a:rPr lang="en-US" altLang="zh-TW" dirty="0"/>
              <a:t>&amp; Mission</a:t>
            </a:r>
            <a:endParaRPr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2"/>
          </p:nvPr>
        </p:nvSpPr>
        <p:spPr>
          <a:xfrm>
            <a:off x="713250" y="1866901"/>
            <a:ext cx="4550778" cy="704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zh-TW" altLang="en-US" sz="2000" dirty="0"/>
              <a:t>帶給所有運動者更便利的運動體驗</a:t>
            </a:r>
            <a:endParaRPr sz="2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1DC947-4FFD-6845-9A2D-AE5C0704BEEF}"/>
              </a:ext>
            </a:extLst>
          </p:cNvPr>
          <p:cNvSpPr/>
          <p:nvPr/>
        </p:nvSpPr>
        <p:spPr>
          <a:xfrm>
            <a:off x="5611350" y="2743422"/>
            <a:ext cx="3600450" cy="14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</a:rPr>
              <a:t>球場密集度</a:t>
            </a:r>
            <a:endParaRPr lang="en" altLang="zh-TW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</a:rPr>
              <a:t>尋找隊友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</a:rPr>
              <a:t>運動品牌宣傳</a:t>
            </a:r>
          </a:p>
        </p:txBody>
      </p:sp>
    </p:spTree>
    <p:extLst>
      <p:ext uri="{BB962C8B-B14F-4D97-AF65-F5344CB8AC3E}">
        <p14:creationId xmlns:p14="http://schemas.microsoft.com/office/powerpoint/2010/main" val="26038205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SEGMENTS</a:t>
            </a:r>
            <a:endParaRPr dirty="0"/>
          </a:p>
        </p:txBody>
      </p:sp>
      <p:sp>
        <p:nvSpPr>
          <p:cNvPr id="648" name="Google Shape;648;p56"/>
          <p:cNvSpPr txBox="1">
            <a:spLocks noGrp="1"/>
          </p:cNvSpPr>
          <p:nvPr>
            <p:ph type="subTitle" idx="4294967295"/>
          </p:nvPr>
        </p:nvSpPr>
        <p:spPr>
          <a:xfrm>
            <a:off x="986242" y="2753211"/>
            <a:ext cx="2633007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  <a:buClr>
                <a:schemeClr val="bg1"/>
              </a:buClr>
            </a:pPr>
            <a:r>
              <a:rPr lang="zh-TW" altLang="en-US" sz="20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人口密度高國家</a:t>
            </a:r>
            <a:endParaRPr lang="en-US" altLang="zh-TW" sz="20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Clr>
                <a:schemeClr val="bg1"/>
              </a:buClr>
            </a:pPr>
            <a:r>
              <a:rPr lang="en" altLang="zh-TW" sz="2000" dirty="0" err="1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籃球興趣者</a:t>
            </a:r>
            <a:endParaRPr lang="en" altLang="zh-TW" sz="2000"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651" name="Google Shape;651;p56"/>
          <p:cNvGrpSpPr/>
          <p:nvPr/>
        </p:nvGrpSpPr>
        <p:grpSpPr>
          <a:xfrm>
            <a:off x="4736351" y="1536663"/>
            <a:ext cx="2825194" cy="2625480"/>
            <a:chOff x="4784592" y="2122132"/>
            <a:chExt cx="1212321" cy="1126622"/>
          </a:xfrm>
        </p:grpSpPr>
        <p:sp>
          <p:nvSpPr>
            <p:cNvPr id="652" name="Google Shape;652;p56"/>
            <p:cNvSpPr/>
            <p:nvPr/>
          </p:nvSpPr>
          <p:spPr>
            <a:xfrm>
              <a:off x="4784592" y="2122132"/>
              <a:ext cx="1210363" cy="1043484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5678967" y="2891015"/>
              <a:ext cx="102123" cy="56433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5606006" y="2885349"/>
              <a:ext cx="166381" cy="119976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5709663" y="3007202"/>
              <a:ext cx="287250" cy="241553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56"/>
          <p:cNvSpPr/>
          <p:nvPr/>
        </p:nvSpPr>
        <p:spPr>
          <a:xfrm>
            <a:off x="7315650" y="3746550"/>
            <a:ext cx="307500" cy="30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6"/>
          <p:cNvSpPr/>
          <p:nvPr/>
        </p:nvSpPr>
        <p:spPr>
          <a:xfrm>
            <a:off x="4918100" y="2243525"/>
            <a:ext cx="307500" cy="30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56"/>
          <p:cNvGrpSpPr/>
          <p:nvPr/>
        </p:nvGrpSpPr>
        <p:grpSpPr>
          <a:xfrm>
            <a:off x="3619250" y="1096238"/>
            <a:ext cx="431700" cy="3723600"/>
            <a:chOff x="3619250" y="1096238"/>
            <a:chExt cx="431700" cy="3723600"/>
          </a:xfrm>
        </p:grpSpPr>
        <p:cxnSp>
          <p:nvCxnSpPr>
            <p:cNvPr id="659" name="Google Shape;659;p56"/>
            <p:cNvCxnSpPr>
              <a:stCxn id="660" idx="0"/>
            </p:cNvCxnSpPr>
            <p:nvPr/>
          </p:nvCxnSpPr>
          <p:spPr>
            <a:xfrm rot="10800000">
              <a:off x="3835100" y="1096238"/>
              <a:ext cx="0" cy="3291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60" name="Google Shape;660;p56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APP Function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subTitle" idx="4"/>
          </p:nvPr>
        </p:nvSpPr>
        <p:spPr>
          <a:xfrm>
            <a:off x="4820086" y="1901366"/>
            <a:ext cx="2765991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dirty="0" err="1"/>
              <a:t>球場人數密集度</a:t>
            </a:r>
            <a:endParaRPr lang="en" dirty="0"/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/>
              <a:t>隊友位置</a:t>
            </a:r>
            <a:endParaRPr lang="en"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1924988" y="1901366"/>
            <a:ext cx="2661318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照片</a:t>
            </a:r>
            <a:endParaRPr lang="en" altLang="zh-TW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開放時間</a:t>
            </a:r>
            <a:endParaRPr lang="en" altLang="zh-TW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球框數</a:t>
            </a:r>
            <a:endParaRPr lang="en" altLang="zh-TW" dirty="0"/>
          </a:p>
        </p:txBody>
      </p:sp>
      <p:sp>
        <p:nvSpPr>
          <p:cNvPr id="318" name="Google Shape;318;p41"/>
          <p:cNvSpPr txBox="1">
            <a:spLocks noGrp="1"/>
          </p:cNvSpPr>
          <p:nvPr>
            <p:ph type="subTitle" idx="2"/>
          </p:nvPr>
        </p:nvSpPr>
        <p:spPr>
          <a:xfrm>
            <a:off x="2271424" y="134364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COURT</a:t>
            </a:r>
            <a:r>
              <a:rPr lang="zh-TW" altLang="en-US" dirty="0"/>
              <a:t> </a:t>
            </a:r>
            <a:r>
              <a:rPr lang="en" dirty="0" err="1"/>
              <a:t>球場</a:t>
            </a:r>
            <a:endParaRPr lang="en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5"/>
          </p:nvPr>
        </p:nvSpPr>
        <p:spPr>
          <a:xfrm>
            <a:off x="4572000" y="136464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LOCATION</a:t>
            </a:r>
            <a:r>
              <a:rPr lang="zh-TW" altLang="en-US" dirty="0"/>
              <a:t> </a:t>
            </a:r>
            <a:r>
              <a:rPr lang="en" dirty="0" err="1"/>
              <a:t>定位</a:t>
            </a:r>
            <a:endParaRPr dirty="0"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6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7"/>
          </p:nvPr>
        </p:nvSpPr>
        <p:spPr>
          <a:xfrm>
            <a:off x="1739173" y="3855124"/>
            <a:ext cx="3080913" cy="241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球場維修</a:t>
            </a:r>
            <a:endParaRPr lang="en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時間更改</a:t>
            </a:r>
            <a:endParaRPr lang="en" altLang="zh-TW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比賽資訊</a:t>
            </a: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8"/>
          </p:nvPr>
        </p:nvSpPr>
        <p:spPr>
          <a:xfrm>
            <a:off x="2138906" y="2997557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NEWS</a:t>
            </a:r>
            <a:r>
              <a:rPr lang="zh-TW" altLang="en-US" dirty="0"/>
              <a:t> 最新消息</a:t>
            </a:r>
            <a:endParaRPr lang="en" dirty="0"/>
          </a:p>
        </p:txBody>
      </p:sp>
      <p:sp>
        <p:nvSpPr>
          <p:cNvPr id="324" name="Google Shape;324;p41"/>
          <p:cNvSpPr txBox="1">
            <a:spLocks noGrp="1"/>
          </p:cNvSpPr>
          <p:nvPr>
            <p:ph type="title" idx="9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subTitle" idx="13"/>
          </p:nvPr>
        </p:nvSpPr>
        <p:spPr>
          <a:xfrm>
            <a:off x="4820086" y="3453933"/>
            <a:ext cx="3080913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徵人</a:t>
            </a:r>
            <a:endParaRPr lang="en" altLang="zh-TW" dirty="0"/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補人</a:t>
            </a:r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14"/>
          </p:nvPr>
        </p:nvSpPr>
        <p:spPr>
          <a:xfrm>
            <a:off x="4440412" y="302844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altLang="zh-TW" dirty="0"/>
              <a:t>Team up</a:t>
            </a:r>
            <a:r>
              <a:rPr lang="zh-TW" altLang="en-US" dirty="0"/>
              <a:t> 組隊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15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28" name="Google Shape;328;p41"/>
          <p:cNvGrpSpPr/>
          <p:nvPr/>
        </p:nvGrpSpPr>
        <p:grpSpPr>
          <a:xfrm>
            <a:off x="7660352" y="1008657"/>
            <a:ext cx="463990" cy="463990"/>
            <a:chOff x="3365800" y="1183425"/>
            <a:chExt cx="261300" cy="261300"/>
          </a:xfrm>
        </p:grpSpPr>
        <p:cxnSp>
          <p:nvCxnSpPr>
            <p:cNvPr id="329" name="Google Shape;329;p4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41"/>
          <p:cNvSpPr/>
          <p:nvPr/>
        </p:nvSpPr>
        <p:spPr>
          <a:xfrm rot="-5400000">
            <a:off x="988275" y="981602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1"/>
          <p:cNvGrpSpPr/>
          <p:nvPr/>
        </p:nvGrpSpPr>
        <p:grpSpPr>
          <a:xfrm>
            <a:off x="1015327" y="2678107"/>
            <a:ext cx="463990" cy="463990"/>
            <a:chOff x="3365800" y="1183425"/>
            <a:chExt cx="261300" cy="261300"/>
          </a:xfrm>
        </p:grpSpPr>
        <p:cxnSp>
          <p:nvCxnSpPr>
            <p:cNvPr id="333" name="Google Shape;333;p4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4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1"/>
          <p:cNvSpPr/>
          <p:nvPr/>
        </p:nvSpPr>
        <p:spPr>
          <a:xfrm rot="-5400000">
            <a:off x="7633300" y="2647327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Registration</a:t>
            </a:r>
            <a:r>
              <a:rPr lang="en-US" altLang="zh-TW" dirty="0"/>
              <a:t> </a:t>
            </a:r>
            <a:r>
              <a:rPr lang="en-US" altLang="zh-TW" dirty="0" err="1"/>
              <a:t>註冊</a:t>
            </a:r>
            <a:endParaRPr dirty="0"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3"/>
          </p:nvPr>
        </p:nvSpPr>
        <p:spPr>
          <a:xfrm>
            <a:off x="3628144" y="2529446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dirty="0"/>
              <a:t>頭貼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dirty="0"/>
              <a:t>手機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dirty="0"/>
              <a:t>信箱</a:t>
            </a:r>
            <a:endParaRPr dirty="0"/>
          </a:p>
        </p:txBody>
      </p:sp>
      <p:sp>
        <p:nvSpPr>
          <p:cNvPr id="511" name="Google Shape;511;p49"/>
          <p:cNvSpPr txBox="1">
            <a:spLocks noGrp="1"/>
          </p:cNvSpPr>
          <p:nvPr>
            <p:ph type="subTitle" idx="1"/>
          </p:nvPr>
        </p:nvSpPr>
        <p:spPr>
          <a:xfrm>
            <a:off x="715625" y="2625323"/>
            <a:ext cx="1759577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dirty="0"/>
              <a:t>姓名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err="1"/>
              <a:t>綽號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dirty="0"/>
              <a:t>年齡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dirty="0"/>
          </a:p>
        </p:txBody>
      </p:sp>
      <p:sp>
        <p:nvSpPr>
          <p:cNvPr id="512" name="Google Shape;512;p49"/>
          <p:cNvSpPr txBox="1">
            <a:spLocks noGrp="1"/>
          </p:cNvSpPr>
          <p:nvPr>
            <p:ph type="subTitle" idx="2"/>
          </p:nvPr>
        </p:nvSpPr>
        <p:spPr>
          <a:xfrm>
            <a:off x="2117146" y="2023262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基本資訊</a:t>
            </a:r>
            <a:r>
              <a:rPr lang="en" dirty="0"/>
              <a:t>.</a:t>
            </a:r>
            <a:endParaRPr dirty="0"/>
          </a:p>
        </p:txBody>
      </p:sp>
      <p:sp>
        <p:nvSpPr>
          <p:cNvPr id="514" name="Google Shape;514;p49"/>
          <p:cNvSpPr txBox="1">
            <a:spLocks noGrp="1"/>
          </p:cNvSpPr>
          <p:nvPr>
            <p:ph type="subTitle" idx="5"/>
          </p:nvPr>
        </p:nvSpPr>
        <p:spPr>
          <a:xfrm>
            <a:off x="6098699" y="2659641"/>
            <a:ext cx="2152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zh-TW" altLang="en-US" dirty="0"/>
              <a:t>打球區域 </a:t>
            </a:r>
            <a:endParaRPr lang="en-US" altLang="zh-TW" dirty="0"/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zh-TW" altLang="en-US" dirty="0"/>
              <a:t>打球時間</a:t>
            </a:r>
            <a:r>
              <a:rPr lang="en-US" altLang="zh-TW" dirty="0"/>
              <a:t> 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zh-TW" altLang="en-US" dirty="0"/>
              <a:t>打球位置</a:t>
            </a:r>
            <a:endParaRPr lang="en-US" altLang="zh-TW" dirty="0"/>
          </a:p>
          <a:p>
            <a:pPr marL="0" lvl="0" indent="0"/>
            <a:r>
              <a:rPr lang="en-US" sz="1100" dirty="0"/>
              <a:t>(Ex:</a:t>
            </a:r>
            <a:r>
              <a:rPr lang="zh-TW" altLang="en-US" sz="1100" dirty="0"/>
              <a:t> 控球後衛（</a:t>
            </a:r>
            <a:r>
              <a:rPr lang="en" altLang="zh-TW" sz="1100" dirty="0"/>
              <a:t>PG</a:t>
            </a:r>
            <a:r>
              <a:rPr lang="zh-TW" altLang="en" sz="1100" dirty="0"/>
              <a:t>）、</a:t>
            </a:r>
            <a:r>
              <a:rPr lang="zh-TW" altLang="en-US" sz="1100" dirty="0"/>
              <a:t>得分後衛（</a:t>
            </a:r>
            <a:r>
              <a:rPr lang="en" altLang="zh-TW" sz="1100" dirty="0"/>
              <a:t>SG</a:t>
            </a:r>
            <a:r>
              <a:rPr lang="zh-TW" altLang="en" sz="1100" dirty="0"/>
              <a:t>）、</a:t>
            </a:r>
            <a:r>
              <a:rPr lang="zh-TW" altLang="en-US" sz="1100" dirty="0"/>
              <a:t>小前锋（</a:t>
            </a:r>
            <a:r>
              <a:rPr lang="en" altLang="zh-TW" sz="1100" dirty="0"/>
              <a:t>SF</a:t>
            </a:r>
            <a:r>
              <a:rPr lang="zh-TW" altLang="en" sz="1100" dirty="0"/>
              <a:t>）、</a:t>
            </a:r>
            <a:endParaRPr lang="en-US" altLang="zh-TW" sz="1100" dirty="0"/>
          </a:p>
          <a:p>
            <a:pPr marL="0" lvl="0" indent="0"/>
            <a:r>
              <a:rPr lang="zh-TW" altLang="en-US" sz="1100" dirty="0"/>
              <a:t>大前锋（</a:t>
            </a:r>
            <a:r>
              <a:rPr lang="en" altLang="zh-TW" sz="1100" dirty="0"/>
              <a:t>PF</a:t>
            </a:r>
            <a:r>
              <a:rPr lang="zh-TW" altLang="en" sz="1100" dirty="0"/>
              <a:t>）</a:t>
            </a:r>
            <a:r>
              <a:rPr lang="zh-TW" altLang="en-US" sz="1100" dirty="0"/>
              <a:t>和中锋（</a:t>
            </a:r>
            <a:r>
              <a:rPr lang="en" altLang="zh-TW" sz="1100" dirty="0"/>
              <a:t>C</a:t>
            </a:r>
            <a:r>
              <a:rPr lang="zh-TW" altLang="en" sz="1100" dirty="0"/>
              <a:t>）</a:t>
            </a:r>
            <a:endParaRPr sz="1100" dirty="0"/>
          </a:p>
        </p:txBody>
      </p:sp>
      <p:sp>
        <p:nvSpPr>
          <p:cNvPr id="515" name="Google Shape;515;p49"/>
          <p:cNvSpPr txBox="1">
            <a:spLocks noGrp="1"/>
          </p:cNvSpPr>
          <p:nvPr>
            <p:ph type="subTitle" idx="6"/>
          </p:nvPr>
        </p:nvSpPr>
        <p:spPr>
          <a:xfrm>
            <a:off x="5852208" y="2055004"/>
            <a:ext cx="2152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About You</a:t>
            </a:r>
            <a:endParaRPr dirty="0"/>
          </a:p>
        </p:txBody>
      </p:sp>
      <p:sp>
        <p:nvSpPr>
          <p:cNvPr id="517" name="Google Shape;517;p49"/>
          <p:cNvSpPr txBox="1">
            <a:spLocks noGrp="1"/>
          </p:cNvSpPr>
          <p:nvPr>
            <p:ph type="subTitle" idx="8"/>
          </p:nvPr>
        </p:nvSpPr>
        <p:spPr>
          <a:xfrm>
            <a:off x="1274606" y="4006479"/>
            <a:ext cx="6859577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altLang="zh-TW" dirty="0"/>
              <a:t>Agree to use </a:t>
            </a:r>
            <a:r>
              <a:rPr lang="en" altLang="zh-TW" dirty="0"/>
              <a:t>location and information</a:t>
            </a:r>
          </a:p>
          <a:p>
            <a:pPr marL="0" lvl="0" indent="0">
              <a:spcAft>
                <a:spcPts val="1200"/>
              </a:spcAft>
            </a:pPr>
            <a:r>
              <a:rPr lang="en" altLang="zh-TW" dirty="0"/>
              <a:t>(always allow or allow while using)</a:t>
            </a:r>
            <a:endParaRPr dirty="0"/>
          </a:p>
        </p:txBody>
      </p:sp>
      <p:grpSp>
        <p:nvGrpSpPr>
          <p:cNvPr id="522" name="Google Shape;522;p49"/>
          <p:cNvGrpSpPr/>
          <p:nvPr/>
        </p:nvGrpSpPr>
        <p:grpSpPr>
          <a:xfrm>
            <a:off x="3073116" y="1457693"/>
            <a:ext cx="240560" cy="408585"/>
            <a:chOff x="2136125" y="1960225"/>
            <a:chExt cx="214575" cy="364450"/>
          </a:xfrm>
        </p:grpSpPr>
        <p:sp>
          <p:nvSpPr>
            <p:cNvPr id="523" name="Google Shape;523;p49"/>
            <p:cNvSpPr/>
            <p:nvPr/>
          </p:nvSpPr>
          <p:spPr>
            <a:xfrm>
              <a:off x="2136125" y="1960225"/>
              <a:ext cx="214575" cy="174450"/>
            </a:xfrm>
            <a:custGeom>
              <a:avLst/>
              <a:gdLst/>
              <a:ahLst/>
              <a:cxnLst/>
              <a:rect l="l" t="t" r="r" b="b"/>
              <a:pathLst>
                <a:path w="8583" h="6978" extrusionOk="0">
                  <a:moveTo>
                    <a:pt x="643" y="1"/>
                  </a:moveTo>
                  <a:cubicBezTo>
                    <a:pt x="286" y="1"/>
                    <a:pt x="0" y="286"/>
                    <a:pt x="0" y="661"/>
                  </a:cubicBezTo>
                  <a:lnTo>
                    <a:pt x="0" y="6924"/>
                  </a:lnTo>
                  <a:lnTo>
                    <a:pt x="2106" y="6924"/>
                  </a:lnTo>
                  <a:lnTo>
                    <a:pt x="2106" y="6941"/>
                  </a:lnTo>
                  <a:cubicBezTo>
                    <a:pt x="2284" y="5889"/>
                    <a:pt x="3194" y="5086"/>
                    <a:pt x="4301" y="5086"/>
                  </a:cubicBezTo>
                  <a:cubicBezTo>
                    <a:pt x="5389" y="5086"/>
                    <a:pt x="6477" y="6977"/>
                    <a:pt x="6477" y="6977"/>
                  </a:cubicBezTo>
                  <a:lnTo>
                    <a:pt x="8583" y="6977"/>
                  </a:lnTo>
                  <a:lnTo>
                    <a:pt x="8583" y="661"/>
                  </a:lnTo>
                  <a:cubicBezTo>
                    <a:pt x="8583" y="286"/>
                    <a:pt x="8297" y="1"/>
                    <a:pt x="7940" y="1"/>
                  </a:cubicBezTo>
                  <a:lnTo>
                    <a:pt x="7441" y="1"/>
                  </a:lnTo>
                  <a:cubicBezTo>
                    <a:pt x="7369" y="1696"/>
                    <a:pt x="5996" y="3052"/>
                    <a:pt x="4301" y="3052"/>
                  </a:cubicBezTo>
                  <a:cubicBezTo>
                    <a:pt x="2605" y="3052"/>
                    <a:pt x="1214" y="1696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9"/>
            <p:cNvSpPr/>
            <p:nvPr/>
          </p:nvSpPr>
          <p:spPr>
            <a:xfrm>
              <a:off x="2182525" y="1960225"/>
              <a:ext cx="121800" cy="57575"/>
            </a:xfrm>
            <a:custGeom>
              <a:avLst/>
              <a:gdLst/>
              <a:ahLst/>
              <a:cxnLst/>
              <a:rect l="l" t="t" r="r" b="b"/>
              <a:pathLst>
                <a:path w="4872" h="2303" extrusionOk="0">
                  <a:moveTo>
                    <a:pt x="0" y="1"/>
                  </a:moveTo>
                  <a:cubicBezTo>
                    <a:pt x="71" y="1285"/>
                    <a:pt x="1142" y="2302"/>
                    <a:pt x="2445" y="2302"/>
                  </a:cubicBezTo>
                  <a:cubicBezTo>
                    <a:pt x="3747" y="2302"/>
                    <a:pt x="4818" y="1285"/>
                    <a:pt x="4871" y="1"/>
                  </a:cubicBezTo>
                  <a:lnTo>
                    <a:pt x="3747" y="1"/>
                  </a:lnTo>
                  <a:lnTo>
                    <a:pt x="3747" y="821"/>
                  </a:lnTo>
                  <a:cubicBezTo>
                    <a:pt x="3747" y="1018"/>
                    <a:pt x="3569" y="1178"/>
                    <a:pt x="3372" y="1178"/>
                  </a:cubicBezTo>
                  <a:lnTo>
                    <a:pt x="1499" y="1178"/>
                  </a:lnTo>
                  <a:cubicBezTo>
                    <a:pt x="1303" y="1178"/>
                    <a:pt x="1142" y="1018"/>
                    <a:pt x="1142" y="821"/>
                  </a:cubicBezTo>
                  <a:lnTo>
                    <a:pt x="11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9"/>
            <p:cNvSpPr/>
            <p:nvPr/>
          </p:nvSpPr>
          <p:spPr>
            <a:xfrm>
              <a:off x="2229350" y="1960225"/>
              <a:ext cx="28125" cy="11175"/>
            </a:xfrm>
            <a:custGeom>
              <a:avLst/>
              <a:gdLst/>
              <a:ahLst/>
              <a:cxnLst/>
              <a:rect l="l" t="t" r="r" b="b"/>
              <a:pathLst>
                <a:path w="1125" h="447" extrusionOk="0">
                  <a:moveTo>
                    <a:pt x="1" y="1"/>
                  </a:moveTo>
                  <a:lnTo>
                    <a:pt x="1" y="447"/>
                  </a:lnTo>
                  <a:lnTo>
                    <a:pt x="1125" y="44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9"/>
            <p:cNvSpPr/>
            <p:nvPr/>
          </p:nvSpPr>
          <p:spPr>
            <a:xfrm>
              <a:off x="2207500" y="2105200"/>
              <a:ext cx="72275" cy="28125"/>
            </a:xfrm>
            <a:custGeom>
              <a:avLst/>
              <a:gdLst/>
              <a:ahLst/>
              <a:cxnLst/>
              <a:rect l="l" t="t" r="r" b="b"/>
              <a:pathLst>
                <a:path w="2891" h="1125" extrusionOk="0">
                  <a:moveTo>
                    <a:pt x="1446" y="0"/>
                  </a:moveTo>
                  <a:cubicBezTo>
                    <a:pt x="750" y="0"/>
                    <a:pt x="161" y="482"/>
                    <a:pt x="0" y="1125"/>
                  </a:cubicBezTo>
                  <a:lnTo>
                    <a:pt x="2891" y="1125"/>
                  </a:lnTo>
                  <a:cubicBezTo>
                    <a:pt x="2730" y="482"/>
                    <a:pt x="2141" y="0"/>
                    <a:pt x="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2207500" y="2151600"/>
              <a:ext cx="72275" cy="28125"/>
            </a:xfrm>
            <a:custGeom>
              <a:avLst/>
              <a:gdLst/>
              <a:ahLst/>
              <a:cxnLst/>
              <a:rect l="l" t="t" r="r" b="b"/>
              <a:pathLst>
                <a:path w="2891" h="1125" extrusionOk="0">
                  <a:moveTo>
                    <a:pt x="0" y="0"/>
                  </a:moveTo>
                  <a:cubicBezTo>
                    <a:pt x="161" y="642"/>
                    <a:pt x="750" y="1124"/>
                    <a:pt x="1446" y="1124"/>
                  </a:cubicBezTo>
                  <a:cubicBezTo>
                    <a:pt x="2141" y="1124"/>
                    <a:pt x="2730" y="642"/>
                    <a:pt x="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2182525" y="2267125"/>
              <a:ext cx="121800" cy="57550"/>
            </a:xfrm>
            <a:custGeom>
              <a:avLst/>
              <a:gdLst/>
              <a:ahLst/>
              <a:cxnLst/>
              <a:rect l="l" t="t" r="r" b="b"/>
              <a:pathLst>
                <a:path w="4872" h="2302" extrusionOk="0">
                  <a:moveTo>
                    <a:pt x="2445" y="0"/>
                  </a:moveTo>
                  <a:cubicBezTo>
                    <a:pt x="1142" y="0"/>
                    <a:pt x="71" y="1017"/>
                    <a:pt x="0" y="2302"/>
                  </a:cubicBezTo>
                  <a:lnTo>
                    <a:pt x="1142" y="2302"/>
                  </a:lnTo>
                  <a:lnTo>
                    <a:pt x="1142" y="1481"/>
                  </a:lnTo>
                  <a:cubicBezTo>
                    <a:pt x="1142" y="1285"/>
                    <a:pt x="1303" y="1124"/>
                    <a:pt x="1499" y="1124"/>
                  </a:cubicBezTo>
                  <a:lnTo>
                    <a:pt x="3372" y="1124"/>
                  </a:lnTo>
                  <a:cubicBezTo>
                    <a:pt x="3569" y="1124"/>
                    <a:pt x="3747" y="1285"/>
                    <a:pt x="3747" y="1481"/>
                  </a:cubicBezTo>
                  <a:lnTo>
                    <a:pt x="3747" y="2302"/>
                  </a:lnTo>
                  <a:lnTo>
                    <a:pt x="4871" y="2302"/>
                  </a:lnTo>
                  <a:cubicBezTo>
                    <a:pt x="4818" y="1017"/>
                    <a:pt x="374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2229350" y="2313500"/>
              <a:ext cx="28125" cy="11175"/>
            </a:xfrm>
            <a:custGeom>
              <a:avLst/>
              <a:gdLst/>
              <a:ahLst/>
              <a:cxnLst/>
              <a:rect l="l" t="t" r="r" b="b"/>
              <a:pathLst>
                <a:path w="1125" h="447" extrusionOk="0">
                  <a:moveTo>
                    <a:pt x="1" y="1"/>
                  </a:moveTo>
                  <a:lnTo>
                    <a:pt x="1" y="447"/>
                  </a:lnTo>
                  <a:lnTo>
                    <a:pt x="1125" y="44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2136125" y="2151600"/>
              <a:ext cx="214575" cy="173075"/>
            </a:xfrm>
            <a:custGeom>
              <a:avLst/>
              <a:gdLst/>
              <a:ahLst/>
              <a:cxnLst/>
              <a:rect l="l" t="t" r="r" b="b"/>
              <a:pathLst>
                <a:path w="8583" h="6923" extrusionOk="0">
                  <a:moveTo>
                    <a:pt x="0" y="0"/>
                  </a:moveTo>
                  <a:lnTo>
                    <a:pt x="0" y="6281"/>
                  </a:lnTo>
                  <a:cubicBezTo>
                    <a:pt x="0" y="6638"/>
                    <a:pt x="286" y="6923"/>
                    <a:pt x="643" y="6923"/>
                  </a:cubicBezTo>
                  <a:lnTo>
                    <a:pt x="1160" y="6923"/>
                  </a:lnTo>
                  <a:cubicBezTo>
                    <a:pt x="1214" y="5246"/>
                    <a:pt x="2605" y="3890"/>
                    <a:pt x="4301" y="3890"/>
                  </a:cubicBezTo>
                  <a:cubicBezTo>
                    <a:pt x="5996" y="3890"/>
                    <a:pt x="7369" y="5246"/>
                    <a:pt x="7441" y="6923"/>
                  </a:cubicBezTo>
                  <a:lnTo>
                    <a:pt x="7940" y="6923"/>
                  </a:lnTo>
                  <a:cubicBezTo>
                    <a:pt x="8297" y="6923"/>
                    <a:pt x="8583" y="6638"/>
                    <a:pt x="8583" y="6281"/>
                  </a:cubicBezTo>
                  <a:lnTo>
                    <a:pt x="8583" y="0"/>
                  </a:lnTo>
                  <a:lnTo>
                    <a:pt x="6477" y="0"/>
                  </a:lnTo>
                  <a:cubicBezTo>
                    <a:pt x="6299" y="1053"/>
                    <a:pt x="5389" y="1856"/>
                    <a:pt x="4301" y="1856"/>
                  </a:cubicBezTo>
                  <a:cubicBezTo>
                    <a:pt x="3194" y="1856"/>
                    <a:pt x="2284" y="1053"/>
                    <a:pt x="2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9"/>
          <p:cNvGrpSpPr/>
          <p:nvPr/>
        </p:nvGrpSpPr>
        <p:grpSpPr>
          <a:xfrm>
            <a:off x="6765941" y="1480291"/>
            <a:ext cx="325035" cy="408613"/>
            <a:chOff x="5634675" y="3354175"/>
            <a:chExt cx="289925" cy="364475"/>
          </a:xfrm>
        </p:grpSpPr>
        <p:sp>
          <p:nvSpPr>
            <p:cNvPr id="551" name="Google Shape;551;p49"/>
            <p:cNvSpPr/>
            <p:nvPr/>
          </p:nvSpPr>
          <p:spPr>
            <a:xfrm>
              <a:off x="5634675" y="3354175"/>
              <a:ext cx="289925" cy="106875"/>
            </a:xfrm>
            <a:custGeom>
              <a:avLst/>
              <a:gdLst/>
              <a:ahLst/>
              <a:cxnLst/>
              <a:rect l="l" t="t" r="r" b="b"/>
              <a:pathLst>
                <a:path w="11597" h="4275" extrusionOk="0">
                  <a:moveTo>
                    <a:pt x="3406" y="1"/>
                  </a:moveTo>
                  <a:cubicBezTo>
                    <a:pt x="3335" y="1"/>
                    <a:pt x="3264" y="19"/>
                    <a:pt x="3192" y="36"/>
                  </a:cubicBezTo>
                  <a:lnTo>
                    <a:pt x="355" y="982"/>
                  </a:lnTo>
                  <a:cubicBezTo>
                    <a:pt x="355" y="982"/>
                    <a:pt x="337" y="982"/>
                    <a:pt x="337" y="1000"/>
                  </a:cubicBezTo>
                  <a:cubicBezTo>
                    <a:pt x="0" y="1642"/>
                    <a:pt x="399" y="2125"/>
                    <a:pt x="846" y="2125"/>
                  </a:cubicBezTo>
                  <a:cubicBezTo>
                    <a:pt x="897" y="2125"/>
                    <a:pt x="947" y="2119"/>
                    <a:pt x="998" y="2106"/>
                  </a:cubicBezTo>
                  <a:lnTo>
                    <a:pt x="2693" y="1678"/>
                  </a:lnTo>
                  <a:cubicBezTo>
                    <a:pt x="2728" y="1678"/>
                    <a:pt x="2746" y="1660"/>
                    <a:pt x="2782" y="1660"/>
                  </a:cubicBezTo>
                  <a:lnTo>
                    <a:pt x="5405" y="1660"/>
                  </a:lnTo>
                  <a:cubicBezTo>
                    <a:pt x="5405" y="1660"/>
                    <a:pt x="5423" y="1678"/>
                    <a:pt x="5423" y="1678"/>
                  </a:cubicBezTo>
                  <a:cubicBezTo>
                    <a:pt x="5708" y="1874"/>
                    <a:pt x="5654" y="2213"/>
                    <a:pt x="5423" y="2320"/>
                  </a:cubicBezTo>
                  <a:lnTo>
                    <a:pt x="3977" y="3052"/>
                  </a:lnTo>
                  <a:cubicBezTo>
                    <a:pt x="3656" y="3212"/>
                    <a:pt x="3513" y="3605"/>
                    <a:pt x="3674" y="3908"/>
                  </a:cubicBezTo>
                  <a:cubicBezTo>
                    <a:pt x="3795" y="4137"/>
                    <a:pt x="4028" y="4275"/>
                    <a:pt x="4265" y="4275"/>
                  </a:cubicBezTo>
                  <a:cubicBezTo>
                    <a:pt x="4343" y="4275"/>
                    <a:pt x="4420" y="4260"/>
                    <a:pt x="4495" y="4229"/>
                  </a:cubicBezTo>
                  <a:lnTo>
                    <a:pt x="8527" y="2731"/>
                  </a:lnTo>
                  <a:cubicBezTo>
                    <a:pt x="8581" y="2713"/>
                    <a:pt x="8616" y="2677"/>
                    <a:pt x="8616" y="2624"/>
                  </a:cubicBezTo>
                  <a:cubicBezTo>
                    <a:pt x="8707" y="2397"/>
                    <a:pt x="8913" y="2272"/>
                    <a:pt x="9126" y="2272"/>
                  </a:cubicBezTo>
                  <a:cubicBezTo>
                    <a:pt x="9164" y="2272"/>
                    <a:pt x="9203" y="2276"/>
                    <a:pt x="9241" y="2285"/>
                  </a:cubicBezTo>
                  <a:lnTo>
                    <a:pt x="10936" y="2641"/>
                  </a:lnTo>
                  <a:cubicBezTo>
                    <a:pt x="10975" y="2650"/>
                    <a:pt x="11014" y="2654"/>
                    <a:pt x="11052" y="2654"/>
                  </a:cubicBezTo>
                  <a:cubicBezTo>
                    <a:pt x="11345" y="2654"/>
                    <a:pt x="11596" y="2422"/>
                    <a:pt x="11596" y="2106"/>
                  </a:cubicBezTo>
                  <a:lnTo>
                    <a:pt x="11596" y="536"/>
                  </a:lnTo>
                  <a:cubicBezTo>
                    <a:pt x="11596" y="251"/>
                    <a:pt x="11346" y="1"/>
                    <a:pt x="110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5743900" y="3465050"/>
              <a:ext cx="110125" cy="253600"/>
            </a:xfrm>
            <a:custGeom>
              <a:avLst/>
              <a:gdLst/>
              <a:ahLst/>
              <a:cxnLst/>
              <a:rect l="l" t="t" r="r" b="b"/>
              <a:pathLst>
                <a:path w="4405" h="10144" extrusionOk="0">
                  <a:moveTo>
                    <a:pt x="1500" y="0"/>
                  </a:moveTo>
                  <a:cubicBezTo>
                    <a:pt x="1233" y="0"/>
                    <a:pt x="985" y="160"/>
                    <a:pt x="893" y="437"/>
                  </a:cubicBezTo>
                  <a:lnTo>
                    <a:pt x="108" y="2756"/>
                  </a:lnTo>
                  <a:cubicBezTo>
                    <a:pt x="36" y="2953"/>
                    <a:pt x="1" y="3149"/>
                    <a:pt x="1" y="3345"/>
                  </a:cubicBezTo>
                  <a:lnTo>
                    <a:pt x="1" y="10036"/>
                  </a:lnTo>
                  <a:cubicBezTo>
                    <a:pt x="1" y="10090"/>
                    <a:pt x="54" y="10143"/>
                    <a:pt x="108" y="10143"/>
                  </a:cubicBezTo>
                  <a:lnTo>
                    <a:pt x="1803" y="10143"/>
                  </a:lnTo>
                  <a:cubicBezTo>
                    <a:pt x="2213" y="10143"/>
                    <a:pt x="2481" y="9715"/>
                    <a:pt x="2285" y="9358"/>
                  </a:cubicBezTo>
                  <a:cubicBezTo>
                    <a:pt x="2106" y="8876"/>
                    <a:pt x="2303" y="8555"/>
                    <a:pt x="2427" y="8430"/>
                  </a:cubicBezTo>
                  <a:cubicBezTo>
                    <a:pt x="2677" y="8198"/>
                    <a:pt x="2856" y="7931"/>
                    <a:pt x="2963" y="7627"/>
                  </a:cubicBezTo>
                  <a:lnTo>
                    <a:pt x="4230" y="4237"/>
                  </a:lnTo>
                  <a:cubicBezTo>
                    <a:pt x="4405" y="3828"/>
                    <a:pt x="4126" y="3360"/>
                    <a:pt x="3608" y="3360"/>
                  </a:cubicBezTo>
                  <a:cubicBezTo>
                    <a:pt x="3493" y="3360"/>
                    <a:pt x="3366" y="3383"/>
                    <a:pt x="3230" y="3434"/>
                  </a:cubicBezTo>
                  <a:cubicBezTo>
                    <a:pt x="3212" y="3434"/>
                    <a:pt x="3177" y="3452"/>
                    <a:pt x="3177" y="3488"/>
                  </a:cubicBezTo>
                  <a:lnTo>
                    <a:pt x="2320" y="5147"/>
                  </a:lnTo>
                  <a:cubicBezTo>
                    <a:pt x="2263" y="5262"/>
                    <a:pt x="2144" y="5336"/>
                    <a:pt x="2016" y="5336"/>
                  </a:cubicBezTo>
                  <a:cubicBezTo>
                    <a:pt x="1905" y="5336"/>
                    <a:pt x="1787" y="5280"/>
                    <a:pt x="1696" y="5147"/>
                  </a:cubicBezTo>
                  <a:cubicBezTo>
                    <a:pt x="1678" y="5147"/>
                    <a:pt x="1678" y="5129"/>
                    <a:pt x="1678" y="5112"/>
                  </a:cubicBezTo>
                  <a:lnTo>
                    <a:pt x="1678" y="3078"/>
                  </a:lnTo>
                  <a:cubicBezTo>
                    <a:pt x="1678" y="2685"/>
                    <a:pt x="1732" y="2310"/>
                    <a:pt x="1821" y="1936"/>
                  </a:cubicBezTo>
                  <a:lnTo>
                    <a:pt x="2160" y="562"/>
                  </a:lnTo>
                  <a:cubicBezTo>
                    <a:pt x="2231" y="294"/>
                    <a:pt x="2053" y="62"/>
                    <a:pt x="1785" y="62"/>
                  </a:cubicBezTo>
                  <a:cubicBezTo>
                    <a:pt x="1692" y="20"/>
                    <a:pt x="1595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11;p49">
            <a:extLst>
              <a:ext uri="{FF2B5EF4-FFF2-40B4-BE49-F238E27FC236}">
                <a16:creationId xmlns:a16="http://schemas.microsoft.com/office/drawing/2014/main" id="{5400B042-985E-5249-9424-22AC8CEF682F}"/>
              </a:ext>
            </a:extLst>
          </p:cNvPr>
          <p:cNvSpPr txBox="1">
            <a:spLocks/>
          </p:cNvSpPr>
          <p:nvPr/>
        </p:nvSpPr>
        <p:spPr>
          <a:xfrm>
            <a:off x="2475202" y="2529446"/>
            <a:ext cx="159928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Wingdings" pitchFamily="2" charset="2"/>
              <a:buChar char="Ø"/>
            </a:pPr>
            <a:r>
              <a:rPr lang="en" dirty="0" err="1"/>
              <a:t>性別</a:t>
            </a:r>
            <a:endParaRPr lang="en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zh-TW" altLang="en-US" dirty="0"/>
              <a:t>身高</a:t>
            </a:r>
            <a:endParaRPr lang="en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zh-TW" altLang="en-US" dirty="0"/>
              <a:t>體重</a:t>
            </a:r>
            <a:endParaRPr lang="en" dirty="0"/>
          </a:p>
        </p:txBody>
      </p:sp>
      <p:grpSp>
        <p:nvGrpSpPr>
          <p:cNvPr id="65" name="Google Shape;556;p49">
            <a:extLst>
              <a:ext uri="{FF2B5EF4-FFF2-40B4-BE49-F238E27FC236}">
                <a16:creationId xmlns:a16="http://schemas.microsoft.com/office/drawing/2014/main" id="{0160DE26-C345-054B-A22D-1465EAE89F07}"/>
              </a:ext>
            </a:extLst>
          </p:cNvPr>
          <p:cNvGrpSpPr/>
          <p:nvPr/>
        </p:nvGrpSpPr>
        <p:grpSpPr>
          <a:xfrm>
            <a:off x="1491380" y="3957111"/>
            <a:ext cx="409117" cy="245577"/>
            <a:chOff x="5032425" y="4103575"/>
            <a:chExt cx="364925" cy="219050"/>
          </a:xfrm>
        </p:grpSpPr>
        <p:sp>
          <p:nvSpPr>
            <p:cNvPr id="66" name="Google Shape;557;p49">
              <a:extLst>
                <a:ext uri="{FF2B5EF4-FFF2-40B4-BE49-F238E27FC236}">
                  <a16:creationId xmlns:a16="http://schemas.microsoft.com/office/drawing/2014/main" id="{4C483102-8F57-AC4A-AEFA-701C93B6863E}"/>
                </a:ext>
              </a:extLst>
            </p:cNvPr>
            <p:cNvSpPr/>
            <p:nvPr/>
          </p:nvSpPr>
          <p:spPr>
            <a:xfrm>
              <a:off x="5064550" y="4123200"/>
              <a:ext cx="332800" cy="199425"/>
            </a:xfrm>
            <a:custGeom>
              <a:avLst/>
              <a:gdLst/>
              <a:ahLst/>
              <a:cxnLst/>
              <a:rect l="l" t="t" r="r" b="b"/>
              <a:pathLst>
                <a:path w="13312" h="7977" extrusionOk="0">
                  <a:moveTo>
                    <a:pt x="4015" y="0"/>
                  </a:moveTo>
                  <a:cubicBezTo>
                    <a:pt x="1838" y="0"/>
                    <a:pt x="36" y="1767"/>
                    <a:pt x="0" y="3944"/>
                  </a:cubicBezTo>
                  <a:cubicBezTo>
                    <a:pt x="0" y="5032"/>
                    <a:pt x="411" y="6049"/>
                    <a:pt x="1160" y="6816"/>
                  </a:cubicBezTo>
                  <a:cubicBezTo>
                    <a:pt x="1911" y="7568"/>
                    <a:pt x="2885" y="7977"/>
                    <a:pt x="3947" y="7977"/>
                  </a:cubicBezTo>
                  <a:cubicBezTo>
                    <a:pt x="3970" y="7977"/>
                    <a:pt x="3992" y="7976"/>
                    <a:pt x="4015" y="7976"/>
                  </a:cubicBezTo>
                  <a:cubicBezTo>
                    <a:pt x="6156" y="7958"/>
                    <a:pt x="7923" y="6138"/>
                    <a:pt x="7923" y="3926"/>
                  </a:cubicBezTo>
                  <a:lnTo>
                    <a:pt x="7923" y="2534"/>
                  </a:lnTo>
                  <a:cubicBezTo>
                    <a:pt x="7923" y="2302"/>
                    <a:pt x="8101" y="2106"/>
                    <a:pt x="8351" y="2106"/>
                  </a:cubicBezTo>
                  <a:lnTo>
                    <a:pt x="12901" y="2106"/>
                  </a:lnTo>
                  <a:cubicBezTo>
                    <a:pt x="13133" y="2106"/>
                    <a:pt x="13311" y="1927"/>
                    <a:pt x="13311" y="1696"/>
                  </a:cubicBezTo>
                  <a:lnTo>
                    <a:pt x="13311" y="411"/>
                  </a:lnTo>
                  <a:cubicBezTo>
                    <a:pt x="13311" y="179"/>
                    <a:pt x="13133" y="0"/>
                    <a:pt x="12901" y="0"/>
                  </a:cubicBezTo>
                  <a:lnTo>
                    <a:pt x="5460" y="0"/>
                  </a:lnTo>
                  <a:lnTo>
                    <a:pt x="5460" y="1517"/>
                  </a:lnTo>
                  <a:cubicBezTo>
                    <a:pt x="5460" y="1785"/>
                    <a:pt x="5282" y="2017"/>
                    <a:pt x="5014" y="2070"/>
                  </a:cubicBezTo>
                  <a:cubicBezTo>
                    <a:pt x="4985" y="2075"/>
                    <a:pt x="4956" y="2077"/>
                    <a:pt x="4928" y="2077"/>
                  </a:cubicBezTo>
                  <a:cubicBezTo>
                    <a:pt x="4628" y="2077"/>
                    <a:pt x="4390" y="1828"/>
                    <a:pt x="4390" y="1535"/>
                  </a:cubicBezTo>
                  <a:lnTo>
                    <a:pt x="4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8;p49">
              <a:extLst>
                <a:ext uri="{FF2B5EF4-FFF2-40B4-BE49-F238E27FC236}">
                  <a16:creationId xmlns:a16="http://schemas.microsoft.com/office/drawing/2014/main" id="{B5103856-9B54-4549-A118-3B970F098E6A}"/>
                </a:ext>
              </a:extLst>
            </p:cNvPr>
            <p:cNvSpPr/>
            <p:nvPr/>
          </p:nvSpPr>
          <p:spPr>
            <a:xfrm>
              <a:off x="5032425" y="4103575"/>
              <a:ext cx="69175" cy="71400"/>
            </a:xfrm>
            <a:custGeom>
              <a:avLst/>
              <a:gdLst/>
              <a:ahLst/>
              <a:cxnLst/>
              <a:rect l="l" t="t" r="r" b="b"/>
              <a:pathLst>
                <a:path w="2767" h="2856" extrusionOk="0">
                  <a:moveTo>
                    <a:pt x="1535" y="0"/>
                  </a:moveTo>
                  <a:cubicBezTo>
                    <a:pt x="697" y="0"/>
                    <a:pt x="1" y="678"/>
                    <a:pt x="1" y="1517"/>
                  </a:cubicBezTo>
                  <a:cubicBezTo>
                    <a:pt x="1" y="2106"/>
                    <a:pt x="340" y="2605"/>
                    <a:pt x="822" y="2855"/>
                  </a:cubicBezTo>
                  <a:cubicBezTo>
                    <a:pt x="982" y="2534"/>
                    <a:pt x="1161" y="2213"/>
                    <a:pt x="1375" y="1927"/>
                  </a:cubicBezTo>
                  <a:cubicBezTo>
                    <a:pt x="1196" y="1856"/>
                    <a:pt x="1089" y="1695"/>
                    <a:pt x="1089" y="1517"/>
                  </a:cubicBezTo>
                  <a:cubicBezTo>
                    <a:pt x="1089" y="1267"/>
                    <a:pt x="1285" y="1071"/>
                    <a:pt x="1535" y="1071"/>
                  </a:cubicBezTo>
                  <a:cubicBezTo>
                    <a:pt x="1696" y="1071"/>
                    <a:pt x="1839" y="1160"/>
                    <a:pt x="1928" y="1303"/>
                  </a:cubicBezTo>
                  <a:cubicBezTo>
                    <a:pt x="2178" y="1053"/>
                    <a:pt x="2463" y="839"/>
                    <a:pt x="2766" y="643"/>
                  </a:cubicBezTo>
                  <a:cubicBezTo>
                    <a:pt x="2499" y="250"/>
                    <a:pt x="2053" y="0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1"/>
          <p:cNvGrpSpPr/>
          <p:nvPr/>
        </p:nvGrpSpPr>
        <p:grpSpPr>
          <a:xfrm>
            <a:off x="717500" y="1112250"/>
            <a:ext cx="7709100" cy="3491700"/>
            <a:chOff x="717500" y="1112250"/>
            <a:chExt cx="7709100" cy="3491700"/>
          </a:xfrm>
        </p:grpSpPr>
        <p:cxnSp>
          <p:nvCxnSpPr>
            <p:cNvPr id="582" name="Google Shape;582;p51"/>
            <p:cNvCxnSpPr/>
            <p:nvPr/>
          </p:nvCxnSpPr>
          <p:spPr>
            <a:xfrm rot="10800000">
              <a:off x="4572050" y="1112250"/>
              <a:ext cx="0" cy="34917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51"/>
            <p:cNvCxnSpPr/>
            <p:nvPr/>
          </p:nvCxnSpPr>
          <p:spPr>
            <a:xfrm rot="10800000">
              <a:off x="717500" y="2830100"/>
              <a:ext cx="77091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4" name="Google Shape;584;p5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MAIN PAGE</a:t>
            </a:r>
            <a:endParaRPr dirty="0"/>
          </a:p>
        </p:txBody>
      </p:sp>
      <p:sp>
        <p:nvSpPr>
          <p:cNvPr id="585" name="Google Shape;585;p51"/>
          <p:cNvSpPr txBox="1">
            <a:spLocks noGrp="1"/>
          </p:cNvSpPr>
          <p:nvPr>
            <p:ph type="subTitle" idx="1"/>
          </p:nvPr>
        </p:nvSpPr>
        <p:spPr>
          <a:xfrm>
            <a:off x="1638171" y="1862165"/>
            <a:ext cx="203207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球場 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位置</a:t>
            </a:r>
            <a:endParaRPr lang="en-US" altLang="zh-TW" dirty="0"/>
          </a:p>
          <a:p>
            <a:pPr marL="0" indent="0" algn="l"/>
            <a:r>
              <a:rPr lang="zh-TW" altLang="en-US" dirty="0"/>
              <a:t>                     熱度</a:t>
            </a:r>
            <a:endParaRPr lang="en-US" altLang="zh-TW" dirty="0"/>
          </a:p>
          <a:p>
            <a:pPr marL="0" indent="0" algn="l"/>
            <a:r>
              <a:rPr lang="zh-TW" altLang="en-US" dirty="0"/>
              <a:t>                     資訊</a:t>
            </a:r>
            <a:endParaRPr lang="en-US" altLang="zh-TW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隊友 </a:t>
            </a:r>
            <a:r>
              <a:rPr lang="en-US" altLang="zh-TW" dirty="0"/>
              <a:t>–</a:t>
            </a:r>
            <a:r>
              <a:rPr lang="zh-TW" altLang="en-US" dirty="0"/>
              <a:t>   位置</a:t>
            </a:r>
            <a:endParaRPr lang="en-US" altLang="zh-TW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6" name="Google Shape;586;p51"/>
          <p:cNvSpPr txBox="1">
            <a:spLocks noGrp="1"/>
          </p:cNvSpPr>
          <p:nvPr>
            <p:ph type="subTitle" idx="2"/>
          </p:nvPr>
        </p:nvSpPr>
        <p:spPr>
          <a:xfrm>
            <a:off x="1016600" y="1213213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Map </a:t>
            </a:r>
            <a:r>
              <a:rPr lang="en" dirty="0" err="1"/>
              <a:t>地圖</a:t>
            </a:r>
            <a:endParaRPr dirty="0"/>
          </a:p>
        </p:txBody>
      </p:sp>
      <p:sp>
        <p:nvSpPr>
          <p:cNvPr id="587" name="Google Shape;587;p51"/>
          <p:cNvSpPr txBox="1">
            <a:spLocks noGrp="1"/>
          </p:cNvSpPr>
          <p:nvPr>
            <p:ph type="subTitle" idx="3"/>
          </p:nvPr>
        </p:nvSpPr>
        <p:spPr>
          <a:xfrm>
            <a:off x="498147" y="3493727"/>
            <a:ext cx="3848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球場維修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時間更改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比賽資訊</a:t>
            </a:r>
          </a:p>
        </p:txBody>
      </p:sp>
      <p:sp>
        <p:nvSpPr>
          <p:cNvPr id="588" name="Google Shape;588;p51"/>
          <p:cNvSpPr txBox="1">
            <a:spLocks noGrp="1"/>
          </p:cNvSpPr>
          <p:nvPr>
            <p:ph type="subTitle" idx="4"/>
          </p:nvPr>
        </p:nvSpPr>
        <p:spPr>
          <a:xfrm>
            <a:off x="1016600" y="2968687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News </a:t>
            </a:r>
            <a:r>
              <a:rPr lang="en" dirty="0" err="1"/>
              <a:t>最新消息</a:t>
            </a:r>
            <a:endParaRPr dirty="0"/>
          </a:p>
        </p:txBody>
      </p:sp>
      <p:sp>
        <p:nvSpPr>
          <p:cNvPr id="589" name="Google Shape;589;p51"/>
          <p:cNvSpPr txBox="1">
            <a:spLocks noGrp="1"/>
          </p:cNvSpPr>
          <p:nvPr>
            <p:ph type="subTitle" idx="5"/>
          </p:nvPr>
        </p:nvSpPr>
        <p:spPr>
          <a:xfrm>
            <a:off x="5654227" y="1862165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zh-TW" altLang="en-US" dirty="0"/>
              <a:t>篩選 </a:t>
            </a:r>
            <a:r>
              <a:rPr lang="en" altLang="zh-TW" dirty="0"/>
              <a:t> </a:t>
            </a:r>
            <a:r>
              <a:rPr lang="zh-TW" altLang="en-US" dirty="0"/>
              <a:t>：      地區</a:t>
            </a:r>
            <a:r>
              <a:rPr lang="en-US" altLang="zh-TW" dirty="0"/>
              <a:t> </a:t>
            </a:r>
          </a:p>
          <a:p>
            <a:pPr marL="914400" lvl="2" indent="0" algn="l"/>
            <a:r>
              <a:rPr lang="zh-TW" altLang="en-US" dirty="0"/>
              <a:t>時間 </a:t>
            </a:r>
            <a:endParaRPr lang="en-US" altLang="zh-TW" dirty="0"/>
          </a:p>
          <a:p>
            <a:pPr marL="914400" lvl="2" indent="0" algn="l"/>
            <a:r>
              <a:rPr lang="zh-TW" altLang="en-US" dirty="0"/>
              <a:t>人數 </a:t>
            </a:r>
            <a:endParaRPr lang="en-US" altLang="zh-TW" dirty="0"/>
          </a:p>
          <a:p>
            <a:pPr marL="914400" lvl="2" indent="0" algn="l"/>
            <a:r>
              <a:rPr lang="zh-TW" altLang="en-US" dirty="0"/>
              <a:t>最新</a:t>
            </a:r>
            <a:endParaRPr lang="en" altLang="zh-TW" dirty="0"/>
          </a:p>
          <a:p>
            <a:pPr marL="914400" lvl="2" indent="0" algn="l"/>
            <a:r>
              <a:rPr lang="zh-TW" altLang="en-US" dirty="0"/>
              <a:t>距離</a:t>
            </a:r>
          </a:p>
        </p:txBody>
      </p:sp>
      <p:sp>
        <p:nvSpPr>
          <p:cNvPr id="590" name="Google Shape;590;p51"/>
          <p:cNvSpPr txBox="1">
            <a:spLocks noGrp="1"/>
          </p:cNvSpPr>
          <p:nvPr>
            <p:ph type="subTitle" idx="6"/>
          </p:nvPr>
        </p:nvSpPr>
        <p:spPr>
          <a:xfrm>
            <a:off x="4809400" y="1189020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Team up</a:t>
            </a:r>
            <a:r>
              <a:rPr lang="zh-TW" altLang="en-US" dirty="0"/>
              <a:t> 組隊</a:t>
            </a:r>
            <a:endParaRPr dirty="0"/>
          </a:p>
        </p:txBody>
      </p:sp>
      <p:sp>
        <p:nvSpPr>
          <p:cNvPr id="591" name="Google Shape;591;p51"/>
          <p:cNvSpPr txBox="1">
            <a:spLocks noGrp="1"/>
          </p:cNvSpPr>
          <p:nvPr>
            <p:ph type="subTitle" idx="7"/>
          </p:nvPr>
        </p:nvSpPr>
        <p:spPr>
          <a:xfrm>
            <a:off x="5022900" y="3400387"/>
            <a:ext cx="331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任何能幫助我們進步的訊息</a:t>
            </a:r>
            <a:endParaRPr dirty="0"/>
          </a:p>
        </p:txBody>
      </p:sp>
      <p:sp>
        <p:nvSpPr>
          <p:cNvPr id="592" name="Google Shape;592;p51"/>
          <p:cNvSpPr txBox="1">
            <a:spLocks noGrp="1"/>
          </p:cNvSpPr>
          <p:nvPr>
            <p:ph type="subTitle" idx="8"/>
          </p:nvPr>
        </p:nvSpPr>
        <p:spPr>
          <a:xfrm>
            <a:off x="4865057" y="2906344"/>
            <a:ext cx="3318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Feedback </a:t>
            </a:r>
            <a:r>
              <a:rPr lang="en" dirty="0" err="1"/>
              <a:t>反饋欄</a:t>
            </a:r>
            <a:endParaRPr dirty="0"/>
          </a:p>
        </p:txBody>
      </p:sp>
      <p:sp>
        <p:nvSpPr>
          <p:cNvPr id="593" name="Google Shape;593;p51"/>
          <p:cNvSpPr/>
          <p:nvPr/>
        </p:nvSpPr>
        <p:spPr>
          <a:xfrm>
            <a:off x="4121100" y="2374675"/>
            <a:ext cx="901800" cy="9018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51"/>
          <p:cNvGrpSpPr/>
          <p:nvPr/>
        </p:nvGrpSpPr>
        <p:grpSpPr>
          <a:xfrm>
            <a:off x="497378" y="1322195"/>
            <a:ext cx="431694" cy="431694"/>
            <a:chOff x="3365800" y="1183425"/>
            <a:chExt cx="261300" cy="261300"/>
          </a:xfrm>
        </p:grpSpPr>
        <p:cxnSp>
          <p:nvCxnSpPr>
            <p:cNvPr id="595" name="Google Shape;595;p5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5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7" name="Google Shape;597;p51"/>
          <p:cNvGrpSpPr/>
          <p:nvPr/>
        </p:nvGrpSpPr>
        <p:grpSpPr>
          <a:xfrm>
            <a:off x="8214928" y="3925595"/>
            <a:ext cx="431694" cy="431694"/>
            <a:chOff x="3365800" y="1183425"/>
            <a:chExt cx="261300" cy="261300"/>
          </a:xfrm>
        </p:grpSpPr>
        <p:cxnSp>
          <p:nvCxnSpPr>
            <p:cNvPr id="598" name="Google Shape;598;p5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Channel</a:t>
            </a:r>
            <a:r>
              <a:rPr lang="zh-TW" altLang="en-US" dirty="0"/>
              <a:t> 推廣</a:t>
            </a:r>
            <a:endParaRPr dirty="0"/>
          </a:p>
        </p:txBody>
      </p:sp>
      <p:sp>
        <p:nvSpPr>
          <p:cNvPr id="424" name="Google Shape;424;p46"/>
          <p:cNvSpPr txBox="1">
            <a:spLocks noGrp="1"/>
          </p:cNvSpPr>
          <p:nvPr>
            <p:ph type="subTitle" idx="1"/>
          </p:nvPr>
        </p:nvSpPr>
        <p:spPr>
          <a:xfrm>
            <a:off x="1112425" y="1889246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" dirty="0"/>
              <a:t>At court </a:t>
            </a:r>
            <a:r>
              <a:rPr lang="en" dirty="0" err="1"/>
              <a:t>球場海報</a:t>
            </a:r>
            <a:endParaRPr dirty="0"/>
          </a:p>
        </p:txBody>
      </p:sp>
      <p:sp>
        <p:nvSpPr>
          <p:cNvPr id="425" name="Google Shape;425;p46"/>
          <p:cNvSpPr txBox="1">
            <a:spLocks noGrp="1"/>
          </p:cNvSpPr>
          <p:nvPr>
            <p:ph type="subTitle" idx="2"/>
          </p:nvPr>
        </p:nvSpPr>
        <p:spPr>
          <a:xfrm>
            <a:off x="1112425" y="146355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Poster &amp; </a:t>
            </a:r>
            <a:r>
              <a:rPr lang="en" dirty="0" err="1"/>
              <a:t>Qrcode</a:t>
            </a:r>
            <a:endParaRPr dirty="0"/>
          </a:p>
        </p:txBody>
      </p:sp>
      <p:sp>
        <p:nvSpPr>
          <p:cNvPr id="426" name="Google Shape;426;p46"/>
          <p:cNvSpPr txBox="1">
            <a:spLocks noGrp="1"/>
          </p:cNvSpPr>
          <p:nvPr>
            <p:ph type="subTitle" idx="3"/>
          </p:nvPr>
        </p:nvSpPr>
        <p:spPr>
          <a:xfrm>
            <a:off x="6063469" y="1937808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Instagram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Facebook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Line</a:t>
            </a:r>
            <a:endParaRPr dirty="0"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4"/>
          </p:nvPr>
        </p:nvSpPr>
        <p:spPr>
          <a:xfrm>
            <a:off x="5310223" y="1491747"/>
            <a:ext cx="299657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Social Media</a:t>
            </a:r>
            <a:r>
              <a:rPr lang="zh-TW" altLang="en-US" dirty="0"/>
              <a:t> 社交軟體</a:t>
            </a:r>
            <a:endParaRPr dirty="0"/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5"/>
          </p:nvPr>
        </p:nvSpPr>
        <p:spPr>
          <a:xfrm>
            <a:off x="1112425" y="36366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altLang="zh-TW" dirty="0"/>
              <a:t>Advertisements </a:t>
            </a:r>
            <a:r>
              <a:rPr lang="zh-TW" altLang="en-US" dirty="0"/>
              <a:t>廣告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altLang="zh-TW" dirty="0"/>
              <a:t>Peripherals </a:t>
            </a:r>
            <a:r>
              <a:rPr lang="zh-TW" altLang="en-US" dirty="0"/>
              <a:t>周邊商品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altLang="zh-TW" dirty="0"/>
              <a:t>Voucher </a:t>
            </a:r>
            <a:r>
              <a:rPr lang="zh-TW" altLang="en-US" dirty="0"/>
              <a:t>優惠卷</a:t>
            </a:r>
          </a:p>
        </p:txBody>
      </p:sp>
      <p:sp>
        <p:nvSpPr>
          <p:cNvPr id="429" name="Google Shape;429;p46"/>
          <p:cNvSpPr txBox="1">
            <a:spLocks noGrp="1"/>
          </p:cNvSpPr>
          <p:nvPr>
            <p:ph type="subTitle" idx="6"/>
          </p:nvPr>
        </p:nvSpPr>
        <p:spPr>
          <a:xfrm>
            <a:off x="1112424" y="3117925"/>
            <a:ext cx="2820438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" altLang="zh-TW" dirty="0"/>
              <a:t>Sports Brand</a:t>
            </a:r>
            <a:r>
              <a:rPr lang="zh-TW" altLang="en-US" dirty="0"/>
              <a:t> 運動品牌</a:t>
            </a:r>
            <a:endParaRPr dirty="0"/>
          </a:p>
        </p:txBody>
      </p:sp>
      <p:sp>
        <p:nvSpPr>
          <p:cNvPr id="430" name="Google Shape;430;p46"/>
          <p:cNvSpPr txBox="1">
            <a:spLocks noGrp="1"/>
          </p:cNvSpPr>
          <p:nvPr>
            <p:ph type="subTitle" idx="7"/>
          </p:nvPr>
        </p:nvSpPr>
        <p:spPr>
          <a:xfrm>
            <a:off x="6063469" y="3548423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User recommendation </a:t>
            </a:r>
          </a:p>
          <a:p>
            <a:pPr marL="0" lvl="0" indent="0" algn="l"/>
            <a:r>
              <a:rPr lang="en-US" dirty="0" err="1"/>
              <a:t>用戶推薦</a:t>
            </a:r>
            <a:endParaRPr dirty="0"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8"/>
          </p:nvPr>
        </p:nvSpPr>
        <p:spPr>
          <a:xfrm>
            <a:off x="5584150" y="31179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Between Users</a:t>
            </a:r>
            <a:endParaRPr dirty="0"/>
          </a:p>
        </p:txBody>
      </p:sp>
      <p:sp>
        <p:nvSpPr>
          <p:cNvPr id="432" name="Google Shape;432;p46"/>
          <p:cNvSpPr/>
          <p:nvPr/>
        </p:nvSpPr>
        <p:spPr>
          <a:xfrm>
            <a:off x="3781040" y="1723600"/>
            <a:ext cx="658500" cy="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4704440" y="172360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3781028" y="3392400"/>
            <a:ext cx="658500" cy="6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4704428" y="3392403"/>
            <a:ext cx="658500" cy="6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6" name="Google Shape;436;p46"/>
          <p:cNvCxnSpPr>
            <a:stCxn id="432" idx="6"/>
            <a:endCxn id="433" idx="2"/>
          </p:cNvCxnSpPr>
          <p:nvPr/>
        </p:nvCxnSpPr>
        <p:spPr>
          <a:xfrm>
            <a:off x="4439540" y="2052850"/>
            <a:ext cx="264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6"/>
          <p:cNvCxnSpPr>
            <a:stCxn id="433" idx="4"/>
            <a:endCxn id="435" idx="0"/>
          </p:cNvCxnSpPr>
          <p:nvPr/>
        </p:nvCxnSpPr>
        <p:spPr>
          <a:xfrm>
            <a:off x="5033690" y="2382103"/>
            <a:ext cx="0" cy="101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6"/>
          <p:cNvCxnSpPr>
            <a:stCxn id="435" idx="2"/>
            <a:endCxn id="434" idx="6"/>
          </p:cNvCxnSpPr>
          <p:nvPr/>
        </p:nvCxnSpPr>
        <p:spPr>
          <a:xfrm rot="10800000">
            <a:off x="4439528" y="3721653"/>
            <a:ext cx="264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6"/>
          <p:cNvCxnSpPr>
            <a:stCxn id="434" idx="0"/>
            <a:endCxn id="432" idx="4"/>
          </p:cNvCxnSpPr>
          <p:nvPr/>
        </p:nvCxnSpPr>
        <p:spPr>
          <a:xfrm rot="10800000">
            <a:off x="4110278" y="2382000"/>
            <a:ext cx="0" cy="101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0" name="Google Shape;440;p46"/>
          <p:cNvSpPr/>
          <p:nvPr/>
        </p:nvSpPr>
        <p:spPr>
          <a:xfrm>
            <a:off x="3889437" y="1895160"/>
            <a:ext cx="339595" cy="315386"/>
          </a:xfrm>
          <a:custGeom>
            <a:avLst/>
            <a:gdLst/>
            <a:ahLst/>
            <a:cxnLst/>
            <a:rect l="l" t="t" r="r" b="b"/>
            <a:pathLst>
              <a:path w="14757" h="13705" extrusionOk="0">
                <a:moveTo>
                  <a:pt x="10563" y="1"/>
                </a:moveTo>
                <a:cubicBezTo>
                  <a:pt x="10296" y="1"/>
                  <a:pt x="10082" y="215"/>
                  <a:pt x="10082" y="483"/>
                </a:cubicBezTo>
                <a:lnTo>
                  <a:pt x="10082" y="929"/>
                </a:lnTo>
                <a:lnTo>
                  <a:pt x="6941" y="929"/>
                </a:lnTo>
                <a:cubicBezTo>
                  <a:pt x="6674" y="929"/>
                  <a:pt x="6442" y="1161"/>
                  <a:pt x="6442" y="1428"/>
                </a:cubicBezTo>
                <a:lnTo>
                  <a:pt x="6442" y="2749"/>
                </a:lnTo>
                <a:lnTo>
                  <a:pt x="3301" y="2749"/>
                </a:lnTo>
                <a:cubicBezTo>
                  <a:pt x="3034" y="2749"/>
                  <a:pt x="2820" y="2963"/>
                  <a:pt x="2820" y="3230"/>
                </a:cubicBezTo>
                <a:lnTo>
                  <a:pt x="2820" y="6389"/>
                </a:lnTo>
                <a:lnTo>
                  <a:pt x="572" y="6389"/>
                </a:lnTo>
                <a:cubicBezTo>
                  <a:pt x="340" y="6389"/>
                  <a:pt x="125" y="6531"/>
                  <a:pt x="72" y="6763"/>
                </a:cubicBezTo>
                <a:cubicBezTo>
                  <a:pt x="1" y="7084"/>
                  <a:pt x="250" y="7370"/>
                  <a:pt x="554" y="7370"/>
                </a:cubicBezTo>
                <a:lnTo>
                  <a:pt x="2820" y="7370"/>
                </a:lnTo>
                <a:lnTo>
                  <a:pt x="2820" y="10510"/>
                </a:lnTo>
                <a:cubicBezTo>
                  <a:pt x="2820" y="10778"/>
                  <a:pt x="3034" y="10992"/>
                  <a:pt x="3301" y="10992"/>
                </a:cubicBezTo>
                <a:lnTo>
                  <a:pt x="6442" y="10992"/>
                </a:lnTo>
                <a:lnTo>
                  <a:pt x="6442" y="12330"/>
                </a:lnTo>
                <a:cubicBezTo>
                  <a:pt x="6442" y="12598"/>
                  <a:pt x="6674" y="12812"/>
                  <a:pt x="6941" y="12812"/>
                </a:cubicBezTo>
                <a:lnTo>
                  <a:pt x="10082" y="12812"/>
                </a:lnTo>
                <a:lnTo>
                  <a:pt x="10082" y="13222"/>
                </a:lnTo>
                <a:cubicBezTo>
                  <a:pt x="10082" y="13490"/>
                  <a:pt x="10296" y="13704"/>
                  <a:pt x="10563" y="13704"/>
                </a:cubicBezTo>
                <a:lnTo>
                  <a:pt x="14168" y="13704"/>
                </a:lnTo>
                <a:cubicBezTo>
                  <a:pt x="14400" y="13704"/>
                  <a:pt x="14596" y="13543"/>
                  <a:pt x="14649" y="13329"/>
                </a:cubicBezTo>
                <a:cubicBezTo>
                  <a:pt x="14721" y="13008"/>
                  <a:pt x="14489" y="12723"/>
                  <a:pt x="14185" y="12723"/>
                </a:cubicBezTo>
                <a:lnTo>
                  <a:pt x="12580" y="12723"/>
                </a:lnTo>
                <a:lnTo>
                  <a:pt x="12580" y="11884"/>
                </a:lnTo>
                <a:lnTo>
                  <a:pt x="14168" y="11884"/>
                </a:lnTo>
                <a:cubicBezTo>
                  <a:pt x="14400" y="11884"/>
                  <a:pt x="14596" y="11723"/>
                  <a:pt x="14649" y="11509"/>
                </a:cubicBezTo>
                <a:cubicBezTo>
                  <a:pt x="14721" y="11188"/>
                  <a:pt x="14489" y="10903"/>
                  <a:pt x="14185" y="10903"/>
                </a:cubicBezTo>
                <a:lnTo>
                  <a:pt x="10563" y="10903"/>
                </a:lnTo>
                <a:cubicBezTo>
                  <a:pt x="10296" y="10903"/>
                  <a:pt x="10082" y="11117"/>
                  <a:pt x="10082" y="11384"/>
                </a:cubicBezTo>
                <a:lnTo>
                  <a:pt x="10082" y="11831"/>
                </a:lnTo>
                <a:lnTo>
                  <a:pt x="8958" y="11831"/>
                </a:lnTo>
                <a:lnTo>
                  <a:pt x="8958" y="9190"/>
                </a:lnTo>
                <a:lnTo>
                  <a:pt x="10082" y="9190"/>
                </a:lnTo>
                <a:lnTo>
                  <a:pt x="10082" y="9582"/>
                </a:lnTo>
                <a:cubicBezTo>
                  <a:pt x="10082" y="9850"/>
                  <a:pt x="10296" y="10064"/>
                  <a:pt x="10563" y="10064"/>
                </a:cubicBezTo>
                <a:lnTo>
                  <a:pt x="14168" y="10064"/>
                </a:lnTo>
                <a:cubicBezTo>
                  <a:pt x="14400" y="10064"/>
                  <a:pt x="14596" y="9921"/>
                  <a:pt x="14649" y="9689"/>
                </a:cubicBezTo>
                <a:cubicBezTo>
                  <a:pt x="14721" y="9368"/>
                  <a:pt x="14489" y="9083"/>
                  <a:pt x="14185" y="9083"/>
                </a:cubicBezTo>
                <a:lnTo>
                  <a:pt x="12580" y="9083"/>
                </a:lnTo>
                <a:lnTo>
                  <a:pt x="12580" y="8244"/>
                </a:lnTo>
                <a:lnTo>
                  <a:pt x="14114" y="8244"/>
                </a:lnTo>
                <a:cubicBezTo>
                  <a:pt x="14364" y="8244"/>
                  <a:pt x="14578" y="8066"/>
                  <a:pt x="14596" y="7816"/>
                </a:cubicBezTo>
                <a:cubicBezTo>
                  <a:pt x="14614" y="7548"/>
                  <a:pt x="14400" y="7316"/>
                  <a:pt x="14132" y="7316"/>
                </a:cubicBezTo>
                <a:lnTo>
                  <a:pt x="10563" y="7316"/>
                </a:lnTo>
                <a:cubicBezTo>
                  <a:pt x="10296" y="7316"/>
                  <a:pt x="10082" y="7530"/>
                  <a:pt x="10082" y="7798"/>
                </a:cubicBezTo>
                <a:lnTo>
                  <a:pt x="10082" y="8208"/>
                </a:lnTo>
                <a:lnTo>
                  <a:pt x="6941" y="8208"/>
                </a:lnTo>
                <a:cubicBezTo>
                  <a:pt x="6674" y="8208"/>
                  <a:pt x="6442" y="8423"/>
                  <a:pt x="6442" y="8690"/>
                </a:cubicBezTo>
                <a:lnTo>
                  <a:pt x="6442" y="10011"/>
                </a:lnTo>
                <a:lnTo>
                  <a:pt x="5318" y="10011"/>
                </a:lnTo>
                <a:lnTo>
                  <a:pt x="5318" y="3730"/>
                </a:lnTo>
                <a:lnTo>
                  <a:pt x="6442" y="3730"/>
                </a:lnTo>
                <a:lnTo>
                  <a:pt x="6442" y="5068"/>
                </a:lnTo>
                <a:cubicBezTo>
                  <a:pt x="6442" y="5336"/>
                  <a:pt x="6674" y="5550"/>
                  <a:pt x="6941" y="5550"/>
                </a:cubicBezTo>
                <a:lnTo>
                  <a:pt x="10082" y="5550"/>
                </a:lnTo>
                <a:lnTo>
                  <a:pt x="10082" y="5942"/>
                </a:lnTo>
                <a:cubicBezTo>
                  <a:pt x="10082" y="6210"/>
                  <a:pt x="10296" y="6442"/>
                  <a:pt x="10563" y="6442"/>
                </a:cubicBezTo>
                <a:lnTo>
                  <a:pt x="14168" y="6442"/>
                </a:lnTo>
                <a:cubicBezTo>
                  <a:pt x="14400" y="6442"/>
                  <a:pt x="14596" y="6281"/>
                  <a:pt x="14649" y="6050"/>
                </a:cubicBezTo>
                <a:cubicBezTo>
                  <a:pt x="14721" y="5728"/>
                  <a:pt x="14489" y="5461"/>
                  <a:pt x="14185" y="5461"/>
                </a:cubicBezTo>
                <a:lnTo>
                  <a:pt x="12580" y="5461"/>
                </a:lnTo>
                <a:lnTo>
                  <a:pt x="12580" y="4622"/>
                </a:lnTo>
                <a:lnTo>
                  <a:pt x="14168" y="4622"/>
                </a:lnTo>
                <a:cubicBezTo>
                  <a:pt x="14400" y="4622"/>
                  <a:pt x="14596" y="4462"/>
                  <a:pt x="14649" y="4247"/>
                </a:cubicBezTo>
                <a:cubicBezTo>
                  <a:pt x="14721" y="3926"/>
                  <a:pt x="14489" y="3641"/>
                  <a:pt x="14185" y="3641"/>
                </a:cubicBezTo>
                <a:lnTo>
                  <a:pt x="10563" y="3641"/>
                </a:lnTo>
                <a:cubicBezTo>
                  <a:pt x="10296" y="3641"/>
                  <a:pt x="10082" y="3855"/>
                  <a:pt x="10082" y="4123"/>
                </a:cubicBezTo>
                <a:lnTo>
                  <a:pt x="10082" y="4569"/>
                </a:lnTo>
                <a:lnTo>
                  <a:pt x="8958" y="4569"/>
                </a:lnTo>
                <a:lnTo>
                  <a:pt x="8958" y="1910"/>
                </a:lnTo>
                <a:lnTo>
                  <a:pt x="10082" y="1910"/>
                </a:lnTo>
                <a:lnTo>
                  <a:pt x="10082" y="2320"/>
                </a:lnTo>
                <a:cubicBezTo>
                  <a:pt x="10082" y="2588"/>
                  <a:pt x="10296" y="2802"/>
                  <a:pt x="10563" y="2802"/>
                </a:cubicBezTo>
                <a:lnTo>
                  <a:pt x="14168" y="2802"/>
                </a:lnTo>
                <a:cubicBezTo>
                  <a:pt x="14400" y="2802"/>
                  <a:pt x="14596" y="2642"/>
                  <a:pt x="14649" y="2427"/>
                </a:cubicBezTo>
                <a:cubicBezTo>
                  <a:pt x="14721" y="2106"/>
                  <a:pt x="14489" y="1821"/>
                  <a:pt x="14185" y="1821"/>
                </a:cubicBezTo>
                <a:lnTo>
                  <a:pt x="12580" y="1821"/>
                </a:lnTo>
                <a:lnTo>
                  <a:pt x="12580" y="982"/>
                </a:lnTo>
                <a:lnTo>
                  <a:pt x="14203" y="982"/>
                </a:lnTo>
                <a:cubicBezTo>
                  <a:pt x="14417" y="982"/>
                  <a:pt x="14632" y="839"/>
                  <a:pt x="14685" y="608"/>
                </a:cubicBezTo>
                <a:cubicBezTo>
                  <a:pt x="14756" y="286"/>
                  <a:pt x="14507" y="1"/>
                  <a:pt x="142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6"/>
          <p:cNvGrpSpPr/>
          <p:nvPr/>
        </p:nvGrpSpPr>
        <p:grpSpPr>
          <a:xfrm>
            <a:off x="3988322" y="3553495"/>
            <a:ext cx="243909" cy="336328"/>
            <a:chOff x="3324900" y="3353725"/>
            <a:chExt cx="264975" cy="365375"/>
          </a:xfrm>
        </p:grpSpPr>
        <p:sp>
          <p:nvSpPr>
            <p:cNvPr id="442" name="Google Shape;442;p46"/>
            <p:cNvSpPr/>
            <p:nvPr/>
          </p:nvSpPr>
          <p:spPr>
            <a:xfrm>
              <a:off x="3489500" y="361915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46" y="0"/>
                  </a:moveTo>
                  <a:cubicBezTo>
                    <a:pt x="196" y="0"/>
                    <a:pt x="0" y="197"/>
                    <a:pt x="0" y="446"/>
                  </a:cubicBezTo>
                  <a:cubicBezTo>
                    <a:pt x="0" y="696"/>
                    <a:pt x="196" y="910"/>
                    <a:pt x="446" y="910"/>
                  </a:cubicBezTo>
                  <a:cubicBezTo>
                    <a:pt x="696" y="910"/>
                    <a:pt x="910" y="696"/>
                    <a:pt x="910" y="446"/>
                  </a:cubicBezTo>
                  <a:cubicBezTo>
                    <a:pt x="910" y="197"/>
                    <a:pt x="69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3402050" y="3353725"/>
              <a:ext cx="110225" cy="45975"/>
            </a:xfrm>
            <a:custGeom>
              <a:avLst/>
              <a:gdLst/>
              <a:ahLst/>
              <a:cxnLst/>
              <a:rect l="l" t="t" r="r" b="b"/>
              <a:pathLst>
                <a:path w="4409" h="1839" extrusionOk="0">
                  <a:moveTo>
                    <a:pt x="2196" y="0"/>
                  </a:moveTo>
                  <a:cubicBezTo>
                    <a:pt x="2155" y="0"/>
                    <a:pt x="2113" y="6"/>
                    <a:pt x="2071" y="19"/>
                  </a:cubicBezTo>
                  <a:cubicBezTo>
                    <a:pt x="1874" y="90"/>
                    <a:pt x="1749" y="269"/>
                    <a:pt x="1749" y="465"/>
                  </a:cubicBezTo>
                  <a:cubicBezTo>
                    <a:pt x="1749" y="715"/>
                    <a:pt x="1571" y="911"/>
                    <a:pt x="1321" y="911"/>
                  </a:cubicBezTo>
                  <a:lnTo>
                    <a:pt x="1" y="911"/>
                  </a:lnTo>
                  <a:lnTo>
                    <a:pt x="1" y="1839"/>
                  </a:lnTo>
                  <a:lnTo>
                    <a:pt x="4408" y="1839"/>
                  </a:lnTo>
                  <a:lnTo>
                    <a:pt x="4408" y="911"/>
                  </a:lnTo>
                  <a:lnTo>
                    <a:pt x="3106" y="911"/>
                  </a:lnTo>
                  <a:cubicBezTo>
                    <a:pt x="2874" y="911"/>
                    <a:pt x="2659" y="715"/>
                    <a:pt x="2659" y="483"/>
                  </a:cubicBezTo>
                  <a:cubicBezTo>
                    <a:pt x="2659" y="222"/>
                    <a:pt x="2448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3324900" y="3387625"/>
              <a:ext cx="264975" cy="331475"/>
            </a:xfrm>
            <a:custGeom>
              <a:avLst/>
              <a:gdLst/>
              <a:ahLst/>
              <a:cxnLst/>
              <a:rect l="l" t="t" r="r" b="b"/>
              <a:pathLst>
                <a:path w="10599" h="13259" extrusionOk="0">
                  <a:moveTo>
                    <a:pt x="4383" y="2222"/>
                  </a:moveTo>
                  <a:cubicBezTo>
                    <a:pt x="4492" y="2222"/>
                    <a:pt x="4604" y="2267"/>
                    <a:pt x="4693" y="2356"/>
                  </a:cubicBezTo>
                  <a:cubicBezTo>
                    <a:pt x="4853" y="2517"/>
                    <a:pt x="4853" y="2784"/>
                    <a:pt x="4693" y="2963"/>
                  </a:cubicBezTo>
                  <a:lnTo>
                    <a:pt x="4104" y="3534"/>
                  </a:lnTo>
                  <a:lnTo>
                    <a:pt x="4693" y="4123"/>
                  </a:lnTo>
                  <a:cubicBezTo>
                    <a:pt x="4853" y="4283"/>
                    <a:pt x="4853" y="4551"/>
                    <a:pt x="4693" y="4729"/>
                  </a:cubicBezTo>
                  <a:cubicBezTo>
                    <a:pt x="4604" y="4801"/>
                    <a:pt x="4496" y="4854"/>
                    <a:pt x="4389" y="4854"/>
                  </a:cubicBezTo>
                  <a:cubicBezTo>
                    <a:pt x="4282" y="4854"/>
                    <a:pt x="4175" y="4801"/>
                    <a:pt x="4086" y="4729"/>
                  </a:cubicBezTo>
                  <a:lnTo>
                    <a:pt x="3497" y="4140"/>
                  </a:lnTo>
                  <a:lnTo>
                    <a:pt x="2926" y="4729"/>
                  </a:lnTo>
                  <a:cubicBezTo>
                    <a:pt x="2837" y="4801"/>
                    <a:pt x="2730" y="4854"/>
                    <a:pt x="2623" y="4854"/>
                  </a:cubicBezTo>
                  <a:cubicBezTo>
                    <a:pt x="2516" y="4854"/>
                    <a:pt x="2409" y="4801"/>
                    <a:pt x="2320" y="4729"/>
                  </a:cubicBezTo>
                  <a:cubicBezTo>
                    <a:pt x="2159" y="4551"/>
                    <a:pt x="2159" y="4283"/>
                    <a:pt x="2320" y="4123"/>
                  </a:cubicBezTo>
                  <a:lnTo>
                    <a:pt x="2891" y="3534"/>
                  </a:lnTo>
                  <a:lnTo>
                    <a:pt x="2320" y="2963"/>
                  </a:lnTo>
                  <a:cubicBezTo>
                    <a:pt x="2159" y="2784"/>
                    <a:pt x="2159" y="2517"/>
                    <a:pt x="2320" y="2356"/>
                  </a:cubicBezTo>
                  <a:cubicBezTo>
                    <a:pt x="2400" y="2267"/>
                    <a:pt x="2507" y="2222"/>
                    <a:pt x="2616" y="2222"/>
                  </a:cubicBezTo>
                  <a:cubicBezTo>
                    <a:pt x="2726" y="2222"/>
                    <a:pt x="2837" y="2267"/>
                    <a:pt x="2926" y="2356"/>
                  </a:cubicBezTo>
                  <a:lnTo>
                    <a:pt x="3497" y="2927"/>
                  </a:lnTo>
                  <a:lnTo>
                    <a:pt x="4086" y="2356"/>
                  </a:lnTo>
                  <a:cubicBezTo>
                    <a:pt x="4166" y="2267"/>
                    <a:pt x="4273" y="2222"/>
                    <a:pt x="4383" y="2222"/>
                  </a:cubicBezTo>
                  <a:close/>
                  <a:moveTo>
                    <a:pt x="3490" y="5296"/>
                  </a:moveTo>
                  <a:cubicBezTo>
                    <a:pt x="3711" y="5296"/>
                    <a:pt x="3891" y="5463"/>
                    <a:pt x="3908" y="5675"/>
                  </a:cubicBezTo>
                  <a:cubicBezTo>
                    <a:pt x="3908" y="5693"/>
                    <a:pt x="4140" y="7459"/>
                    <a:pt x="5174" y="8226"/>
                  </a:cubicBezTo>
                  <a:cubicBezTo>
                    <a:pt x="5353" y="8369"/>
                    <a:pt x="5406" y="8637"/>
                    <a:pt x="5264" y="8815"/>
                  </a:cubicBezTo>
                  <a:cubicBezTo>
                    <a:pt x="5174" y="8940"/>
                    <a:pt x="5050" y="8994"/>
                    <a:pt x="4907" y="8994"/>
                  </a:cubicBezTo>
                  <a:cubicBezTo>
                    <a:pt x="4818" y="8994"/>
                    <a:pt x="4728" y="8976"/>
                    <a:pt x="4657" y="8904"/>
                  </a:cubicBezTo>
                  <a:cubicBezTo>
                    <a:pt x="3319" y="7923"/>
                    <a:pt x="3069" y="5853"/>
                    <a:pt x="3051" y="5782"/>
                  </a:cubicBezTo>
                  <a:cubicBezTo>
                    <a:pt x="3033" y="5532"/>
                    <a:pt x="3194" y="5318"/>
                    <a:pt x="3426" y="5300"/>
                  </a:cubicBezTo>
                  <a:cubicBezTo>
                    <a:pt x="3447" y="5297"/>
                    <a:pt x="3469" y="5296"/>
                    <a:pt x="3490" y="5296"/>
                  </a:cubicBezTo>
                  <a:close/>
                  <a:moveTo>
                    <a:pt x="7030" y="8405"/>
                  </a:moveTo>
                  <a:cubicBezTo>
                    <a:pt x="7762" y="8405"/>
                    <a:pt x="8350" y="8994"/>
                    <a:pt x="8350" y="9707"/>
                  </a:cubicBezTo>
                  <a:cubicBezTo>
                    <a:pt x="8350" y="10439"/>
                    <a:pt x="7762" y="11028"/>
                    <a:pt x="7030" y="11028"/>
                  </a:cubicBezTo>
                  <a:cubicBezTo>
                    <a:pt x="6316" y="11028"/>
                    <a:pt x="5728" y="10439"/>
                    <a:pt x="5728" y="9707"/>
                  </a:cubicBezTo>
                  <a:cubicBezTo>
                    <a:pt x="5728" y="8994"/>
                    <a:pt x="6316" y="8405"/>
                    <a:pt x="7030" y="8405"/>
                  </a:cubicBezTo>
                  <a:close/>
                  <a:moveTo>
                    <a:pt x="857" y="1"/>
                  </a:moveTo>
                  <a:cubicBezTo>
                    <a:pt x="375" y="1"/>
                    <a:pt x="0" y="376"/>
                    <a:pt x="0" y="857"/>
                  </a:cubicBezTo>
                  <a:lnTo>
                    <a:pt x="0" y="12384"/>
                  </a:lnTo>
                  <a:cubicBezTo>
                    <a:pt x="0" y="12865"/>
                    <a:pt x="375" y="13258"/>
                    <a:pt x="857" y="13258"/>
                  </a:cubicBezTo>
                  <a:lnTo>
                    <a:pt x="9724" y="13258"/>
                  </a:lnTo>
                  <a:cubicBezTo>
                    <a:pt x="10206" y="13258"/>
                    <a:pt x="10599" y="12865"/>
                    <a:pt x="10599" y="12384"/>
                  </a:cubicBezTo>
                  <a:lnTo>
                    <a:pt x="10599" y="857"/>
                  </a:lnTo>
                  <a:cubicBezTo>
                    <a:pt x="10599" y="376"/>
                    <a:pt x="10206" y="1"/>
                    <a:pt x="9724" y="1"/>
                  </a:cubicBezTo>
                  <a:lnTo>
                    <a:pt x="8333" y="1"/>
                  </a:lnTo>
                  <a:lnTo>
                    <a:pt x="8333" y="893"/>
                  </a:lnTo>
                  <a:cubicBezTo>
                    <a:pt x="8333" y="1125"/>
                    <a:pt x="8136" y="1321"/>
                    <a:pt x="7904" y="1321"/>
                  </a:cubicBezTo>
                  <a:lnTo>
                    <a:pt x="2623" y="1321"/>
                  </a:lnTo>
                  <a:cubicBezTo>
                    <a:pt x="2391" y="1321"/>
                    <a:pt x="2195" y="1125"/>
                    <a:pt x="2195" y="893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6"/>
          <p:cNvGrpSpPr/>
          <p:nvPr/>
        </p:nvGrpSpPr>
        <p:grpSpPr>
          <a:xfrm>
            <a:off x="4865343" y="3600705"/>
            <a:ext cx="336719" cy="241884"/>
            <a:chOff x="4436050" y="3405025"/>
            <a:chExt cx="365800" cy="262775"/>
          </a:xfrm>
        </p:grpSpPr>
        <p:sp>
          <p:nvSpPr>
            <p:cNvPr id="446" name="Google Shape;446;p46"/>
            <p:cNvSpPr/>
            <p:nvPr/>
          </p:nvSpPr>
          <p:spPr>
            <a:xfrm>
              <a:off x="4436050" y="3644125"/>
              <a:ext cx="153475" cy="23675"/>
            </a:xfrm>
            <a:custGeom>
              <a:avLst/>
              <a:gdLst/>
              <a:ahLst/>
              <a:cxnLst/>
              <a:rect l="l" t="t" r="r" b="b"/>
              <a:pathLst>
                <a:path w="6139" h="947" extrusionOk="0">
                  <a:moveTo>
                    <a:pt x="0" y="0"/>
                  </a:moveTo>
                  <a:lnTo>
                    <a:pt x="0" y="946"/>
                  </a:lnTo>
                  <a:lnTo>
                    <a:pt x="6138" y="946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4647025" y="3644125"/>
              <a:ext cx="153475" cy="23675"/>
            </a:xfrm>
            <a:custGeom>
              <a:avLst/>
              <a:gdLst/>
              <a:ahLst/>
              <a:cxnLst/>
              <a:rect l="l" t="t" r="r" b="b"/>
              <a:pathLst>
                <a:path w="6139" h="947" extrusionOk="0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4541750" y="3565625"/>
              <a:ext cx="153475" cy="23650"/>
            </a:xfrm>
            <a:custGeom>
              <a:avLst/>
              <a:gdLst/>
              <a:ahLst/>
              <a:cxnLst/>
              <a:rect l="l" t="t" r="r" b="b"/>
              <a:pathLst>
                <a:path w="6139" h="946" extrusionOk="0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4541750" y="3405025"/>
              <a:ext cx="153475" cy="147225"/>
            </a:xfrm>
            <a:custGeom>
              <a:avLst/>
              <a:gdLst/>
              <a:ahLst/>
              <a:cxnLst/>
              <a:rect l="l" t="t" r="r" b="b"/>
              <a:pathLst>
                <a:path w="6139" h="5889" extrusionOk="0">
                  <a:moveTo>
                    <a:pt x="929" y="1"/>
                  </a:moveTo>
                  <a:lnTo>
                    <a:pt x="929" y="1375"/>
                  </a:lnTo>
                  <a:cubicBezTo>
                    <a:pt x="929" y="2035"/>
                    <a:pt x="572" y="2624"/>
                    <a:pt x="1" y="2945"/>
                  </a:cubicBezTo>
                  <a:lnTo>
                    <a:pt x="1" y="5889"/>
                  </a:lnTo>
                  <a:lnTo>
                    <a:pt x="6139" y="5889"/>
                  </a:lnTo>
                  <a:lnTo>
                    <a:pt x="6139" y="2945"/>
                  </a:lnTo>
                  <a:cubicBezTo>
                    <a:pt x="5550" y="2624"/>
                    <a:pt x="5193" y="2035"/>
                    <a:pt x="5193" y="1375"/>
                  </a:cubicBezTo>
                  <a:lnTo>
                    <a:pt x="5193" y="1"/>
                  </a:lnTo>
                  <a:lnTo>
                    <a:pt x="4925" y="1"/>
                  </a:lnTo>
                  <a:cubicBezTo>
                    <a:pt x="4783" y="875"/>
                    <a:pt x="4051" y="1517"/>
                    <a:pt x="3123" y="1517"/>
                  </a:cubicBezTo>
                  <a:cubicBezTo>
                    <a:pt x="2213" y="1517"/>
                    <a:pt x="1464" y="875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4648375" y="3483550"/>
              <a:ext cx="153475" cy="145875"/>
            </a:xfrm>
            <a:custGeom>
              <a:avLst/>
              <a:gdLst/>
              <a:ahLst/>
              <a:cxnLst/>
              <a:rect l="l" t="t" r="r" b="b"/>
              <a:pathLst>
                <a:path w="6139" h="5835" extrusionOk="0">
                  <a:moveTo>
                    <a:pt x="4800" y="0"/>
                  </a:moveTo>
                  <a:cubicBezTo>
                    <a:pt x="4675" y="874"/>
                    <a:pt x="3943" y="1517"/>
                    <a:pt x="3051" y="1517"/>
                  </a:cubicBezTo>
                  <a:cubicBezTo>
                    <a:pt x="2837" y="1517"/>
                    <a:pt x="2641" y="1481"/>
                    <a:pt x="2463" y="1428"/>
                  </a:cubicBezTo>
                  <a:lnTo>
                    <a:pt x="2463" y="4514"/>
                  </a:lnTo>
                  <a:cubicBezTo>
                    <a:pt x="2463" y="4675"/>
                    <a:pt x="2320" y="4818"/>
                    <a:pt x="2159" y="4818"/>
                  </a:cubicBezTo>
                  <a:lnTo>
                    <a:pt x="0" y="4818"/>
                  </a:lnTo>
                  <a:lnTo>
                    <a:pt x="0" y="5835"/>
                  </a:lnTo>
                  <a:lnTo>
                    <a:pt x="6138" y="5835"/>
                  </a:lnTo>
                  <a:lnTo>
                    <a:pt x="6138" y="2908"/>
                  </a:lnTo>
                  <a:cubicBezTo>
                    <a:pt x="5567" y="2587"/>
                    <a:pt x="5210" y="1999"/>
                    <a:pt x="5210" y="1338"/>
                  </a:cubicBezTo>
                  <a:lnTo>
                    <a:pt x="5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4436050" y="3483550"/>
              <a:ext cx="153475" cy="147225"/>
            </a:xfrm>
            <a:custGeom>
              <a:avLst/>
              <a:gdLst/>
              <a:ahLst/>
              <a:cxnLst/>
              <a:rect l="l" t="t" r="r" b="b"/>
              <a:pathLst>
                <a:path w="6139" h="5889" extrusionOk="0">
                  <a:moveTo>
                    <a:pt x="928" y="0"/>
                  </a:moveTo>
                  <a:lnTo>
                    <a:pt x="928" y="1374"/>
                  </a:lnTo>
                  <a:cubicBezTo>
                    <a:pt x="928" y="2034"/>
                    <a:pt x="571" y="2641"/>
                    <a:pt x="0" y="2944"/>
                  </a:cubicBezTo>
                  <a:lnTo>
                    <a:pt x="0" y="5888"/>
                  </a:lnTo>
                  <a:lnTo>
                    <a:pt x="6138" y="5888"/>
                  </a:lnTo>
                  <a:lnTo>
                    <a:pt x="6138" y="4818"/>
                  </a:lnTo>
                  <a:lnTo>
                    <a:pt x="3979" y="4818"/>
                  </a:lnTo>
                  <a:cubicBezTo>
                    <a:pt x="3818" y="4818"/>
                    <a:pt x="3676" y="4675"/>
                    <a:pt x="3676" y="4514"/>
                  </a:cubicBezTo>
                  <a:lnTo>
                    <a:pt x="3676" y="1428"/>
                  </a:lnTo>
                  <a:cubicBezTo>
                    <a:pt x="3497" y="1481"/>
                    <a:pt x="3301" y="1517"/>
                    <a:pt x="3105" y="1517"/>
                  </a:cubicBezTo>
                  <a:cubicBezTo>
                    <a:pt x="2195" y="1517"/>
                    <a:pt x="1481" y="874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6"/>
          <p:cNvGrpSpPr/>
          <p:nvPr/>
        </p:nvGrpSpPr>
        <p:grpSpPr>
          <a:xfrm>
            <a:off x="4865323" y="1882955"/>
            <a:ext cx="336696" cy="339892"/>
            <a:chOff x="2667400" y="1963500"/>
            <a:chExt cx="360875" cy="364300"/>
          </a:xfrm>
        </p:grpSpPr>
        <p:sp>
          <p:nvSpPr>
            <p:cNvPr id="453" name="Google Shape;453;p46"/>
            <p:cNvSpPr/>
            <p:nvPr/>
          </p:nvSpPr>
          <p:spPr>
            <a:xfrm>
              <a:off x="2900675" y="2094500"/>
              <a:ext cx="83000" cy="96375"/>
            </a:xfrm>
            <a:custGeom>
              <a:avLst/>
              <a:gdLst/>
              <a:ahLst/>
              <a:cxnLst/>
              <a:rect l="l" t="t" r="r" b="b"/>
              <a:pathLst>
                <a:path w="3320" h="3855" extrusionOk="0">
                  <a:moveTo>
                    <a:pt x="1303" y="0"/>
                  </a:moveTo>
                  <a:cubicBezTo>
                    <a:pt x="1268" y="1267"/>
                    <a:pt x="804" y="2480"/>
                    <a:pt x="1" y="3462"/>
                  </a:cubicBezTo>
                  <a:lnTo>
                    <a:pt x="393" y="3854"/>
                  </a:lnTo>
                  <a:lnTo>
                    <a:pt x="3319" y="928"/>
                  </a:lnTo>
                  <a:cubicBezTo>
                    <a:pt x="2713" y="446"/>
                    <a:pt x="2017" y="143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2929675" y="2136875"/>
              <a:ext cx="96375" cy="82975"/>
            </a:xfrm>
            <a:custGeom>
              <a:avLst/>
              <a:gdLst/>
              <a:ahLst/>
              <a:cxnLst/>
              <a:rect l="l" t="t" r="r" b="b"/>
              <a:pathLst>
                <a:path w="3855" h="3319" extrusionOk="0">
                  <a:moveTo>
                    <a:pt x="2927" y="0"/>
                  </a:moveTo>
                  <a:lnTo>
                    <a:pt x="1" y="2926"/>
                  </a:lnTo>
                  <a:lnTo>
                    <a:pt x="393" y="3319"/>
                  </a:lnTo>
                  <a:cubicBezTo>
                    <a:pt x="1374" y="2516"/>
                    <a:pt x="2588" y="2052"/>
                    <a:pt x="3855" y="2016"/>
                  </a:cubicBezTo>
                  <a:cubicBezTo>
                    <a:pt x="3712" y="1285"/>
                    <a:pt x="3391" y="589"/>
                    <a:pt x="2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2837350" y="2229200"/>
              <a:ext cx="82975" cy="96375"/>
            </a:xfrm>
            <a:custGeom>
              <a:avLst/>
              <a:gdLst/>
              <a:ahLst/>
              <a:cxnLst/>
              <a:rect l="l" t="t" r="r" b="b"/>
              <a:pathLst>
                <a:path w="3319" h="3855" extrusionOk="0">
                  <a:moveTo>
                    <a:pt x="2926" y="1"/>
                  </a:moveTo>
                  <a:lnTo>
                    <a:pt x="0" y="2927"/>
                  </a:lnTo>
                  <a:cubicBezTo>
                    <a:pt x="589" y="3391"/>
                    <a:pt x="1285" y="3712"/>
                    <a:pt x="2016" y="3855"/>
                  </a:cubicBezTo>
                  <a:cubicBezTo>
                    <a:pt x="2052" y="2588"/>
                    <a:pt x="2516" y="1357"/>
                    <a:pt x="3319" y="393"/>
                  </a:cubicBez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2958675" y="2214050"/>
              <a:ext cx="69600" cy="69150"/>
            </a:xfrm>
            <a:custGeom>
              <a:avLst/>
              <a:gdLst/>
              <a:ahLst/>
              <a:cxnLst/>
              <a:rect l="l" t="t" r="r" b="b"/>
              <a:pathLst>
                <a:path w="2784" h="2766" extrusionOk="0">
                  <a:moveTo>
                    <a:pt x="2784" y="0"/>
                  </a:moveTo>
                  <a:cubicBezTo>
                    <a:pt x="1767" y="18"/>
                    <a:pt x="785" y="375"/>
                    <a:pt x="0" y="999"/>
                  </a:cubicBezTo>
                  <a:lnTo>
                    <a:pt x="1767" y="2766"/>
                  </a:lnTo>
                  <a:cubicBezTo>
                    <a:pt x="2391" y="1981"/>
                    <a:pt x="2748" y="1017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2837350" y="2092250"/>
              <a:ext cx="69150" cy="69625"/>
            </a:xfrm>
            <a:custGeom>
              <a:avLst/>
              <a:gdLst/>
              <a:ahLst/>
              <a:cxnLst/>
              <a:rect l="l" t="t" r="r" b="b"/>
              <a:pathLst>
                <a:path w="2766" h="2785" extrusionOk="0">
                  <a:moveTo>
                    <a:pt x="2766" y="1"/>
                  </a:moveTo>
                  <a:lnTo>
                    <a:pt x="2766" y="1"/>
                  </a:lnTo>
                  <a:cubicBezTo>
                    <a:pt x="1784" y="37"/>
                    <a:pt x="803" y="376"/>
                    <a:pt x="0" y="1018"/>
                  </a:cubicBezTo>
                  <a:lnTo>
                    <a:pt x="1767" y="2784"/>
                  </a:lnTo>
                  <a:cubicBezTo>
                    <a:pt x="2391" y="1999"/>
                    <a:pt x="2748" y="1018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2914950" y="2258200"/>
              <a:ext cx="68725" cy="69600"/>
            </a:xfrm>
            <a:custGeom>
              <a:avLst/>
              <a:gdLst/>
              <a:ahLst/>
              <a:cxnLst/>
              <a:rect l="l" t="t" r="r" b="b"/>
              <a:pathLst>
                <a:path w="2749" h="2784" extrusionOk="0">
                  <a:moveTo>
                    <a:pt x="982" y="0"/>
                  </a:moveTo>
                  <a:cubicBezTo>
                    <a:pt x="358" y="786"/>
                    <a:pt x="1" y="1767"/>
                    <a:pt x="1" y="2784"/>
                  </a:cubicBezTo>
                  <a:cubicBezTo>
                    <a:pt x="1000" y="2748"/>
                    <a:pt x="1963" y="2391"/>
                    <a:pt x="2748" y="1767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2792725" y="2136875"/>
              <a:ext cx="69625" cy="68725"/>
            </a:xfrm>
            <a:custGeom>
              <a:avLst/>
              <a:gdLst/>
              <a:ahLst/>
              <a:cxnLst/>
              <a:rect l="l" t="t" r="r" b="b"/>
              <a:pathLst>
                <a:path w="2785" h="2749" extrusionOk="0">
                  <a:moveTo>
                    <a:pt x="1018" y="0"/>
                  </a:moveTo>
                  <a:cubicBezTo>
                    <a:pt x="376" y="803"/>
                    <a:pt x="37" y="1767"/>
                    <a:pt x="1" y="2748"/>
                  </a:cubicBezTo>
                  <a:cubicBezTo>
                    <a:pt x="1018" y="2748"/>
                    <a:pt x="1999" y="2391"/>
                    <a:pt x="2784" y="1767"/>
                  </a:cubicBezTo>
                  <a:lnTo>
                    <a:pt x="1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2794975" y="2200200"/>
              <a:ext cx="96375" cy="83000"/>
            </a:xfrm>
            <a:custGeom>
              <a:avLst/>
              <a:gdLst/>
              <a:ahLst/>
              <a:cxnLst/>
              <a:rect l="l" t="t" r="r" b="b"/>
              <a:pathLst>
                <a:path w="3855" h="3320" extrusionOk="0">
                  <a:moveTo>
                    <a:pt x="3462" y="1"/>
                  </a:moveTo>
                  <a:cubicBezTo>
                    <a:pt x="2498" y="804"/>
                    <a:pt x="1267" y="1268"/>
                    <a:pt x="0" y="1303"/>
                  </a:cubicBezTo>
                  <a:cubicBezTo>
                    <a:pt x="143" y="2017"/>
                    <a:pt x="446" y="2713"/>
                    <a:pt x="928" y="3320"/>
                  </a:cubicBezTo>
                  <a:lnTo>
                    <a:pt x="3854" y="393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2667400" y="1963500"/>
              <a:ext cx="306900" cy="277325"/>
            </a:xfrm>
            <a:custGeom>
              <a:avLst/>
              <a:gdLst/>
              <a:ahLst/>
              <a:cxnLst/>
              <a:rect l="l" t="t" r="r" b="b"/>
              <a:pathLst>
                <a:path w="12276" h="11093" extrusionOk="0">
                  <a:moveTo>
                    <a:pt x="3192" y="0"/>
                  </a:moveTo>
                  <a:cubicBezTo>
                    <a:pt x="2452" y="0"/>
                    <a:pt x="1632" y="124"/>
                    <a:pt x="749" y="441"/>
                  </a:cubicBezTo>
                  <a:cubicBezTo>
                    <a:pt x="535" y="512"/>
                    <a:pt x="393" y="708"/>
                    <a:pt x="393" y="940"/>
                  </a:cubicBezTo>
                  <a:cubicBezTo>
                    <a:pt x="393" y="1154"/>
                    <a:pt x="535" y="1368"/>
                    <a:pt x="749" y="1440"/>
                  </a:cubicBezTo>
                  <a:cubicBezTo>
                    <a:pt x="767" y="1458"/>
                    <a:pt x="2016" y="1939"/>
                    <a:pt x="2123" y="3795"/>
                  </a:cubicBezTo>
                  <a:lnTo>
                    <a:pt x="607" y="3795"/>
                  </a:lnTo>
                  <a:cubicBezTo>
                    <a:pt x="321" y="3795"/>
                    <a:pt x="89" y="4027"/>
                    <a:pt x="71" y="4312"/>
                  </a:cubicBezTo>
                  <a:cubicBezTo>
                    <a:pt x="71" y="4366"/>
                    <a:pt x="0" y="5793"/>
                    <a:pt x="428" y="7328"/>
                  </a:cubicBezTo>
                  <a:cubicBezTo>
                    <a:pt x="1035" y="9469"/>
                    <a:pt x="2480" y="10771"/>
                    <a:pt x="4264" y="11093"/>
                  </a:cubicBezTo>
                  <a:cubicBezTo>
                    <a:pt x="3872" y="9290"/>
                    <a:pt x="4372" y="7328"/>
                    <a:pt x="5763" y="5936"/>
                  </a:cubicBezTo>
                  <a:cubicBezTo>
                    <a:pt x="6852" y="4847"/>
                    <a:pt x="8280" y="4305"/>
                    <a:pt x="9706" y="4305"/>
                  </a:cubicBezTo>
                  <a:cubicBezTo>
                    <a:pt x="10571" y="4305"/>
                    <a:pt x="11435" y="4504"/>
                    <a:pt x="12222" y="4901"/>
                  </a:cubicBezTo>
                  <a:cubicBezTo>
                    <a:pt x="12258" y="4562"/>
                    <a:pt x="12276" y="3866"/>
                    <a:pt x="11919" y="3081"/>
                  </a:cubicBezTo>
                  <a:cubicBezTo>
                    <a:pt x="11509" y="2136"/>
                    <a:pt x="10456" y="887"/>
                    <a:pt x="7851" y="262"/>
                  </a:cubicBezTo>
                  <a:cubicBezTo>
                    <a:pt x="7810" y="252"/>
                    <a:pt x="7768" y="247"/>
                    <a:pt x="7726" y="247"/>
                  </a:cubicBezTo>
                  <a:cubicBezTo>
                    <a:pt x="7546" y="247"/>
                    <a:pt x="7363" y="338"/>
                    <a:pt x="7262" y="512"/>
                  </a:cubicBezTo>
                  <a:cubicBezTo>
                    <a:pt x="7208" y="583"/>
                    <a:pt x="7191" y="690"/>
                    <a:pt x="7191" y="797"/>
                  </a:cubicBezTo>
                  <a:lnTo>
                    <a:pt x="7191" y="1315"/>
                  </a:lnTo>
                  <a:cubicBezTo>
                    <a:pt x="6905" y="1101"/>
                    <a:pt x="6548" y="887"/>
                    <a:pt x="6138" y="690"/>
                  </a:cubicBezTo>
                  <a:cubicBezTo>
                    <a:pt x="5416" y="335"/>
                    <a:pt x="441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674</Words>
  <Application>Microsoft Macintosh PowerPoint</Application>
  <PresentationFormat>如螢幕大小 (16:9)</PresentationFormat>
  <Paragraphs>194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Times New Roman</vt:lpstr>
      <vt:lpstr>Roboto</vt:lpstr>
      <vt:lpstr>Wingdings</vt:lpstr>
      <vt:lpstr>Arial</vt:lpstr>
      <vt:lpstr>Alfa Slab One</vt:lpstr>
      <vt:lpstr>Basketball Training Center by Slidesgo</vt:lpstr>
      <vt:lpstr>BASKETBALL Locate APP</vt:lpstr>
      <vt:lpstr>About Me</vt:lpstr>
      <vt:lpstr>INTRODUCTION</vt:lpstr>
      <vt:lpstr>Goal &amp; Mission</vt:lpstr>
      <vt:lpstr>CUSTOMER SEGMENTS</vt:lpstr>
      <vt:lpstr>APP Function</vt:lpstr>
      <vt:lpstr>Registration 註冊</vt:lpstr>
      <vt:lpstr>APP MAIN PAGE</vt:lpstr>
      <vt:lpstr>Channel 推廣</vt:lpstr>
      <vt:lpstr> 合作</vt:lpstr>
      <vt:lpstr>集點</vt:lpstr>
      <vt:lpstr>點數兌換</vt:lpstr>
      <vt:lpstr>收益</vt:lpstr>
      <vt:lpstr>COST 花費</vt:lpstr>
      <vt:lpstr>COST</vt:lpstr>
      <vt:lpstr>徵人啟事</vt:lpstr>
      <vt:lpstr>WHY CHOOSE US ?</vt:lpstr>
      <vt:lpstr>WHAT DO YOU DO?</vt:lpstr>
      <vt:lpstr>必備條件</vt:lpstr>
      <vt:lpstr>薪水給付方式</vt:lpstr>
      <vt:lpstr>如果你就是我在找的那個人… 請馬上聯絡我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Locate APP</dc:title>
  <cp:lastModifiedBy>Yu-Ting Mao</cp:lastModifiedBy>
  <cp:revision>12</cp:revision>
  <dcterms:modified xsi:type="dcterms:W3CDTF">2022-02-23T21:55:53Z</dcterms:modified>
</cp:coreProperties>
</file>