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tcY1od/jQrBQy/jjeWb+Vrmw+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rt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פנורמית עם כיתוב">
  <p:cSld name="תמונה פנורמית עם כיתוב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8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כיתוב" showMasterSp="0">
  <p:cSld name="כותרת וכיתוב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9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ציטוט עם כיתוב" showMasterSp="0">
  <p:cSld name="ציטוט עם כיתוב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0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960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20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2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רטיס שם" showMasterSp="0">
  <p:cSld name="כרטיס שם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1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עמודות">
  <p:cSld name="3 עמודות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22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22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22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22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22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22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עמודת 3 תמונות">
  <p:cSld name="עמודת 3 תמונות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23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09" name="Google Shape;209;p23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23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23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2" name="Google Shape;212;p23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23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23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215" name="Google Shape;215;p23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23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25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25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25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25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11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11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1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1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1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3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rtl="1" algn="r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rtl="1" algn="r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rtl="1" algn="r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1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16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rtl="1" algn="r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7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1" algn="r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rtl="1" algn="r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1" algn="r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rtl="1" algn="r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8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8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1" algn="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/>
          <p:nvPr>
            <p:ph type="ctrTitle"/>
          </p:nvPr>
        </p:nvSpPr>
        <p:spPr>
          <a:xfrm>
            <a:off x="1524000" y="1122363"/>
            <a:ext cx="9144000" cy="17922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b="1" lang="iw-IL"/>
              <a:t>כתיבת רכיב להצגת סטטיסטיקות על מילים במאגר</a:t>
            </a:r>
            <a:endParaRPr/>
          </a:p>
        </p:txBody>
      </p:sp>
      <p:sp>
        <p:nvSpPr>
          <p:cNvPr id="250" name="Google Shape;250;p1"/>
          <p:cNvSpPr txBox="1"/>
          <p:nvPr/>
        </p:nvSpPr>
        <p:spPr>
          <a:xfrm>
            <a:off x="6000750" y="4314826"/>
            <a:ext cx="456247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מגישים: תם גרונדלנד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דניס ירושצ'וק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iw-IL"/>
              <a:t>צילומי מסך של הפלט (פונקציה מספר 1)</a:t>
            </a:r>
            <a:endParaRPr/>
          </a:p>
        </p:txBody>
      </p:sp>
      <p:sp>
        <p:nvSpPr>
          <p:cNvPr id="261" name="Google Shape;261;p3"/>
          <p:cNvSpPr txBox="1"/>
          <p:nvPr/>
        </p:nvSpPr>
        <p:spPr>
          <a:xfrm>
            <a:off x="5902960" y="2074378"/>
            <a:ext cx="58013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1: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מציאת מילה קיימת במאגרים אך היא מילת  Stop-word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3"/>
          <p:cNvSpPr txBox="1"/>
          <p:nvPr/>
        </p:nvSpPr>
        <p:spPr>
          <a:xfrm>
            <a:off x="7487920" y="3130256"/>
            <a:ext cx="4216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2: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הכנסת מילה שלא קיימת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3317241" y="4490525"/>
            <a:ext cx="29057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3: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הכנסת מילה קיימת שהיא לא stop-word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4" name="Google Shape;26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" y="1874738"/>
            <a:ext cx="605790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1880" y="3680838"/>
            <a:ext cx="4339590" cy="145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975" y="5228415"/>
            <a:ext cx="4295775" cy="15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iw-IL"/>
              <a:t>צילומי מסך של הפלט (פונקציה מספר 2)</a:t>
            </a:r>
            <a:endParaRPr/>
          </a:p>
        </p:txBody>
      </p:sp>
      <p:sp>
        <p:nvSpPr>
          <p:cNvPr id="272" name="Google Shape;272;p4"/>
          <p:cNvSpPr txBox="1"/>
          <p:nvPr/>
        </p:nvSpPr>
        <p:spPr>
          <a:xfrm>
            <a:off x="213360" y="2184400"/>
            <a:ext cx="63601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1: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מילה אשר מופיע במספר מסמכים </a:t>
            </a:r>
            <a:endParaRPr/>
          </a:p>
        </p:txBody>
      </p:sp>
      <p:pic>
        <p:nvPicPr>
          <p:cNvPr id="273" name="Google Shape;2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" y="2943225"/>
            <a:ext cx="7772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iw-IL"/>
              <a:t>צילומי מסך של הפלט (פונקציה מספר 3)</a:t>
            </a:r>
            <a:endParaRPr/>
          </a:p>
        </p:txBody>
      </p:sp>
      <p:sp>
        <p:nvSpPr>
          <p:cNvPr id="279" name="Google Shape;279;p5"/>
          <p:cNvSpPr txBox="1"/>
          <p:nvPr/>
        </p:nvSpPr>
        <p:spPr>
          <a:xfrm>
            <a:off x="1529079" y="3251200"/>
            <a:ext cx="45821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הכנסת מילה וחלקות המילה לקבוצות של 3 על פי N=3</a:t>
            </a:r>
            <a:endParaRPr/>
          </a:p>
        </p:txBody>
      </p:sp>
      <p:pic>
        <p:nvPicPr>
          <p:cNvPr id="280" name="Google Shape;2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079" y="4174530"/>
            <a:ext cx="5543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iw-IL"/>
              <a:t>צילומי מסך של הפלט (פונקציה מספר 4)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1107440" y="2946400"/>
            <a:ext cx="56591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דוגמה 1: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הצגת כמות הפעמים שהמילה מופיעה בכל מסמך</a:t>
            </a:r>
            <a:endParaRPr/>
          </a:p>
        </p:txBody>
      </p:sp>
      <p:pic>
        <p:nvPicPr>
          <p:cNvPr id="287" name="Google Shape;2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440" y="3743325"/>
            <a:ext cx="78486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iw-IL"/>
              <a:t>N-gram</a:t>
            </a:r>
            <a:endParaRPr/>
          </a:p>
        </p:txBody>
      </p:sp>
      <p:sp>
        <p:nvSpPr>
          <p:cNvPr id="293" name="Google Shape;293;p7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iw-IL"/>
              <a:t>השימושים שיש לשיטת n-gram: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w-IL"/>
              <a:t>1. על מנת לחשב דמיון בין מילים יש לפרק את המילה לקבוצות בגודל N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w-IL"/>
              <a:t>2. לעזור לקרוא רצף DNA</a:t>
            </a:r>
            <a:endParaRPr/>
          </a:p>
          <a:p>
            <a:pPr indent="0" lvl="0" marL="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w-IL"/>
              <a:t>3. עוזר לתיקון שגיאות כתיב</a:t>
            </a:r>
            <a:endParaRPr/>
          </a:p>
          <a:p>
            <a:pPr indent="-251459" lvl="0" marL="342900" rtl="1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יונים - חדר ישיבות">
  <a:themeElements>
    <a:clrScheme name="יונים - חדר ישיבות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2022-05-22T17:38:07Z</dcterms:created>
  <dc:creator>תום</dc:creator>
</cp:coreProperties>
</file>