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7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0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4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7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9109-4CD1-CC48-9028-72E71CA9A79B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C066-9CBE-A840-BBDA-9CB5ABA2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comunicación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POP 3 Proxy</a:t>
            </a:r>
          </a:p>
        </p:txBody>
      </p:sp>
    </p:spTree>
    <p:extLst>
      <p:ext uri="{BB962C8B-B14F-4D97-AF65-F5344CB8AC3E}">
        <p14:creationId xmlns:p14="http://schemas.microsoft.com/office/powerpoint/2010/main" val="88140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95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Protocolos de comunicación</vt:lpstr>
      <vt:lpstr>PowerPoint Presentation</vt:lpstr>
    </vt:vector>
  </TitlesOfParts>
  <Company>ITBA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de comunicación</dc:title>
  <dc:creator>Tomas Mehdi</dc:creator>
  <cp:lastModifiedBy>Tomas Mehdi</cp:lastModifiedBy>
  <cp:revision>3</cp:revision>
  <dcterms:created xsi:type="dcterms:W3CDTF">2012-10-25T16:57:14Z</dcterms:created>
  <dcterms:modified xsi:type="dcterms:W3CDTF">2012-10-30T16:04:42Z</dcterms:modified>
</cp:coreProperties>
</file>