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4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4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0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5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0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8EEB-50E5-42C1-8C75-86C5DF25C2D8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B67C-D2CA-4C7E-B36F-879335D12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3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87624" y="1052736"/>
            <a:ext cx="4949651" cy="3865339"/>
            <a:chOff x="1187624" y="1052736"/>
            <a:chExt cx="4949651" cy="3865339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8291804"/>
                </p:ext>
              </p:extLst>
            </p:nvPr>
          </p:nvGraphicFramePr>
          <p:xfrm>
            <a:off x="3005138" y="1938338"/>
            <a:ext cx="3132137" cy="297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Worksheet" r:id="rId3" imgW="3131926" imgH="2979286" progId="Excel.Sheet.12">
                    <p:embed/>
                  </p:oleObj>
                </mc:Choice>
                <mc:Fallback>
                  <p:oleObj name="Worksheet" r:id="rId3" imgW="3131926" imgH="2979286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05138" y="1938338"/>
                          <a:ext cx="3132137" cy="2979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2" y="1052736"/>
              <a:ext cx="3064097" cy="720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902894" y="2921642"/>
              <a:ext cx="2880322" cy="1014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187624" y="4592163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a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8079" y="1634313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b</a:t>
              </a:r>
              <a:endParaRPr lang="en-US" sz="1200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153011" y="4748570"/>
            <a:ext cx="0" cy="282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0340" y="5069345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/>
              <a:t>g</a:t>
            </a:r>
            <a:r>
              <a:rPr lang="en-ID" sz="1200" dirty="0" smtClean="0"/>
              <a:t>(1,1)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262047" y="191131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200" dirty="0" smtClean="0"/>
              <a:t>g(</a:t>
            </a:r>
            <a:r>
              <a:rPr lang="en-ID" sz="1200" dirty="0" err="1" smtClean="0"/>
              <a:t>n,m</a:t>
            </a:r>
            <a:r>
              <a:rPr lang="en-ID" sz="1200" dirty="0" smtClean="0"/>
              <a:t>)</a:t>
            </a:r>
            <a:endParaRPr lang="en-US" sz="12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999793" y="2053566"/>
            <a:ext cx="2482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8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547664" y="908720"/>
            <a:ext cx="4608661" cy="4158580"/>
            <a:chOff x="1547664" y="908720"/>
            <a:chExt cx="4608661" cy="415858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0000707"/>
                </p:ext>
              </p:extLst>
            </p:nvPr>
          </p:nvGraphicFramePr>
          <p:xfrm>
            <a:off x="2986088" y="1790700"/>
            <a:ext cx="3170237" cy="327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Worksheet" r:id="rId3" imgW="3169778" imgH="3276489" progId="Excel.Sheet.12">
                    <p:embed/>
                  </p:oleObj>
                </mc:Choice>
                <mc:Fallback>
                  <p:oleObj name="Worksheet" r:id="rId3" imgW="3169778" imgH="32764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6088" y="1790700"/>
                          <a:ext cx="3170237" cy="327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6910" y="2777626"/>
              <a:ext cx="2880322" cy="1014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908720"/>
              <a:ext cx="2936056" cy="720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547664" y="3789040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a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8078" y="1518001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706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547664" y="908720"/>
            <a:ext cx="4608661" cy="4158580"/>
            <a:chOff x="1547664" y="908720"/>
            <a:chExt cx="4608661" cy="4158580"/>
          </a:xfrm>
        </p:grpSpPr>
        <p:grpSp>
          <p:nvGrpSpPr>
            <p:cNvPr id="9" name="Group 8"/>
            <p:cNvGrpSpPr/>
            <p:nvPr/>
          </p:nvGrpSpPr>
          <p:grpSpPr>
            <a:xfrm>
              <a:off x="1979712" y="908720"/>
              <a:ext cx="4176613" cy="4158580"/>
              <a:chOff x="1979712" y="908720"/>
              <a:chExt cx="4176613" cy="4158580"/>
            </a:xfrm>
          </p:grpSpPr>
          <p:graphicFrame>
            <p:nvGraphicFramePr>
              <p:cNvPr id="4" name="Object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254683"/>
                  </p:ext>
                </p:extLst>
              </p:nvPr>
            </p:nvGraphicFramePr>
            <p:xfrm>
              <a:off x="2986088" y="1790700"/>
              <a:ext cx="3170237" cy="3276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name="Worksheet" r:id="rId3" imgW="3169778" imgH="3276489" progId="Excel.Sheet.12">
                      <p:embed/>
                    </p:oleObj>
                  </mc:Choice>
                  <mc:Fallback>
                    <p:oleObj name="Worksheet" r:id="rId3" imgW="3169778" imgH="3276489" progId="Excel.Sheet.12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986088" y="1790700"/>
                            <a:ext cx="3170237" cy="3276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" name="Straight Arrow Connector 4"/>
              <p:cNvCxnSpPr/>
              <p:nvPr/>
            </p:nvCxnSpPr>
            <p:spPr>
              <a:xfrm flipH="1">
                <a:off x="3419872" y="4422685"/>
                <a:ext cx="360040" cy="14953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7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1046910" y="2777626"/>
                <a:ext cx="2880322" cy="10147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1840" y="908720"/>
                <a:ext cx="2936056" cy="7200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547664" y="3789040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a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8078" y="1518001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547664" y="908720"/>
            <a:ext cx="4608661" cy="4158580"/>
            <a:chOff x="1547664" y="908720"/>
            <a:chExt cx="4608661" cy="415858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6910" y="2777626"/>
              <a:ext cx="2880322" cy="1014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908720"/>
              <a:ext cx="2936056" cy="720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547664" y="3789040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a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8078" y="1518001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b</a:t>
              </a:r>
              <a:endParaRPr lang="en-US" sz="1200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307637"/>
                </p:ext>
              </p:extLst>
            </p:nvPr>
          </p:nvGraphicFramePr>
          <p:xfrm>
            <a:off x="2986088" y="1790700"/>
            <a:ext cx="3170237" cy="327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Worksheet" r:id="rId5" imgW="3169778" imgH="3276489" progId="Excel.Sheet.12">
                    <p:embed/>
                  </p:oleObj>
                </mc:Choice>
                <mc:Fallback>
                  <p:oleObj name="Worksheet" r:id="rId5" imgW="3169778" imgH="32764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86088" y="1790700"/>
                          <a:ext cx="3170237" cy="327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636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47664" y="908720"/>
            <a:ext cx="4608661" cy="4158580"/>
            <a:chOff x="1547664" y="908720"/>
            <a:chExt cx="4608661" cy="415858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420657"/>
                </p:ext>
              </p:extLst>
            </p:nvPr>
          </p:nvGraphicFramePr>
          <p:xfrm>
            <a:off x="2986088" y="1790700"/>
            <a:ext cx="3170237" cy="327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Worksheet" r:id="rId3" imgW="3169778" imgH="3276489" progId="Excel.Sheet.12">
                    <p:embed/>
                  </p:oleObj>
                </mc:Choice>
                <mc:Fallback>
                  <p:oleObj name="Worksheet" r:id="rId3" imgW="3169778" imgH="3276489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86088" y="1790700"/>
                          <a:ext cx="3170237" cy="3276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46910" y="2777626"/>
              <a:ext cx="2880322" cy="1014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547664" y="3789040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a</a:t>
              </a:r>
              <a:endParaRPr lang="en-US" sz="1200" dirty="0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840" y="908720"/>
              <a:ext cx="2936056" cy="720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588078" y="1518001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200" dirty="0" smtClean="0"/>
                <a:t>Time series b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584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2020-10-04T19:28:43Z</dcterms:created>
  <dcterms:modified xsi:type="dcterms:W3CDTF">2020-10-04T19:59:24Z</dcterms:modified>
</cp:coreProperties>
</file>