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EC694-5DF4-CF0F-26AB-9F65F2E2F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3A43E-A302-ECD4-CA02-3EEE16379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13868-8BD4-46FF-1B73-41A7CBA77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C297-FE57-4687-B72B-A17B58D0D44F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F380B-8AFD-E85E-BC28-75F074F4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E34BB-2DC4-9D08-57EC-C5D83B42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7BE8-E200-422F-9D68-EC9C9433C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24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5986F-5FB5-7961-95C8-3DCAB6B0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AEC01-584C-04F9-B170-2F2711DDC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33D8-79E6-B25D-5793-EB6C1F23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C297-FE57-4687-B72B-A17B58D0D44F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E8EF8-FEC2-83CA-E13E-93F41A19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237FB-4902-2A1D-43BA-20F9BA60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7BE8-E200-422F-9D68-EC9C9433C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2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1D03A4-0DE7-FBDB-90D9-18839ABF82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51AB1-22B2-E889-87B0-ABFAFCE5E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24A79-9D28-338F-1669-A68BF18F1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C297-FE57-4687-B72B-A17B58D0D44F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349D9-D2BA-ABA0-B598-20E815AFC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E06BC-7549-CAD3-7773-F5DAA49B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7BE8-E200-422F-9D68-EC9C9433C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6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C94E-FE9B-F242-A79E-35EBA88B8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F136F-D1A6-B3CB-C12C-42F76A03C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01745-6A77-899A-893C-32CC0BD8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C297-FE57-4687-B72B-A17B58D0D44F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579ED-A649-DF77-0330-6ECE260A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62947-7543-2F2A-EB2B-215A55F8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7BE8-E200-422F-9D68-EC9C9433C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2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36D19-DE71-9693-333C-4577DC151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90CCA-9486-6A56-3621-DABA895F0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E9CBD-E082-2211-B3C0-F139B9F3F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C297-FE57-4687-B72B-A17B58D0D44F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501F4-41D2-DD81-7A9B-6915B986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482C7-1B35-5671-A115-1489FA7C3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7BE8-E200-422F-9D68-EC9C9433C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20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6CCB7-5738-C2F2-B76E-3F3AF240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760F7-B603-8B4B-77FF-227E022CD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B154C-7CF6-9CA2-A0D7-23EEE45A5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CF7CF-D41B-F77A-638E-A070D3B16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C297-FE57-4687-B72B-A17B58D0D44F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92007-A1D9-276F-49D0-FEF0F026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A1E67-0415-6D8D-5280-5AD151A32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7BE8-E200-422F-9D68-EC9C9433C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86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4E8ED-6757-509D-89FD-283A9C2E9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165EB-953A-A71A-B29A-3C4264FEF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FB97A-834D-3F8D-34EF-516B181B9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C26A16-92BE-B95E-4A06-3A83A2D87E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788FA-6E40-99E9-BD02-857F1D3FB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14B32-CCFC-4558-B2C7-5F4C252F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C297-FE57-4687-B72B-A17B58D0D44F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089EF3-0C1C-C7CC-6B42-63E4CF2C5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920C77-2B1D-9A88-C4B1-045AE9B9D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7BE8-E200-422F-9D68-EC9C9433C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94556-8631-7E61-46EC-742AC7FC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C7EFA-5E0B-E186-8D05-98762BDCF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C297-FE57-4687-B72B-A17B58D0D44F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36F79-3232-3B9B-FC18-1927D159D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8F017-4F4B-498F-2B8E-CB704952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7BE8-E200-422F-9D68-EC9C9433C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7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36567-FAAB-9767-5602-61DF7B2E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C297-FE57-4687-B72B-A17B58D0D44F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400EC0-9F14-CD17-3E6A-5B209DE16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84C63-A480-F512-EBDC-E0698AC80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7BE8-E200-422F-9D68-EC9C9433C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2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D2104-8D83-83B5-E632-1CCA50F64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9DAAE-9A57-F4E9-17F6-C2F4F751B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999AE-0F7A-3742-87E0-177A0DD01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AA803-5D30-A304-C49F-1CEFE911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C297-FE57-4687-B72B-A17B58D0D44F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B330D-773D-24BE-C376-2022378BB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F4514-DD3B-BE7B-C064-436FA403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7BE8-E200-422F-9D68-EC9C9433C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52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89EEF-55EC-AAC7-BD9F-C771602CF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B12B25-282E-A157-90D6-E44048EE2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D9162A-4E69-5671-1B94-BEB334A9D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8F6C6-358A-56CC-EF3D-933153B89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C297-FE57-4687-B72B-A17B58D0D44F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2A1FE-4DDD-6E32-C728-8942935C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1DCB1-65A0-B8DC-63B0-E540EE9D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67BE8-E200-422F-9D68-EC9C9433C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683237-A3C9-B035-54C6-286AF8F4C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84AE8-AB91-CA81-3572-F2A0E4AFB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89EEC-6133-958C-8F02-C7A74FEB3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7AC297-FE57-4687-B72B-A17B58D0D44F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E4B23-B263-AD6E-8AF3-E695621EB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547D2-A74B-00F2-C5C7-CF5D5E030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F67BE8-E200-422F-9D68-EC9C9433C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2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72D28FA-6ABA-AE63-6D30-A9240585329A}"/>
              </a:ext>
            </a:extLst>
          </p:cNvPr>
          <p:cNvSpPr/>
          <p:nvPr/>
        </p:nvSpPr>
        <p:spPr>
          <a:xfrm>
            <a:off x="5321808" y="3282696"/>
            <a:ext cx="1929383" cy="24597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2CC0F2-09B0-D721-9D0E-D71A3E870C3D}"/>
              </a:ext>
            </a:extLst>
          </p:cNvPr>
          <p:cNvSpPr/>
          <p:nvPr/>
        </p:nvSpPr>
        <p:spPr>
          <a:xfrm>
            <a:off x="1755648" y="2478024"/>
            <a:ext cx="1709928" cy="786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Trebuchet MS" panose="020B0603020202020204" pitchFamily="34" charset="0"/>
              </a:rPr>
              <a:t>Fuel Refinery</a:t>
            </a:r>
            <a:endParaRPr lang="en-US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C481A9-38DA-B531-2F74-33216ED5BD05}"/>
              </a:ext>
            </a:extLst>
          </p:cNvPr>
          <p:cNvCxnSpPr>
            <a:cxnSpLocks/>
          </p:cNvCxnSpPr>
          <p:nvPr/>
        </p:nvCxnSpPr>
        <p:spPr>
          <a:xfrm>
            <a:off x="3474720" y="2706624"/>
            <a:ext cx="1435608" cy="0"/>
          </a:xfrm>
          <a:prstGeom prst="straightConnector1">
            <a:avLst/>
          </a:prstGeom>
          <a:ln>
            <a:headEnd type="oval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3A4C14-2F51-B042-C3BE-1003C76C7028}"/>
              </a:ext>
            </a:extLst>
          </p:cNvPr>
          <p:cNvCxnSpPr/>
          <p:nvPr/>
        </p:nvCxnSpPr>
        <p:spPr>
          <a:xfrm>
            <a:off x="3474720" y="3032760"/>
            <a:ext cx="1060704" cy="0"/>
          </a:xfrm>
          <a:prstGeom prst="straightConnector1">
            <a:avLst/>
          </a:prstGeom>
          <a:ln>
            <a:headEnd type="oval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DCD25F-A894-A2BD-6C0C-0BA0BAAD83CA}"/>
              </a:ext>
            </a:extLst>
          </p:cNvPr>
          <p:cNvCxnSpPr/>
          <p:nvPr/>
        </p:nvCxnSpPr>
        <p:spPr>
          <a:xfrm>
            <a:off x="4535424" y="2871216"/>
            <a:ext cx="0" cy="18745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4AB824-B983-ADA7-3320-4722A986FF5D}"/>
              </a:ext>
            </a:extLst>
          </p:cNvPr>
          <p:cNvCxnSpPr/>
          <p:nvPr/>
        </p:nvCxnSpPr>
        <p:spPr>
          <a:xfrm>
            <a:off x="4535424" y="4501896"/>
            <a:ext cx="1060704" cy="0"/>
          </a:xfrm>
          <a:prstGeom prst="straightConnector1">
            <a:avLst/>
          </a:prstGeom>
          <a:ln>
            <a:headEnd type="oval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0CCB589-F35C-7407-7C3B-B446FCCDF634}"/>
              </a:ext>
            </a:extLst>
          </p:cNvPr>
          <p:cNvSpPr/>
          <p:nvPr/>
        </p:nvSpPr>
        <p:spPr>
          <a:xfrm>
            <a:off x="5605273" y="4245864"/>
            <a:ext cx="1289303" cy="499872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Trebuchet MS" panose="020B0603020202020204" pitchFamily="34" charset="0"/>
              </a:rPr>
              <a:t>CCGT</a:t>
            </a:r>
            <a:endParaRPr lang="en-US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000E6D-5B85-3885-E5CB-7B80CFEF14AF}"/>
              </a:ext>
            </a:extLst>
          </p:cNvPr>
          <p:cNvSpPr/>
          <p:nvPr/>
        </p:nvSpPr>
        <p:spPr>
          <a:xfrm>
            <a:off x="5596128" y="3502153"/>
            <a:ext cx="1289303" cy="499872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Trebuchet MS" panose="020B0603020202020204" pitchFamily="34" charset="0"/>
              </a:rPr>
              <a:t>Solar PV</a:t>
            </a:r>
            <a:endParaRPr lang="en-US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DBAEE9-24A0-B4D8-062A-27E62DE6D3FB}"/>
              </a:ext>
            </a:extLst>
          </p:cNvPr>
          <p:cNvSpPr/>
          <p:nvPr/>
        </p:nvSpPr>
        <p:spPr>
          <a:xfrm>
            <a:off x="5605273" y="4989575"/>
            <a:ext cx="1289303" cy="499872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Trebuchet MS" panose="020B0603020202020204" pitchFamily="34" charset="0"/>
              </a:rPr>
              <a:t>Import</a:t>
            </a:r>
            <a:endParaRPr lang="en-US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AD0ADC-94FA-DAD7-6004-DAB5D5F720D3}"/>
              </a:ext>
            </a:extLst>
          </p:cNvPr>
          <p:cNvCxnSpPr>
            <a:cxnSpLocks/>
          </p:cNvCxnSpPr>
          <p:nvPr/>
        </p:nvCxnSpPr>
        <p:spPr>
          <a:xfrm>
            <a:off x="7251191" y="4115325"/>
            <a:ext cx="905257" cy="0"/>
          </a:xfrm>
          <a:prstGeom prst="straightConnector1">
            <a:avLst/>
          </a:prstGeom>
          <a:ln>
            <a:headEnd type="oval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0793BAC-E551-5BD3-4766-F1FFE6541DE1}"/>
              </a:ext>
            </a:extLst>
          </p:cNvPr>
          <p:cNvSpPr/>
          <p:nvPr/>
        </p:nvSpPr>
        <p:spPr>
          <a:xfrm>
            <a:off x="9317736" y="2103122"/>
            <a:ext cx="1709928" cy="786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Trebuchet MS" panose="020B0603020202020204" pitchFamily="34" charset="0"/>
              </a:rPr>
              <a:t>Fuel A </a:t>
            </a:r>
            <a:br>
              <a:rPr lang="en-GB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Trebuchet MS" panose="020B0603020202020204" pitchFamily="34" charset="0"/>
              </a:rPr>
              <a:t>Demand</a:t>
            </a:r>
            <a:endParaRPr lang="en-US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B3FB2A-8EB7-11FD-B5AF-6FF5843C08C6}"/>
              </a:ext>
            </a:extLst>
          </p:cNvPr>
          <p:cNvSpPr/>
          <p:nvPr/>
        </p:nvSpPr>
        <p:spPr>
          <a:xfrm>
            <a:off x="9317736" y="3968495"/>
            <a:ext cx="1709928" cy="786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Trebuchet MS" panose="020B0603020202020204" pitchFamily="34" charset="0"/>
              </a:rPr>
              <a:t>Electricity</a:t>
            </a:r>
            <a:br>
              <a:rPr lang="en-GB" dirty="0"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GB" dirty="0">
                <a:solidFill>
                  <a:schemeClr val="tx1"/>
                </a:solidFill>
                <a:latin typeface="Trebuchet MS" panose="020B0603020202020204" pitchFamily="34" charset="0"/>
              </a:rPr>
              <a:t>Demand</a:t>
            </a:r>
            <a:endParaRPr lang="en-US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2ED641-F5BB-984A-128F-E494C148A36C}"/>
              </a:ext>
            </a:extLst>
          </p:cNvPr>
          <p:cNvSpPr txBox="1"/>
          <p:nvPr/>
        </p:nvSpPr>
        <p:spPr>
          <a:xfrm>
            <a:off x="5276088" y="5786366"/>
            <a:ext cx="1435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Trebuchet MS" panose="020B0603020202020204" pitchFamily="34" charset="0"/>
              </a:rPr>
              <a:t>EE Supply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95BFC7-537C-6AB1-6565-34102CEC973C}"/>
              </a:ext>
            </a:extLst>
          </p:cNvPr>
          <p:cNvSpPr txBox="1"/>
          <p:nvPr/>
        </p:nvSpPr>
        <p:spPr>
          <a:xfrm>
            <a:off x="3794760" y="4745736"/>
            <a:ext cx="1435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Trebuchet MS" panose="020B0603020202020204" pitchFamily="34" charset="0"/>
              </a:rPr>
              <a:t>Fuel B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BD5F38-42FC-33B3-654A-50E98D51531D}"/>
              </a:ext>
            </a:extLst>
          </p:cNvPr>
          <p:cNvSpPr txBox="1"/>
          <p:nvPr/>
        </p:nvSpPr>
        <p:spPr>
          <a:xfrm>
            <a:off x="4226052" y="1855708"/>
            <a:ext cx="1435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Trebuchet MS" panose="020B0603020202020204" pitchFamily="34" charset="0"/>
              </a:rPr>
              <a:t>Fuel A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846354-0D1A-C627-EE1C-710B32EBDF85}"/>
              </a:ext>
            </a:extLst>
          </p:cNvPr>
          <p:cNvSpPr txBox="1"/>
          <p:nvPr/>
        </p:nvSpPr>
        <p:spPr>
          <a:xfrm>
            <a:off x="7836408" y="3512558"/>
            <a:ext cx="64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Trebuchet MS" panose="020B0603020202020204" pitchFamily="34" charset="0"/>
              </a:rPr>
              <a:t>EE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2F580A-9247-0426-54E5-3777D1607D46}"/>
              </a:ext>
            </a:extLst>
          </p:cNvPr>
          <p:cNvCxnSpPr>
            <a:cxnSpLocks/>
          </p:cNvCxnSpPr>
          <p:nvPr/>
        </p:nvCxnSpPr>
        <p:spPr>
          <a:xfrm>
            <a:off x="4943856" y="2203704"/>
            <a:ext cx="0" cy="7132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19D70C-A487-3BAA-F6FF-40533C5BCFFF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977385" y="2496314"/>
            <a:ext cx="4340351" cy="9156"/>
          </a:xfrm>
          <a:prstGeom prst="straightConnector1">
            <a:avLst/>
          </a:prstGeom>
          <a:ln>
            <a:headEnd type="oval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061A004-C027-AE8D-DF58-8DC03DA564BA}"/>
              </a:ext>
            </a:extLst>
          </p:cNvPr>
          <p:cNvCxnSpPr>
            <a:cxnSpLocks/>
          </p:cNvCxnSpPr>
          <p:nvPr/>
        </p:nvCxnSpPr>
        <p:spPr>
          <a:xfrm>
            <a:off x="8159496" y="3889248"/>
            <a:ext cx="0" cy="7132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A5AB5F6-B675-F551-5D8E-731EBA21F69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8156448" y="4350020"/>
            <a:ext cx="1161288" cy="11667"/>
          </a:xfrm>
          <a:prstGeom prst="straightConnector1">
            <a:avLst/>
          </a:prstGeom>
          <a:ln>
            <a:headEnd type="oval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64DF3FA-58BE-A0BF-8CCB-A8E017B50DD4}"/>
              </a:ext>
            </a:extLst>
          </p:cNvPr>
          <p:cNvSpPr/>
          <p:nvPr/>
        </p:nvSpPr>
        <p:spPr>
          <a:xfrm>
            <a:off x="4005073" y="2505470"/>
            <a:ext cx="62102" cy="75893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329D1D-C1D3-B953-EB9D-416F2B403F7A}"/>
              </a:ext>
            </a:extLst>
          </p:cNvPr>
          <p:cNvSpPr txBox="1"/>
          <p:nvPr/>
        </p:nvSpPr>
        <p:spPr>
          <a:xfrm>
            <a:off x="3545904" y="3234727"/>
            <a:ext cx="980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b="1" i="1" dirty="0">
                <a:solidFill>
                  <a:srgbClr val="FF0000"/>
                </a:solidFill>
                <a:latin typeface="Trebuchet MS" panose="020B0603020202020204" pitchFamily="34" charset="0"/>
              </a:rPr>
              <a:t>joint products</a:t>
            </a:r>
            <a:endParaRPr lang="en-US" sz="1200" b="1" i="1" dirty="0">
              <a:solidFill>
                <a:srgbClr val="FF0000"/>
              </a:solidFill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6CF6C30-D278-C720-6B3C-0FF7A8F9F999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36187" y="5232996"/>
            <a:ext cx="1710438" cy="236048"/>
          </a:xfrm>
          <a:prstGeom prst="bentConnector3">
            <a:avLst>
              <a:gd name="adj1" fmla="val -490"/>
            </a:avLst>
          </a:prstGeom>
          <a:ln w="9525"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5753B13-7318-0748-C6C0-BAD21EB283C2}"/>
              </a:ext>
            </a:extLst>
          </p:cNvPr>
          <p:cNvCxnSpPr>
            <a:cxnSpLocks/>
          </p:cNvCxnSpPr>
          <p:nvPr/>
        </p:nvCxnSpPr>
        <p:spPr>
          <a:xfrm flipH="1">
            <a:off x="4943856" y="6206239"/>
            <a:ext cx="3465574" cy="0"/>
          </a:xfrm>
          <a:prstGeom prst="line">
            <a:avLst/>
          </a:prstGeom>
          <a:ln w="9525"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324E6F4-CCD5-9DD6-51B7-B6413237F797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 flipV="1">
            <a:off x="4943857" y="5239511"/>
            <a:ext cx="661417" cy="975360"/>
          </a:xfrm>
          <a:prstGeom prst="bentConnector2">
            <a:avLst/>
          </a:prstGeom>
          <a:ln w="9525">
            <a:prstDash val="lgDash"/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641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Trebuchet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Tommaso Zacconi</dc:creator>
  <cp:lastModifiedBy>Tommaso Zacconi</cp:lastModifiedBy>
  <cp:revision>1</cp:revision>
  <dcterms:created xsi:type="dcterms:W3CDTF">2025-10-27T10:08:07Z</dcterms:created>
  <dcterms:modified xsi:type="dcterms:W3CDTF">2025-10-27T17:09:10Z</dcterms:modified>
</cp:coreProperties>
</file>