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45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4897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1781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1797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53571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9178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0087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4B3FA1-59E2-4D29-B47D-FCBBDE1B50AA}" type="datetimeFigureOut">
              <a:rPr lang="en-US" smtClean="0"/>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8516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4B3FA1-59E2-4D29-B47D-FCBBDE1B50AA}" type="datetimeFigureOut">
              <a:rPr lang="en-US" smtClean="0"/>
              <a:t>5/8/2015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77436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B3FA1-59E2-4D29-B47D-FCBBDE1B50AA}" type="datetimeFigureOut">
              <a:rPr lang="en-US" smtClean="0"/>
              <a:t>5/8/2015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370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44966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7347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B3FA1-59E2-4D29-B47D-FCBBDE1B50AA}" type="datetimeFigureOut">
              <a:rPr lang="en-US" smtClean="0"/>
              <a:t>5/8/2015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49B-3AD5-4E7D-944E-939FE50AE70E}" type="slidenum">
              <a:rPr lang="en-US" smtClean="0"/>
              <a:t>‹#›</a:t>
            </a:fld>
            <a:endParaRPr lang="en-US"/>
          </a:p>
        </p:txBody>
      </p:sp>
    </p:spTree>
    <p:extLst>
      <p:ext uri="{BB962C8B-B14F-4D97-AF65-F5344CB8AC3E}">
        <p14:creationId xmlns:p14="http://schemas.microsoft.com/office/powerpoint/2010/main" val="318846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80892" y="518746"/>
            <a:ext cx="6312877" cy="5632311"/>
          </a:xfrm>
          <a:prstGeom prst="rect">
            <a:avLst/>
          </a:prstGeom>
          <a:noFill/>
        </p:spPr>
        <p:txBody>
          <a:bodyPr wrap="square" rtlCol="0">
            <a:spAutoFit/>
          </a:bodyPr>
          <a:lstStyle/>
          <a:p>
            <a:r>
              <a:rPr lang="en-US" b="1" dirty="0" smtClean="0"/>
              <a:t>Overview</a:t>
            </a:r>
          </a:p>
          <a:p>
            <a:r>
              <a:rPr lang="en-US" dirty="0" smtClean="0"/>
              <a:t>I will create a GUI to allow a user to play a game that is similar to Ghost Blitz.  A schematic of the beta version is shown here.  When the user hits the start button, three colored shapes are shown in the playing area, a “card” showing a fourth colored shape is shown, and a timer starts counting down.  The goal is to select as many correct shapes as possible in the allotted time.  In the screenshot shown,  The user has 17 seconds remaining.  The yellow circle on the card eliminates the blue circle and the yellow triangle, leaving the red square as the correct choice.  If the user clicks the red square, their score increments to 14 and they get a new colored shape to replace the yellow circle. </a:t>
            </a:r>
          </a:p>
          <a:p>
            <a:endParaRPr lang="en-US" dirty="0"/>
          </a:p>
          <a:p>
            <a:r>
              <a:rPr lang="en-US" dirty="0" smtClean="0"/>
              <a:t>Once the beta version is working I plan to introduce a check-box that allows the user to play with three or 5 shapes.  If this works out, a next step is to have levels where the game gets a bit more complex every time.  First three shapes/colors, then 5, then all the shapes/colors change with every card, then maybe 7 shapes/colors.  Perhaps level n has 2n+1 shapes/colors.  I suppose I might run out of colors…</a:t>
            </a:r>
            <a:endParaRPr lang="en-US" dirty="0"/>
          </a:p>
        </p:txBody>
      </p:sp>
      <p:sp>
        <p:nvSpPr>
          <p:cNvPr id="17" name="Oval 16"/>
          <p:cNvSpPr/>
          <p:nvPr/>
        </p:nvSpPr>
        <p:spPr>
          <a:xfrm>
            <a:off x="1368282" y="1667149"/>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41513" y="1702037"/>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221076" y="1702038"/>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07434" y="3623929"/>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22243" y="720970"/>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8308" y="970086"/>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32237" y="4985240"/>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24" name="TextBox 23"/>
          <p:cNvSpPr txBox="1"/>
          <p:nvPr/>
        </p:nvSpPr>
        <p:spPr>
          <a:xfrm>
            <a:off x="1301834" y="3464172"/>
            <a:ext cx="799849" cy="369332"/>
          </a:xfrm>
          <a:prstGeom prst="rect">
            <a:avLst/>
          </a:prstGeom>
          <a:noFill/>
        </p:spPr>
        <p:txBody>
          <a:bodyPr wrap="square" rtlCol="0">
            <a:spAutoFit/>
          </a:bodyPr>
          <a:lstStyle/>
          <a:p>
            <a:pPr algn="ctr"/>
            <a:r>
              <a:rPr lang="en-US" dirty="0" smtClean="0"/>
              <a:t>Time</a:t>
            </a:r>
            <a:endParaRPr lang="en-US" dirty="0"/>
          </a:p>
        </p:txBody>
      </p:sp>
      <p:sp>
        <p:nvSpPr>
          <p:cNvPr id="25" name="TextBox 24"/>
          <p:cNvSpPr txBox="1"/>
          <p:nvPr/>
        </p:nvSpPr>
        <p:spPr>
          <a:xfrm>
            <a:off x="2006981" y="3464172"/>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26" name="TextBox 25"/>
          <p:cNvSpPr txBox="1"/>
          <p:nvPr/>
        </p:nvSpPr>
        <p:spPr>
          <a:xfrm>
            <a:off x="1301834" y="4021019"/>
            <a:ext cx="799849" cy="369332"/>
          </a:xfrm>
          <a:prstGeom prst="rect">
            <a:avLst/>
          </a:prstGeom>
          <a:noFill/>
        </p:spPr>
        <p:txBody>
          <a:bodyPr wrap="square" rtlCol="0">
            <a:spAutoFit/>
          </a:bodyPr>
          <a:lstStyle/>
          <a:p>
            <a:pPr algn="ctr"/>
            <a:r>
              <a:rPr lang="en-US" dirty="0" smtClean="0"/>
              <a:t>Score</a:t>
            </a:r>
            <a:endParaRPr lang="en-US" dirty="0"/>
          </a:p>
        </p:txBody>
      </p:sp>
      <p:sp>
        <p:nvSpPr>
          <p:cNvPr id="27" name="TextBox 26"/>
          <p:cNvSpPr txBox="1"/>
          <p:nvPr/>
        </p:nvSpPr>
        <p:spPr>
          <a:xfrm>
            <a:off x="2006981" y="4021019"/>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28" name="Rectangle 27"/>
          <p:cNvSpPr/>
          <p:nvPr/>
        </p:nvSpPr>
        <p:spPr>
          <a:xfrm>
            <a:off x="3164930" y="3367460"/>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6252" y="1763864"/>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19483" y="1798752"/>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2799046" y="1798753"/>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85404" y="3720644"/>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0213" y="817685"/>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6278" y="1066801"/>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10207" y="5081955"/>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9" name="TextBox 8"/>
          <p:cNvSpPr txBox="1"/>
          <p:nvPr/>
        </p:nvSpPr>
        <p:spPr>
          <a:xfrm>
            <a:off x="879804" y="3560887"/>
            <a:ext cx="799849" cy="369332"/>
          </a:xfrm>
          <a:prstGeom prst="rect">
            <a:avLst/>
          </a:prstGeom>
          <a:noFill/>
        </p:spPr>
        <p:txBody>
          <a:bodyPr wrap="square" rtlCol="0">
            <a:spAutoFit/>
          </a:bodyPr>
          <a:lstStyle/>
          <a:p>
            <a:pPr algn="ctr"/>
            <a:r>
              <a:rPr lang="en-US" dirty="0" smtClean="0"/>
              <a:t>Time</a:t>
            </a:r>
            <a:endParaRPr lang="en-US" dirty="0"/>
          </a:p>
        </p:txBody>
      </p:sp>
      <p:sp>
        <p:nvSpPr>
          <p:cNvPr id="10" name="TextBox 9"/>
          <p:cNvSpPr txBox="1"/>
          <p:nvPr/>
        </p:nvSpPr>
        <p:spPr>
          <a:xfrm>
            <a:off x="1584951" y="3560887"/>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11" name="TextBox 10"/>
          <p:cNvSpPr txBox="1"/>
          <p:nvPr/>
        </p:nvSpPr>
        <p:spPr>
          <a:xfrm>
            <a:off x="879804" y="4117734"/>
            <a:ext cx="799849" cy="369332"/>
          </a:xfrm>
          <a:prstGeom prst="rect">
            <a:avLst/>
          </a:prstGeom>
          <a:noFill/>
        </p:spPr>
        <p:txBody>
          <a:bodyPr wrap="square" rtlCol="0">
            <a:spAutoFit/>
          </a:bodyPr>
          <a:lstStyle/>
          <a:p>
            <a:pPr algn="ctr"/>
            <a:r>
              <a:rPr lang="en-US" dirty="0" smtClean="0"/>
              <a:t>Score</a:t>
            </a:r>
            <a:endParaRPr lang="en-US" dirty="0"/>
          </a:p>
        </p:txBody>
      </p:sp>
      <p:sp>
        <p:nvSpPr>
          <p:cNvPr id="12" name="TextBox 11"/>
          <p:cNvSpPr txBox="1"/>
          <p:nvPr/>
        </p:nvSpPr>
        <p:spPr>
          <a:xfrm>
            <a:off x="1584951" y="4117734"/>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13" name="TextBox 12"/>
          <p:cNvSpPr txBox="1"/>
          <p:nvPr/>
        </p:nvSpPr>
        <p:spPr>
          <a:xfrm>
            <a:off x="4415203" y="701414"/>
            <a:ext cx="6163408" cy="3970318"/>
          </a:xfrm>
          <a:prstGeom prst="rect">
            <a:avLst/>
          </a:prstGeom>
          <a:noFill/>
        </p:spPr>
        <p:txBody>
          <a:bodyPr wrap="square" rtlCol="0">
            <a:spAutoFit/>
          </a:bodyPr>
          <a:lstStyle/>
          <a:p>
            <a:r>
              <a:rPr lang="en-US" sz="1200" b="1" dirty="0" smtClean="0"/>
              <a:t>Outline of main client program</a:t>
            </a:r>
          </a:p>
          <a:p>
            <a:r>
              <a:rPr lang="en-US" sz="1200" dirty="0" smtClean="0"/>
              <a:t>//Create GUI/Widgets and show the three shapes in the playing area</a:t>
            </a:r>
          </a:p>
          <a:p>
            <a:r>
              <a:rPr lang="en-US" sz="1200" dirty="0" smtClean="0"/>
              <a:t>//When user hits start button</a:t>
            </a:r>
          </a:p>
          <a:p>
            <a:r>
              <a:rPr lang="en-US" sz="1200" dirty="0" smtClean="0"/>
              <a:t>   //Start timer</a:t>
            </a:r>
          </a:p>
          <a:p>
            <a:r>
              <a:rPr lang="en-US" sz="1200" dirty="0"/>
              <a:t> </a:t>
            </a:r>
            <a:r>
              <a:rPr lang="en-US" sz="1200" dirty="0" smtClean="0"/>
              <a:t>  //While time left &gt; 0</a:t>
            </a:r>
          </a:p>
          <a:p>
            <a:r>
              <a:rPr lang="en-US" sz="1200" dirty="0" smtClean="0"/>
              <a:t>      //Create and render a target shape on the card</a:t>
            </a:r>
          </a:p>
          <a:p>
            <a:r>
              <a:rPr lang="en-US" sz="1200" dirty="0"/>
              <a:t> </a:t>
            </a:r>
            <a:r>
              <a:rPr lang="en-US" sz="1200" dirty="0" smtClean="0"/>
              <a:t>     //When user clicks on the playing area</a:t>
            </a:r>
          </a:p>
          <a:p>
            <a:r>
              <a:rPr lang="en-US" sz="1200" dirty="0"/>
              <a:t> </a:t>
            </a:r>
            <a:r>
              <a:rPr lang="en-US" sz="1200" dirty="0" smtClean="0"/>
              <a:t>        //If on a shape</a:t>
            </a:r>
          </a:p>
          <a:p>
            <a:r>
              <a:rPr lang="en-US" sz="1200" dirty="0"/>
              <a:t> </a:t>
            </a:r>
            <a:r>
              <a:rPr lang="en-US" sz="1200" dirty="0" smtClean="0"/>
              <a:t>           //If on correct shape</a:t>
            </a:r>
          </a:p>
          <a:p>
            <a:r>
              <a:rPr lang="en-US" sz="1200" dirty="0"/>
              <a:t> </a:t>
            </a:r>
            <a:r>
              <a:rPr lang="en-US" sz="1200" dirty="0" smtClean="0"/>
              <a:t>              //increment score</a:t>
            </a:r>
          </a:p>
          <a:p>
            <a:r>
              <a:rPr lang="en-US" sz="1200" dirty="0" smtClean="0"/>
              <a:t>               //create and render a new target shape</a:t>
            </a:r>
          </a:p>
          <a:p>
            <a:r>
              <a:rPr lang="en-US" sz="1200" dirty="0" smtClean="0"/>
              <a:t>            //else</a:t>
            </a:r>
          </a:p>
          <a:p>
            <a:r>
              <a:rPr lang="en-US" sz="1200" dirty="0"/>
              <a:t> </a:t>
            </a:r>
            <a:r>
              <a:rPr lang="en-US" sz="1200" dirty="0" smtClean="0"/>
              <a:t>              //decrement score</a:t>
            </a:r>
          </a:p>
          <a:p>
            <a:r>
              <a:rPr lang="en-US" sz="1200" dirty="0" smtClean="0"/>
              <a:t>               //create and render a new target shape</a:t>
            </a:r>
          </a:p>
          <a:p>
            <a:endParaRPr lang="en-US" sz="1200" dirty="0"/>
          </a:p>
          <a:p>
            <a:r>
              <a:rPr lang="en-US" sz="1200" dirty="0" smtClean="0"/>
              <a:t>I will use elements of the </a:t>
            </a:r>
            <a:r>
              <a:rPr lang="en-US" sz="1200" dirty="0" err="1" smtClean="0"/>
              <a:t>TileManager</a:t>
            </a:r>
            <a:r>
              <a:rPr lang="en-US" sz="1200" dirty="0" smtClean="0"/>
              <a:t> design for handling the shapes, though I plan to generalize Tile to either an Abstract Class or an Interface Shape, with methods that are then implemented by the specific classes that extend/implement Shape (Circle, Square, Triangle, </a:t>
            </a:r>
            <a:r>
              <a:rPr lang="en-US" sz="1200" dirty="0" err="1" smtClean="0"/>
              <a:t>etc</a:t>
            </a:r>
            <a:r>
              <a:rPr lang="en-US" sz="1200" dirty="0" smtClean="0"/>
              <a:t>).  Alternatively, the graphics described in BJP chapter 14 may already bring in Shape objects, and if it does I will use those to both save time and get more practice using an API. </a:t>
            </a:r>
          </a:p>
          <a:p>
            <a:endParaRPr lang="en-US" sz="1200" dirty="0"/>
          </a:p>
        </p:txBody>
      </p:sp>
      <p:sp>
        <p:nvSpPr>
          <p:cNvPr id="14" name="Rectangle 13"/>
          <p:cNvSpPr/>
          <p:nvPr/>
        </p:nvSpPr>
        <p:spPr>
          <a:xfrm>
            <a:off x="2742900" y="3464175"/>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3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1453" y="263770"/>
            <a:ext cx="2376259" cy="2461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1245" y="487198"/>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31245" y="2142906"/>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12" name="TextBox 11"/>
          <p:cNvSpPr txBox="1"/>
          <p:nvPr/>
        </p:nvSpPr>
        <p:spPr>
          <a:xfrm>
            <a:off x="1863524" y="2142906"/>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13" name="TextBox 12"/>
          <p:cNvSpPr txBox="1"/>
          <p:nvPr/>
        </p:nvSpPr>
        <p:spPr>
          <a:xfrm>
            <a:off x="4415203" y="516748"/>
            <a:ext cx="6163408" cy="2492990"/>
          </a:xfrm>
          <a:prstGeom prst="rect">
            <a:avLst/>
          </a:prstGeom>
          <a:noFill/>
        </p:spPr>
        <p:txBody>
          <a:bodyPr wrap="square" rtlCol="0">
            <a:spAutoFit/>
          </a:bodyPr>
          <a:lstStyle/>
          <a:p>
            <a:r>
              <a:rPr lang="en-US" sz="1200" b="1" dirty="0" smtClean="0"/>
              <a:t>Implementation Schedule</a:t>
            </a:r>
          </a:p>
          <a:p>
            <a:pPr marL="171450" indent="-171450">
              <a:buFont typeface="Arial" panose="020B0604020202020204" pitchFamily="34" charset="0"/>
              <a:buChar char="•"/>
            </a:pPr>
            <a:r>
              <a:rPr lang="en-US" sz="1200" dirty="0" smtClean="0"/>
              <a:t>Learn to use GIT and set </a:t>
            </a:r>
            <a:r>
              <a:rPr lang="en-US" sz="1200" smtClean="0"/>
              <a:t>up </a:t>
            </a:r>
            <a:r>
              <a:rPr lang="en-US" sz="1200" smtClean="0"/>
              <a:t>repository (done 5/8)</a:t>
            </a:r>
            <a:endParaRPr lang="en-US" sz="1200" smtClean="0"/>
          </a:p>
          <a:p>
            <a:pPr marL="171450" indent="-171450">
              <a:buFont typeface="Arial" panose="020B0604020202020204" pitchFamily="34" charset="0"/>
              <a:buChar char="•"/>
            </a:pPr>
            <a:r>
              <a:rPr lang="en-US" sz="1200" dirty="0" smtClean="0"/>
              <a:t>Version alpha 1 - Just a playing area and a score box.  Number in score box increments each time I click in the playing area. (5/11)</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Version alpha 2 – Add a timer and a start button (5/13)</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I will work through BJP Chapter 14 as I develop these alpha versions</a:t>
            </a:r>
          </a:p>
          <a:p>
            <a:pPr marL="171450" indent="-171450">
              <a:buFont typeface="Arial" panose="020B0604020202020204" pitchFamily="34" charset="0"/>
              <a:buChar char="•"/>
            </a:pPr>
            <a:r>
              <a:rPr lang="en-US" sz="1200" dirty="0" smtClean="0"/>
              <a:t>Refine GUI layout and main program design</a:t>
            </a:r>
          </a:p>
          <a:p>
            <a:pPr marL="171450" indent="-171450">
              <a:buFont typeface="Arial" panose="020B0604020202020204" pitchFamily="34" charset="0"/>
              <a:buChar char="•"/>
            </a:pPr>
            <a:r>
              <a:rPr lang="en-US" sz="1200" dirty="0" smtClean="0"/>
              <a:t>Create Shapes hierarchy or figure out how to (5/18)</a:t>
            </a:r>
          </a:p>
          <a:p>
            <a:pPr marL="628650" lvl="1" indent="-171450">
              <a:buFont typeface="Arial" panose="020B0604020202020204" pitchFamily="34" charset="0"/>
              <a:buChar char="•"/>
            </a:pPr>
            <a:r>
              <a:rPr lang="en-US" sz="1200" dirty="0" smtClean="0"/>
              <a:t>Test – plug it into the </a:t>
            </a:r>
            <a:r>
              <a:rPr lang="en-US" sz="1200" dirty="0" err="1"/>
              <a:t>T</a:t>
            </a:r>
            <a:r>
              <a:rPr lang="en-US" sz="1200" dirty="0" err="1" smtClean="0"/>
              <a:t>ileManager</a:t>
            </a:r>
            <a:r>
              <a:rPr lang="en-US" sz="1200" dirty="0" smtClean="0"/>
              <a:t> program</a:t>
            </a:r>
          </a:p>
          <a:p>
            <a:pPr marL="171450" indent="-171450">
              <a:buFont typeface="Arial" panose="020B0604020202020204" pitchFamily="34" charset="0"/>
              <a:buChar char="•"/>
            </a:pPr>
            <a:r>
              <a:rPr lang="en-US" sz="1200" dirty="0" smtClean="0"/>
              <a:t>Create beta version of game (5/22)</a:t>
            </a:r>
          </a:p>
          <a:p>
            <a:endParaRPr lang="en-US" sz="1200" dirty="0"/>
          </a:p>
        </p:txBody>
      </p:sp>
      <p:sp>
        <p:nvSpPr>
          <p:cNvPr id="15" name="TextBox 14"/>
          <p:cNvSpPr txBox="1"/>
          <p:nvPr/>
        </p:nvSpPr>
        <p:spPr>
          <a:xfrm>
            <a:off x="4415203" y="3580719"/>
            <a:ext cx="6163408" cy="830997"/>
          </a:xfrm>
          <a:prstGeom prst="rect">
            <a:avLst/>
          </a:prstGeom>
          <a:noFill/>
        </p:spPr>
        <p:txBody>
          <a:bodyPr wrap="square" rtlCol="0">
            <a:spAutoFit/>
          </a:bodyPr>
          <a:lstStyle/>
          <a:p>
            <a:r>
              <a:rPr lang="en-US" sz="1200" b="1" dirty="0" smtClean="0"/>
              <a:t>Resources</a:t>
            </a:r>
          </a:p>
          <a:p>
            <a:pPr marL="171450" indent="-171450">
              <a:buFont typeface="Arial" panose="020B0604020202020204" pitchFamily="34" charset="0"/>
              <a:buChar char="•"/>
            </a:pPr>
            <a:r>
              <a:rPr lang="en-US" sz="1200" dirty="0" smtClean="0"/>
              <a:t>BJP chapter 14 will be my primary resource</a:t>
            </a:r>
          </a:p>
          <a:p>
            <a:pPr marL="171450" indent="-171450">
              <a:buFont typeface="Arial" panose="020B0604020202020204" pitchFamily="34" charset="0"/>
              <a:buChar char="•"/>
            </a:pPr>
            <a:r>
              <a:rPr lang="en-US" sz="1200" dirty="0" smtClean="0"/>
              <a:t>My </a:t>
            </a:r>
            <a:r>
              <a:rPr lang="en-US" sz="1200" dirty="0" err="1" smtClean="0"/>
              <a:t>TileManager</a:t>
            </a:r>
            <a:r>
              <a:rPr lang="en-US" sz="1200" dirty="0" smtClean="0"/>
              <a:t> program will also me a resource.</a:t>
            </a:r>
          </a:p>
          <a:p>
            <a:endParaRPr lang="en-US" sz="1200" dirty="0"/>
          </a:p>
        </p:txBody>
      </p:sp>
      <p:sp>
        <p:nvSpPr>
          <p:cNvPr id="16" name="TextBox 15"/>
          <p:cNvSpPr txBox="1"/>
          <p:nvPr/>
        </p:nvSpPr>
        <p:spPr>
          <a:xfrm>
            <a:off x="4415203" y="4180884"/>
            <a:ext cx="6163408" cy="830997"/>
          </a:xfrm>
          <a:prstGeom prst="rect">
            <a:avLst/>
          </a:prstGeom>
          <a:noFill/>
        </p:spPr>
        <p:txBody>
          <a:bodyPr wrap="square" rtlCol="0">
            <a:spAutoFit/>
          </a:bodyPr>
          <a:lstStyle/>
          <a:p>
            <a:r>
              <a:rPr lang="en-US" sz="1200" b="1" dirty="0" smtClean="0"/>
              <a:t>Showstoppers</a:t>
            </a:r>
          </a:p>
          <a:p>
            <a:pPr marL="171450" indent="-171450">
              <a:buFont typeface="Arial" panose="020B0604020202020204" pitchFamily="34" charset="0"/>
              <a:buChar char="•"/>
            </a:pPr>
            <a:r>
              <a:rPr lang="en-US" sz="1200" dirty="0" smtClean="0"/>
              <a:t>Combining a constantly-running timer with the event-driven play of the game may be tricky.  If I can’t get this working, I will just have a timer that runs until they achieve a target score.  If they are fast enough, they win.</a:t>
            </a:r>
          </a:p>
        </p:txBody>
      </p:sp>
      <p:sp>
        <p:nvSpPr>
          <p:cNvPr id="17" name="TextBox 16"/>
          <p:cNvSpPr txBox="1"/>
          <p:nvPr/>
        </p:nvSpPr>
        <p:spPr>
          <a:xfrm>
            <a:off x="1490205" y="966732"/>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
        <p:nvSpPr>
          <p:cNvPr id="18" name="Rectangle 17"/>
          <p:cNvSpPr/>
          <p:nvPr/>
        </p:nvSpPr>
        <p:spPr>
          <a:xfrm>
            <a:off x="1081453" y="2959856"/>
            <a:ext cx="2376259" cy="31652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1245" y="3183284"/>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4002" y="5627964"/>
            <a:ext cx="574925" cy="276999"/>
          </a:xfrm>
          <a:prstGeom prst="rect">
            <a:avLst/>
          </a:prstGeom>
          <a:solidFill>
            <a:schemeClr val="bg1">
              <a:lumMod val="85000"/>
            </a:schemeClr>
          </a:solidFill>
        </p:spPr>
        <p:txBody>
          <a:bodyPr wrap="square" rtlCol="0">
            <a:spAutoFit/>
          </a:bodyPr>
          <a:lstStyle/>
          <a:p>
            <a:pPr algn="ctr"/>
            <a:r>
              <a:rPr lang="en-US" sz="1200" dirty="0" smtClean="0"/>
              <a:t>Start</a:t>
            </a:r>
            <a:endParaRPr lang="en-US" sz="1200" dirty="0"/>
          </a:p>
        </p:txBody>
      </p:sp>
      <p:sp>
        <p:nvSpPr>
          <p:cNvPr id="21" name="TextBox 20"/>
          <p:cNvSpPr txBox="1"/>
          <p:nvPr/>
        </p:nvSpPr>
        <p:spPr>
          <a:xfrm>
            <a:off x="1231245" y="4794118"/>
            <a:ext cx="574925" cy="276999"/>
          </a:xfrm>
          <a:prstGeom prst="rect">
            <a:avLst/>
          </a:prstGeom>
          <a:noFill/>
        </p:spPr>
        <p:txBody>
          <a:bodyPr wrap="square" rtlCol="0">
            <a:spAutoFit/>
          </a:bodyPr>
          <a:lstStyle/>
          <a:p>
            <a:pPr algn="ctr"/>
            <a:r>
              <a:rPr lang="en-US" sz="1200" dirty="0" smtClean="0"/>
              <a:t>Time</a:t>
            </a:r>
            <a:endParaRPr lang="en-US" sz="1200" dirty="0"/>
          </a:p>
        </p:txBody>
      </p:sp>
      <p:sp>
        <p:nvSpPr>
          <p:cNvPr id="22" name="TextBox 21"/>
          <p:cNvSpPr txBox="1"/>
          <p:nvPr/>
        </p:nvSpPr>
        <p:spPr>
          <a:xfrm>
            <a:off x="1863524" y="4794118"/>
            <a:ext cx="388669" cy="276999"/>
          </a:xfrm>
          <a:prstGeom prst="rect">
            <a:avLst/>
          </a:prstGeom>
          <a:noFill/>
          <a:ln>
            <a:solidFill>
              <a:schemeClr val="tx1"/>
            </a:solidFill>
          </a:ln>
        </p:spPr>
        <p:txBody>
          <a:bodyPr wrap="square" rtlCol="0">
            <a:spAutoFit/>
          </a:bodyPr>
          <a:lstStyle/>
          <a:p>
            <a:pPr algn="ctr"/>
            <a:r>
              <a:rPr lang="en-US" sz="1200" dirty="0" smtClean="0"/>
              <a:t>:17</a:t>
            </a:r>
            <a:endParaRPr lang="en-US" sz="1200" dirty="0"/>
          </a:p>
        </p:txBody>
      </p:sp>
      <p:sp>
        <p:nvSpPr>
          <p:cNvPr id="23" name="TextBox 22"/>
          <p:cNvSpPr txBox="1"/>
          <p:nvPr/>
        </p:nvSpPr>
        <p:spPr>
          <a:xfrm>
            <a:off x="1231245" y="5350965"/>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24" name="TextBox 23"/>
          <p:cNvSpPr txBox="1"/>
          <p:nvPr/>
        </p:nvSpPr>
        <p:spPr>
          <a:xfrm>
            <a:off x="1863524" y="5350965"/>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25" name="TextBox 24"/>
          <p:cNvSpPr txBox="1"/>
          <p:nvPr/>
        </p:nvSpPr>
        <p:spPr>
          <a:xfrm>
            <a:off x="1490205" y="3662818"/>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Tree>
    <p:extLst>
      <p:ext uri="{BB962C8B-B14F-4D97-AF65-F5344CB8AC3E}">
        <p14:creationId xmlns:p14="http://schemas.microsoft.com/office/powerpoint/2010/main" val="20121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640</Words>
  <Application>Microsoft Office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Butler</dc:creator>
  <cp:lastModifiedBy>Tom Butler</cp:lastModifiedBy>
  <cp:revision>12</cp:revision>
  <dcterms:created xsi:type="dcterms:W3CDTF">2015-05-07T05:24:44Z</dcterms:created>
  <dcterms:modified xsi:type="dcterms:W3CDTF">2015-05-08T15:46:32Z</dcterms:modified>
</cp:coreProperties>
</file>