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3" r:id="rId4"/>
    <p:sldId id="258" r:id="rId5"/>
    <p:sldId id="260" r:id="rId6"/>
    <p:sldId id="262" r:id="rId7"/>
    <p:sldId id="261" r:id="rId8"/>
    <p:sldId id="264" r:id="rId9"/>
    <p:sldId id="268" r:id="rId10"/>
    <p:sldId id="265" r:id="rId11"/>
    <p:sldId id="266" r:id="rId12"/>
    <p:sldId id="267" r:id="rId13"/>
    <p:sldId id="269" r:id="rId14"/>
    <p:sldId id="270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Shaibu" userId="cc046b1dd9aadf79" providerId="LiveId" clId="{D47D110A-F318-4418-B5DD-93C69C684C52}"/>
    <pc:docChg chg="custSel addSld delSld modSld">
      <pc:chgData name="Michael Shaibu" userId="cc046b1dd9aadf79" providerId="LiveId" clId="{D47D110A-F318-4418-B5DD-93C69C684C52}" dt="2021-12-13T21:42:22.564" v="754" actId="20577"/>
      <pc:docMkLst>
        <pc:docMk/>
      </pc:docMkLst>
      <pc:sldChg chg="addSp delSp modSp mod">
        <pc:chgData name="Michael Shaibu" userId="cc046b1dd9aadf79" providerId="LiveId" clId="{D47D110A-F318-4418-B5DD-93C69C684C52}" dt="2021-12-13T21:32:46.975" v="120" actId="1076"/>
        <pc:sldMkLst>
          <pc:docMk/>
          <pc:sldMk cId="343288265" sldId="264"/>
        </pc:sldMkLst>
        <pc:spChg chg="mod">
          <ac:chgData name="Michael Shaibu" userId="cc046b1dd9aadf79" providerId="LiveId" clId="{D47D110A-F318-4418-B5DD-93C69C684C52}" dt="2021-12-13T21:32:39.680" v="119" actId="21"/>
          <ac:spMkLst>
            <pc:docMk/>
            <pc:sldMk cId="343288265" sldId="264"/>
            <ac:spMk id="3" creationId="{3FC3987C-0AE9-4F7D-998E-6757F4EBE792}"/>
          </ac:spMkLst>
        </pc:spChg>
        <pc:graphicFrameChg chg="add del mod modGraphic">
          <ac:chgData name="Michael Shaibu" userId="cc046b1dd9aadf79" providerId="LiveId" clId="{D47D110A-F318-4418-B5DD-93C69C684C52}" dt="2021-12-13T21:30:34.275" v="53" actId="478"/>
          <ac:graphicFrameMkLst>
            <pc:docMk/>
            <pc:sldMk cId="343288265" sldId="264"/>
            <ac:graphicFrameMk id="6" creationId="{2B6A8B32-FF22-49AC-9F3C-D3BEC769BE46}"/>
          </ac:graphicFrameMkLst>
        </pc:graphicFrameChg>
        <pc:graphicFrameChg chg="add mod modGraphic">
          <ac:chgData name="Michael Shaibu" userId="cc046b1dd9aadf79" providerId="LiveId" clId="{D47D110A-F318-4418-B5DD-93C69C684C52}" dt="2021-12-13T21:32:46.975" v="120" actId="1076"/>
          <ac:graphicFrameMkLst>
            <pc:docMk/>
            <pc:sldMk cId="343288265" sldId="264"/>
            <ac:graphicFrameMk id="7" creationId="{C2769F3B-CFA3-4EAD-AA34-42764687B876}"/>
          </ac:graphicFrameMkLst>
        </pc:graphicFrameChg>
      </pc:sldChg>
      <pc:sldChg chg="addSp modSp new mod">
        <pc:chgData name="Michael Shaibu" userId="cc046b1dd9aadf79" providerId="LiveId" clId="{D47D110A-F318-4418-B5DD-93C69C684C52}" dt="2021-12-13T21:37:34.175" v="595" actId="1076"/>
        <pc:sldMkLst>
          <pc:docMk/>
          <pc:sldMk cId="1309384572" sldId="268"/>
        </pc:sldMkLst>
        <pc:spChg chg="mod">
          <ac:chgData name="Michael Shaibu" userId="cc046b1dd9aadf79" providerId="LiveId" clId="{D47D110A-F318-4418-B5DD-93C69C684C52}" dt="2021-12-13T21:33:14.085" v="140" actId="20577"/>
          <ac:spMkLst>
            <pc:docMk/>
            <pc:sldMk cId="1309384572" sldId="268"/>
            <ac:spMk id="2" creationId="{3AFD0BC5-1BA1-469C-8955-533D762B63A6}"/>
          </ac:spMkLst>
        </pc:spChg>
        <pc:spChg chg="mod">
          <ac:chgData name="Michael Shaibu" userId="cc046b1dd9aadf79" providerId="LiveId" clId="{D47D110A-F318-4418-B5DD-93C69C684C52}" dt="2021-12-13T21:33:01.645" v="125" actId="5793"/>
          <ac:spMkLst>
            <pc:docMk/>
            <pc:sldMk cId="1309384572" sldId="268"/>
            <ac:spMk id="3" creationId="{AF0C3349-E83B-499C-B443-00D5109DC201}"/>
          </ac:spMkLst>
        </pc:spChg>
        <pc:picChg chg="add mod">
          <ac:chgData name="Michael Shaibu" userId="cc046b1dd9aadf79" providerId="LiveId" clId="{D47D110A-F318-4418-B5DD-93C69C684C52}" dt="2021-12-13T21:37:34.175" v="595" actId="1076"/>
          <ac:picMkLst>
            <pc:docMk/>
            <pc:sldMk cId="1309384572" sldId="268"/>
            <ac:picMk id="5" creationId="{D5401D62-B848-48D6-896E-596C44274930}"/>
          </ac:picMkLst>
        </pc:picChg>
      </pc:sldChg>
      <pc:sldChg chg="addSp modSp new mod">
        <pc:chgData name="Michael Shaibu" userId="cc046b1dd9aadf79" providerId="LiveId" clId="{D47D110A-F318-4418-B5DD-93C69C684C52}" dt="2021-12-13T21:38:04.735" v="603" actId="20577"/>
        <pc:sldMkLst>
          <pc:docMk/>
          <pc:sldMk cId="2184181230" sldId="269"/>
        </pc:sldMkLst>
        <pc:spChg chg="mod">
          <ac:chgData name="Michael Shaibu" userId="cc046b1dd9aadf79" providerId="LiveId" clId="{D47D110A-F318-4418-B5DD-93C69C684C52}" dt="2021-12-13T21:34:15.055" v="165" actId="20577"/>
          <ac:spMkLst>
            <pc:docMk/>
            <pc:sldMk cId="2184181230" sldId="269"/>
            <ac:spMk id="2" creationId="{C055F9F5-904E-4BA4-B102-F54FE38CED77}"/>
          </ac:spMkLst>
        </pc:spChg>
        <pc:spChg chg="mod">
          <ac:chgData name="Michael Shaibu" userId="cc046b1dd9aadf79" providerId="LiveId" clId="{D47D110A-F318-4418-B5DD-93C69C684C52}" dt="2021-12-13T21:38:04.735" v="603" actId="20577"/>
          <ac:spMkLst>
            <pc:docMk/>
            <pc:sldMk cId="2184181230" sldId="269"/>
            <ac:spMk id="3" creationId="{B09C03AC-C1D2-4E30-AC7B-CB2038BBE62E}"/>
          </ac:spMkLst>
        </pc:spChg>
        <pc:picChg chg="add mod">
          <ac:chgData name="Michael Shaibu" userId="cc046b1dd9aadf79" providerId="LiveId" clId="{D47D110A-F318-4418-B5DD-93C69C684C52}" dt="2021-12-13T21:37:52.105" v="597" actId="1076"/>
          <ac:picMkLst>
            <pc:docMk/>
            <pc:sldMk cId="2184181230" sldId="269"/>
            <ac:picMk id="5" creationId="{269E197A-7EE5-49B5-AA81-E85A57ABFFBE}"/>
          </ac:picMkLst>
        </pc:picChg>
      </pc:sldChg>
      <pc:sldChg chg="new del">
        <pc:chgData name="Michael Shaibu" userId="cc046b1dd9aadf79" providerId="LiveId" clId="{D47D110A-F318-4418-B5DD-93C69C684C52}" dt="2021-12-13T21:32:56.380" v="123" actId="47"/>
        <pc:sldMkLst>
          <pc:docMk/>
          <pc:sldMk cId="3296925226" sldId="269"/>
        </pc:sldMkLst>
      </pc:sldChg>
      <pc:sldChg chg="addSp delSp modSp new mod">
        <pc:chgData name="Michael Shaibu" userId="cc046b1dd9aadf79" providerId="LiveId" clId="{D47D110A-F318-4418-B5DD-93C69C684C52}" dt="2021-12-13T21:42:22.564" v="754" actId="20577"/>
        <pc:sldMkLst>
          <pc:docMk/>
          <pc:sldMk cId="4224249508" sldId="270"/>
        </pc:sldMkLst>
        <pc:spChg chg="del">
          <ac:chgData name="Michael Shaibu" userId="cc046b1dd9aadf79" providerId="LiveId" clId="{D47D110A-F318-4418-B5DD-93C69C684C52}" dt="2021-12-13T21:39:19.585" v="608" actId="478"/>
          <ac:spMkLst>
            <pc:docMk/>
            <pc:sldMk cId="4224249508" sldId="270"/>
            <ac:spMk id="2" creationId="{9079BF06-E724-4DAC-A98B-948300F29769}"/>
          </ac:spMkLst>
        </pc:spChg>
        <pc:spChg chg="del mod">
          <ac:chgData name="Michael Shaibu" userId="cc046b1dd9aadf79" providerId="LiveId" clId="{D47D110A-F318-4418-B5DD-93C69C684C52}" dt="2021-12-13T21:39:22.274" v="609" actId="478"/>
          <ac:spMkLst>
            <pc:docMk/>
            <pc:sldMk cId="4224249508" sldId="270"/>
            <ac:spMk id="3" creationId="{D625094E-D765-434E-9B69-54951A4788D8}"/>
          </ac:spMkLst>
        </pc:spChg>
        <pc:spChg chg="add del mod">
          <ac:chgData name="Michael Shaibu" userId="cc046b1dd9aadf79" providerId="LiveId" clId="{D47D110A-F318-4418-B5DD-93C69C684C52}" dt="2021-12-13T21:39:14.444" v="606"/>
          <ac:spMkLst>
            <pc:docMk/>
            <pc:sldMk cId="4224249508" sldId="270"/>
            <ac:spMk id="5" creationId="{256D31C7-0B59-4A0E-BFA7-B60D2E865280}"/>
          </ac:spMkLst>
        </pc:spChg>
        <pc:spChg chg="add del mod">
          <ac:chgData name="Michael Shaibu" userId="cc046b1dd9aadf79" providerId="LiveId" clId="{D47D110A-F318-4418-B5DD-93C69C684C52}" dt="2021-12-13T21:39:14.444" v="606"/>
          <ac:spMkLst>
            <pc:docMk/>
            <pc:sldMk cId="4224249508" sldId="270"/>
            <ac:spMk id="6" creationId="{A7D6831A-9855-41DC-8579-1CB57E04A8F0}"/>
          </ac:spMkLst>
        </pc:spChg>
        <pc:spChg chg="add mod">
          <ac:chgData name="Michael Shaibu" userId="cc046b1dd9aadf79" providerId="LiveId" clId="{D47D110A-F318-4418-B5DD-93C69C684C52}" dt="2021-12-13T21:39:23.545" v="610"/>
          <ac:spMkLst>
            <pc:docMk/>
            <pc:sldMk cId="4224249508" sldId="270"/>
            <ac:spMk id="8" creationId="{5A377620-1743-4AC1-896B-FDF84325C86F}"/>
          </ac:spMkLst>
        </pc:spChg>
        <pc:spChg chg="add mod">
          <ac:chgData name="Michael Shaibu" userId="cc046b1dd9aadf79" providerId="LiveId" clId="{D47D110A-F318-4418-B5DD-93C69C684C52}" dt="2021-12-13T21:42:22.564" v="754" actId="20577"/>
          <ac:spMkLst>
            <pc:docMk/>
            <pc:sldMk cId="4224249508" sldId="270"/>
            <ac:spMk id="9" creationId="{213ABCFF-D4B4-402B-8D9A-0F422153D4B3}"/>
          </ac:spMkLst>
        </pc:spChg>
        <pc:picChg chg="add del mod">
          <ac:chgData name="Michael Shaibu" userId="cc046b1dd9aadf79" providerId="LiveId" clId="{D47D110A-F318-4418-B5DD-93C69C684C52}" dt="2021-12-13T21:39:14.444" v="606"/>
          <ac:picMkLst>
            <pc:docMk/>
            <pc:sldMk cId="4224249508" sldId="270"/>
            <ac:picMk id="7" creationId="{19AA67AA-DEF3-4279-BAF3-98A0973E88E4}"/>
          </ac:picMkLst>
        </pc:picChg>
        <pc:picChg chg="add mod">
          <ac:chgData name="Michael Shaibu" userId="cc046b1dd9aadf79" providerId="LiveId" clId="{D47D110A-F318-4418-B5DD-93C69C684C52}" dt="2021-12-13T21:39:23.545" v="610"/>
          <ac:picMkLst>
            <pc:docMk/>
            <pc:sldMk cId="4224249508" sldId="270"/>
            <ac:picMk id="10" creationId="{D86B58EA-A1AD-4195-B75D-7E8FE240234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A2707-5479-48C1-9036-C68B4A99CB8A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7E030-E70D-42C2-AEE5-8B0CABA99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42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5845-CDC4-468F-B7DA-6E5F3B7BE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075B1-480D-4185-B756-175D72688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665AC-7821-439C-91AB-C198F6F0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770F-4153-4D16-BEDE-94EE650AB0E0}" type="datetime1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A72DE-2E58-43DE-8BA7-FC4725F7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2E129-8E53-499E-879D-9373FA02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916D-7D84-4DDB-B9DB-389714A6D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67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41A6-72A3-4A27-99A3-DC6D441F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76C08-7B0C-44DF-A754-DF0397259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9A510-6471-4481-A101-4853583B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25A3-EF57-4BCA-8721-1A904047C598}" type="datetime1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5D55A-76B1-417D-AE59-17A0A759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A6BAA-E173-4B1C-8355-04B2EF13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916D-7D84-4DDB-B9DB-389714A6D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20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4220AB-7424-4BB0-9E7A-F7AF2C3BF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E34A0-B32C-4A50-B0BB-044BA095D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C0E6D-FDDA-491D-B912-D21BD785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5E0CB-2205-4A29-81BA-ED3D0A57EF84}" type="datetime1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8A93A-870F-4378-8EFC-AF4D0C16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E12DC-7654-415C-A574-EBCA8717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916D-7D84-4DDB-B9DB-389714A6D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40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D902-072F-48F5-BECB-3F3CCD320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F7F0E-1274-491A-9D0A-0527A3020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91E1B-BCDD-49C4-B61A-EA3513FC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D3DD-919A-4F44-994C-87B63A672C6A}" type="datetime1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80A07-5D69-451F-915A-3277C0CF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56339-7197-4BF3-AF15-0B74962F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916D-7D84-4DDB-B9DB-389714A6D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57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2E99-0678-485D-8D38-F10CD48E6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D24A6-4416-4F66-B0D1-588E1C03E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3DB3D-6284-455A-8F89-4892EAB4D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E13F-894E-4FA1-B9BB-A03D24E203F6}" type="datetime1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2C947-A7E5-4201-82D1-FB631E20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6C068-3C69-4A54-A80F-48CCF0A8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916D-7D84-4DDB-B9DB-389714A6D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92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D0B00-AD5E-48DF-A822-4FC87214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FF65-68C4-4CDE-A43D-45A611C4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E733A-2694-478C-B082-99920F237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35B9D-D800-49D2-A873-0D9111026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BCA8-A3BE-4496-9D05-D8D034DC5FB0}" type="datetime1">
              <a:rPr lang="en-GB" smtClean="0"/>
              <a:t>13/12/2021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D7F2A-298D-45E4-BCE7-A671E7D34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09578-A9C9-4739-9E82-BCC5A36E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916D-7D84-4DDB-B9DB-389714A6D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60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D754-932D-4E58-9AAE-254E779BF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829CE-3641-469D-8CA7-309E743A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290F9-ACC8-47AB-BD69-0D00FB6D7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F504BB-C63E-41EC-9350-CB16BEBA1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38805-F73E-427E-8347-01C147623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F29FD-5EB2-406B-96FF-538C3148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A63E-DE0D-48EE-A6F1-E827EFEED920}" type="datetime1">
              <a:rPr lang="en-GB" smtClean="0"/>
              <a:t>13/12/2021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3FB60-1558-4106-B35C-C9611E1B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BFF1BC-C133-4907-BBCD-17602FCD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916D-7D84-4DDB-B9DB-389714A6D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41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81C2-0CB1-48FD-9921-81489F89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BFFEAA-C9B1-4786-AB89-855ED38B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0D43-6882-457C-9E7C-5B7D6E9BF143}" type="datetime1">
              <a:rPr lang="en-GB" smtClean="0"/>
              <a:t>13/12/2021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01013-D40D-4906-B323-027311D5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5504D-731E-44B3-97E3-E6B2BB5E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916D-7D84-4DDB-B9DB-389714A6D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1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E789B-BD0B-42ED-BFE6-3C263A38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2D31-8537-450A-BA1C-951B2FA6674F}" type="datetime1">
              <a:rPr lang="en-GB" smtClean="0"/>
              <a:t>13/12/2021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41E5F0-C402-41B0-A6F6-0E09D6DDB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18847-C4DD-410B-80A3-4AE64A08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916D-7D84-4DDB-B9DB-389714A6D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94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533A-5521-4D9B-9DCD-F9343D0FB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CCB13-5E18-4BCC-8B14-79AA9DD34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C9464-5C6F-4C21-913F-7EC756140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E1113-AF95-4CAF-A716-6B275D16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92C9-43EC-4BCC-B6AD-A73DF35E47CB}" type="datetime1">
              <a:rPr lang="en-GB" smtClean="0"/>
              <a:t>13/12/2021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219EE-0814-4B68-9EDF-4A68F5CA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A9B43-5028-4E8C-8BC7-A6A42AB3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916D-7D84-4DDB-B9DB-389714A6D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74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6DB33-97B3-4E64-A5C0-87F89EBD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9C68C1-97F9-419B-84D1-621DF42DD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F9F66-AA39-4E90-9E51-021D19EDB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2CBB5-987B-46C8-8E8A-5C0F4AD3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762B-ED75-4953-84FC-D81A36A39880}" type="datetime1">
              <a:rPr lang="en-GB" smtClean="0"/>
              <a:t>13/12/2021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F378D-A212-4B36-BDD2-1C82DF78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B55AA-E771-4B6C-B450-49CEC794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916D-7D84-4DDB-B9DB-389714A6D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75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9E6BDC-1844-4206-B4A8-9FF068800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7A8F2-D7CC-4A3E-8050-E7D7CE212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79EA3-416F-4E98-A8FF-F8A0748BC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8A2F0-F58E-4FBB-B898-E6FA3637B08D}" type="datetime1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1882F-D167-4031-8543-0A71B2FEC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D7377-8C7E-4DD2-BD53-7FF9BC58F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9916D-7D84-4DDB-B9DB-389714A6D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85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seegit.essex.ac.uk/ce301_21-22/CE301_shaibu_olatomiwa_m/-/tree/master/" TargetMode="External"/><Relationship Id="rId2" Type="http://schemas.openxmlformats.org/officeDocument/2006/relationships/hyperlink" Target="https://cseejira.essex.ac.uk/browse/B301068-55?filter=-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D362-2A6E-4B85-B740-6CC5782883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PAC-MAN</a:t>
            </a:r>
            <a:br>
              <a:rPr lang="en-GB" dirty="0"/>
            </a:br>
            <a:r>
              <a:rPr lang="en-GB" sz="4000" dirty="0"/>
              <a:t>by Olatomiwa Michael Shaibu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54DD7E-A69E-4D8F-852E-20A59452D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264993"/>
            <a:ext cx="819264" cy="85737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2A5A3C-FEDA-4783-B0C0-7731F3D5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916D-7D84-4DDB-B9DB-389714A6D58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387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C42CE-7ABC-4C9B-A55A-AB7C720AD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Pac-Man and Ghost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F83F-830B-4019-AA00-210F84359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passed the maze class into the Pacman and Ghost classes so I could make use of one single maze.</a:t>
            </a:r>
          </a:p>
          <a:p>
            <a:r>
              <a:rPr lang="en-GB" dirty="0"/>
              <a:t>I used the same bitwise information to restrict the movement of both the ghost and Pacman. </a:t>
            </a:r>
          </a:p>
          <a:p>
            <a:r>
              <a:rPr lang="en-GB" dirty="0"/>
              <a:t>If there was a number 2, it meant there was a top border which meant that no one could go upwards where a number 2 was present and same goes for all the other borders.</a:t>
            </a:r>
          </a:p>
          <a:p>
            <a:r>
              <a:rPr lang="en-GB" dirty="0"/>
              <a:t>For one of the ghosts(red), I simply mad him move about randomly by using a random number generator between 1 and 4(up, down, left, right).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1E4C93-5304-4AA6-BAFC-9F3E2178D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6" y="273050"/>
            <a:ext cx="819264" cy="85737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4FCDF-D534-46E5-9162-493EB4C0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916D-7D84-4DDB-B9DB-389714A6D58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036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4D15-B415-4395-ADD6-C3791E2A3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Pac-Man and Ghost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AECDD-561F-46A8-B5B9-86661483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another ghost(blue), I stored the current location(coordinates) of Pacman and made said ghost move towards Pacman in a chasing manner.</a:t>
            </a:r>
          </a:p>
          <a:p>
            <a:r>
              <a:rPr lang="en-GB" dirty="0"/>
              <a:t>For the third ghost(green), I stored the current location(coordinates) of Pacman and tried to make said ghost flank Pacman by taking the longer distance to Pacman. This does not work perfectly and I am currently still trying to fix it.</a:t>
            </a:r>
          </a:p>
          <a:p>
            <a:r>
              <a:rPr lang="en-GB" dirty="0"/>
              <a:t>When Pac-man collides with any of the ghosts, the characters are set to their initial positions and Pacman loses a life.</a:t>
            </a:r>
          </a:p>
          <a:p>
            <a:r>
              <a:rPr lang="en-GB" dirty="0"/>
              <a:t>If Pacman loses all lives, the game is lost.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65897-D50C-4993-BFE9-12C88CA71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230188"/>
            <a:ext cx="819264" cy="85737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A1DB7-4402-4205-87AF-BF674319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916D-7D84-4DDB-B9DB-389714A6D58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5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657A-E5DA-4E26-8969-0D5EB3F22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Pellets and Power Pellets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701B5-8C4E-48EA-8DA2-47584E157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made Pacman be able to swallow the pellets by removing said pellets from the screen when the pellets collided with Pacman.</a:t>
            </a:r>
          </a:p>
          <a:p>
            <a:r>
              <a:rPr lang="en-GB" dirty="0"/>
              <a:t>When such collision happens, the pellets are swallowed and Pacman’s score is increased.</a:t>
            </a:r>
          </a:p>
          <a:p>
            <a:r>
              <a:rPr lang="en-GB" dirty="0"/>
              <a:t>As of now, the power pellets have no functionality when swallowed but are still removed from the screen when swallowed.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B15DC-C7DE-45B4-8E86-9E9317CC2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68" y="5748278"/>
            <a:ext cx="819264" cy="85737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40DB3-4B5C-4A3C-8AC0-118B3B36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916D-7D84-4DDB-B9DB-389714A6D58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14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F9F5-904E-4BA4-B102-F54FE38CE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Plans for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C03AC-C1D2-4E30-AC7B-CB2038BBE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hope to finish the implementation of the ghost that flanks Pacman.</a:t>
            </a:r>
          </a:p>
          <a:p>
            <a:r>
              <a:rPr lang="en-GB" dirty="0"/>
              <a:t>I hope to implement a fourth ghost that runs away from Pacman.</a:t>
            </a:r>
          </a:p>
          <a:p>
            <a:r>
              <a:rPr lang="en-GB" dirty="0"/>
              <a:t>I hope to implement a way to pause the game.</a:t>
            </a:r>
          </a:p>
          <a:p>
            <a:r>
              <a:rPr lang="en-GB" dirty="0"/>
              <a:t>I hope to give the power pellets functionality i.e. when Pacman eats the power pellets he can then eat the ghosts without dying.</a:t>
            </a:r>
          </a:p>
          <a:p>
            <a:r>
              <a:rPr lang="en-GB" dirty="0"/>
              <a:t>If time permits I hope to implement other levels.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612E4-46CA-4858-B50F-9DCCD0BF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916D-7D84-4DDB-B9DB-389714A6D586}" type="slidenum">
              <a:rPr lang="en-GB" smtClean="0"/>
              <a:t>13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E197A-7EE5-49B5-AA81-E85A57ABF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76" y="5892431"/>
            <a:ext cx="819264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81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B929E-CB36-4C87-928B-63EBA76E7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916D-7D84-4DDB-B9DB-389714A6D586}" type="slidenum">
              <a:rPr lang="en-GB" smtClean="0"/>
              <a:t>14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A377620-1743-4AC1-896B-FDF84325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How Will I get Feedback??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13ABCFF-D4B4-402B-8D9A-0F422153D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94520" cy="235775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 have two housemates who I would be regularly getting to play the game as I develop so that I can get feedback on what to improve.</a:t>
            </a:r>
          </a:p>
          <a:p>
            <a:r>
              <a:rPr lang="en-GB" dirty="0"/>
              <a:t>I also plan to have a group of friends play the game and have them fill out an anonymous questionnaire to help me get feedback.</a:t>
            </a:r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6B58EA-A1AD-4195-B75D-7E8FE2402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880" y="5931415"/>
            <a:ext cx="819264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49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D75D-CC3F-41CD-B7F1-C481D346D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C60A9-99A2-47CB-9553-0204C804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83464" indent="-283464" algn="l" rtl="0" eaLnBrk="1" fontAlgn="t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Pts val="1600"/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effectLst/>
                <a:latin typeface="Calibri" panose="020F0502020204030204" pitchFamily="34" charset="0"/>
              </a:rPr>
              <a:t>M. </a:t>
            </a:r>
            <a:r>
              <a:rPr lang="en-US" sz="1800" b="1" i="0" u="none" strike="noStrike" kern="1200" dirty="0" err="1">
                <a:effectLst/>
                <a:latin typeface="Calibri" panose="020F0502020204030204" pitchFamily="34" charset="0"/>
              </a:rPr>
              <a:t>Ernkvist</a:t>
            </a:r>
            <a:r>
              <a:rPr lang="en-US" sz="1800" b="1" i="0" u="none" strike="noStrike" kern="1200" dirty="0">
                <a:effectLst/>
                <a:latin typeface="Calibri" panose="020F0502020204030204" pitchFamily="34" charset="0"/>
              </a:rPr>
              <a:t>, History of </a:t>
            </a:r>
            <a:r>
              <a:rPr lang="en-US" sz="1800" b="1" i="0" u="none" strike="noStrike" kern="1200" dirty="0" err="1">
                <a:effectLst/>
                <a:latin typeface="Calibri" panose="020F0502020204030204" pitchFamily="34" charset="0"/>
              </a:rPr>
              <a:t>Insolvancy</a:t>
            </a:r>
            <a:r>
              <a:rPr lang="en-US" sz="1800" b="1" i="0" u="none" strike="noStrike" kern="1200" dirty="0">
                <a:effectLst/>
                <a:latin typeface="Calibri" panose="020F0502020204030204" pitchFamily="34" charset="0"/>
              </a:rPr>
              <a:t> and Bankruptcy, 2008. </a:t>
            </a:r>
            <a:endParaRPr lang="en-GB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3464" indent="-283464" algn="l" rtl="0" eaLnBrk="1" fontAlgn="t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0" u="none" strike="noStrike" kern="1200" dirty="0">
                <a:effectLst/>
                <a:latin typeface="Calibri" panose="020F0502020204030204" pitchFamily="34" charset="0"/>
              </a:rPr>
              <a:t>D. M. Partridge, "22 May 1980: Pac-Man hits the arcades," moneyweek.com, 2015.</a:t>
            </a:r>
            <a:endParaRPr lang="en-GB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3464" indent="-283464" algn="l" rtl="0" eaLnBrk="1" fontAlgn="t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0" u="none" strike="noStrike" kern="1200" dirty="0">
                <a:effectLst/>
                <a:latin typeface="Calibri" panose="020F0502020204030204" pitchFamily="34" charset="0"/>
              </a:rPr>
              <a:t>S. M. Lammers, Programmers at Work: Interviews, New York: Microsoft Press, 1986. </a:t>
            </a:r>
            <a:endParaRPr lang="en-GB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3464" indent="-283464" algn="l" rtl="0" eaLnBrk="1" fontAlgn="t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0" u="none" strike="noStrike" kern="1200" dirty="0">
                <a:effectLst/>
                <a:latin typeface="Calibri" panose="020F0502020204030204" pitchFamily="34" charset="0"/>
              </a:rPr>
              <a:t>"Top 25 Smartest Moves in Gaming," Gamespy.com, 18 February 2009. [Online]. Available: https://web.archive.org/web/20090218003840/http://archive.gamespy.com/articles/july03/25smartest/index6.shtml.</a:t>
            </a:r>
            <a:endParaRPr lang="en-GB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3464" indent="-283464" algn="l" rtl="0" eaLnBrk="1" fontAlgn="t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0" u="none" strike="noStrike" kern="1200" dirty="0">
                <a:effectLst/>
                <a:latin typeface="Calibri" panose="020F0502020204030204" pitchFamily="34" charset="0"/>
              </a:rPr>
              <a:t>C. Kohler, Power-Up: How Japanese Video Games Gave the World an Extra Life, 2005. </a:t>
            </a:r>
            <a:endParaRPr lang="en-GB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3464" indent="-283464" algn="l" rtl="0" eaLnBrk="1" fontAlgn="t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0" u="none" strike="noStrike" kern="1200" dirty="0">
                <a:effectLst/>
                <a:latin typeface="Calibri" panose="020F0502020204030204" pitchFamily="34" charset="0"/>
              </a:rPr>
              <a:t>"The Essential 50 Part 10 -- Pac-Man from 1UP.com," 1Up.com, 3 October 2015. [Online]. Available: https://web.archive.org/web/20151003105413/http://www.1up.com/features/essential-50-pac-man.</a:t>
            </a:r>
            <a:endParaRPr lang="en-GB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3464" indent="-283464" algn="l" rtl="0" eaLnBrk="1" fontAlgn="t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0" u="none" strike="noStrike" kern="1200" dirty="0">
                <a:effectLst/>
                <a:latin typeface="Calibri" panose="020F0502020204030204" pitchFamily="34" charset="0"/>
              </a:rPr>
              <a:t>P. Jamey, The Pac-Man Dossier, </a:t>
            </a:r>
            <a:r>
              <a:rPr lang="en-US" sz="1800" b="1" i="0" u="none" strike="noStrike" kern="1200" dirty="0" err="1">
                <a:effectLst/>
                <a:latin typeface="Calibri" panose="020F0502020204030204" pitchFamily="34" charset="0"/>
              </a:rPr>
              <a:t>Gamasutra</a:t>
            </a:r>
            <a:r>
              <a:rPr lang="en-US" sz="1800" b="1" i="0" u="none" strike="noStrike" kern="1200" dirty="0">
                <a:effectLst/>
                <a:latin typeface="Calibri" panose="020F0502020204030204" pitchFamily="34" charset="0"/>
              </a:rPr>
              <a:t>, 2009. </a:t>
            </a:r>
            <a:endParaRPr lang="en-GB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3464" indent="-283464" algn="l" rtl="0" eaLnBrk="1" fontAlgn="t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0" u="none" strike="noStrike" kern="1200" dirty="0">
                <a:effectLst/>
                <a:latin typeface="Calibri" panose="020F0502020204030204" pitchFamily="34" charset="0"/>
              </a:rPr>
              <a:t>R. </a:t>
            </a:r>
            <a:r>
              <a:rPr lang="en-US" sz="1800" b="1" i="0" u="none" strike="noStrike" kern="1200" dirty="0" err="1">
                <a:effectLst/>
                <a:latin typeface="Calibri" panose="020F0502020204030204" pitchFamily="34" charset="0"/>
              </a:rPr>
              <a:t>Purchese</a:t>
            </a:r>
            <a:r>
              <a:rPr lang="en-US" sz="1800" b="1" i="0" u="none" strike="noStrike" kern="1200" dirty="0">
                <a:effectLst/>
                <a:latin typeface="Calibri" panose="020F0502020204030204" pitchFamily="34" charset="0"/>
              </a:rPr>
              <a:t>, "</a:t>
            </a:r>
            <a:r>
              <a:rPr lang="en-US" sz="1800" b="1" i="0" u="none" strike="noStrike" kern="1200" dirty="0" err="1">
                <a:effectLst/>
                <a:latin typeface="Calibri" panose="020F0502020204030204" pitchFamily="34" charset="0"/>
              </a:rPr>
              <a:t>Iwatani:Pac-Man</a:t>
            </a:r>
            <a:r>
              <a:rPr lang="en-US" sz="1800" b="1" i="0" u="none" strike="noStrike" kern="1200" dirty="0">
                <a:effectLst/>
                <a:latin typeface="Calibri" panose="020F0502020204030204" pitchFamily="34" charset="0"/>
              </a:rPr>
              <a:t> was made for women," Eurogamer, 20 May 2010. </a:t>
            </a:r>
            <a:endParaRPr lang="en-GB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3464" indent="-283464" algn="l" rtl="0" eaLnBrk="1" fontAlgn="t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0" u="none" strike="noStrike" kern="1200" dirty="0">
                <a:effectLst/>
                <a:latin typeface="Calibri" panose="020F0502020204030204" pitchFamily="34" charset="0"/>
              </a:rPr>
              <a:t>[Online]. Available: http://web.eecs.utk.edu/~bvanderz/teaching/guiSp13/notes/display-mgt/.</a:t>
            </a:r>
            <a:endParaRPr lang="en-GB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3464" indent="-283464" algn="l" rtl="0" eaLnBrk="1" fontAlgn="t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0" u="none" strike="noStrike" kern="1200" dirty="0">
                <a:effectLst/>
                <a:latin typeface="Calibri" panose="020F0502020204030204" pitchFamily="34" charset="0"/>
              </a:rPr>
              <a:t>M. </a:t>
            </a:r>
            <a:r>
              <a:rPr lang="en-US" sz="1800" b="1" i="0" u="none" strike="noStrike" kern="1200" dirty="0" err="1">
                <a:effectLst/>
                <a:latin typeface="Calibri" panose="020F0502020204030204" pitchFamily="34" charset="0"/>
              </a:rPr>
              <a:t>Mateas</a:t>
            </a:r>
            <a:r>
              <a:rPr lang="en-US" sz="1800" b="1" i="0" u="none" strike="noStrike" kern="1200" dirty="0">
                <a:effectLst/>
                <a:latin typeface="Calibri" panose="020F0502020204030204" pitchFamily="34" charset="0"/>
              </a:rPr>
              <a:t>, "Expressive AI: Games and Artificial Intelligence," Georgia Tech, 2003.</a:t>
            </a:r>
            <a:endParaRPr lang="en-GB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3464" indent="-283464" algn="l" rtl="0" eaLnBrk="1" fontAlgn="t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0" u="none" strike="noStrike" kern="1200" dirty="0">
                <a:effectLst/>
                <a:latin typeface="Calibri" panose="020F0502020204030204" pitchFamily="34" charset="0"/>
              </a:rPr>
              <a:t>D. Hodges, "Pac-Man's Ghost </a:t>
            </a:r>
            <a:r>
              <a:rPr lang="en-US" sz="1800" b="1" i="0" u="none" strike="noStrike" kern="1200" dirty="0" err="1">
                <a:effectLst/>
                <a:latin typeface="Calibri" panose="020F0502020204030204" pitchFamily="34" charset="0"/>
              </a:rPr>
              <a:t>Behaviour</a:t>
            </a:r>
            <a:r>
              <a:rPr lang="en-US" sz="1800" b="1" i="0" u="none" strike="noStrike" kern="1200" dirty="0">
                <a:effectLst/>
                <a:latin typeface="Calibri" panose="020F0502020204030204" pitchFamily="34" charset="0"/>
              </a:rPr>
              <a:t> Analyzed," 30 December 2008. [Online]. Available: http://donhodges.com/pacman_pinky_explanation.htm.</a:t>
            </a:r>
            <a:endParaRPr lang="en-GB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3464" indent="-283464" algn="l" rtl="0" eaLnBrk="1" fontAlgn="t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0" u="none" strike="noStrike" kern="1200" dirty="0">
                <a:effectLst/>
                <a:latin typeface="Calibri" panose="020F0502020204030204" pitchFamily="34" charset="0"/>
              </a:rPr>
              <a:t>"Game Internals- Understanding Pac-Man Ghost Behavior," 2 December 2010. [Online]. Available: https://gameinternals.com/understanding-pac-man-ghost-behavior.</a:t>
            </a:r>
            <a:endParaRPr lang="en-GB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7A3D9-FAEF-4D29-B3B2-7928322E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916D-7D84-4DDB-B9DB-389714A6D58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68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4CAD-10AF-40EC-9EC7-E8A2E007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Brief History of Pac-Man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8C18D-E4E7-4ACC-8196-3065DE7E8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Designed by </a:t>
            </a:r>
            <a:r>
              <a:rPr lang="en-GB" b="1" dirty="0"/>
              <a:t>Toru Iwatani </a:t>
            </a:r>
            <a:r>
              <a:rPr lang="en-GB" dirty="0"/>
              <a:t>in </a:t>
            </a:r>
            <a:r>
              <a:rPr lang="en-GB" b="1" dirty="0"/>
              <a:t>1980</a:t>
            </a:r>
            <a:r>
              <a:rPr lang="en-GB" dirty="0"/>
              <a:t>.</a:t>
            </a:r>
          </a:p>
          <a:p>
            <a:r>
              <a:rPr lang="en-GB" dirty="0"/>
              <a:t>Designed to rival then sensations </a:t>
            </a:r>
            <a:r>
              <a:rPr lang="en-GB" b="1" dirty="0"/>
              <a:t>Space Invaders </a:t>
            </a:r>
            <a:r>
              <a:rPr lang="en-GB" dirty="0"/>
              <a:t>and </a:t>
            </a:r>
            <a:r>
              <a:rPr lang="en-GB" b="1" dirty="0"/>
              <a:t>Asteroids</a:t>
            </a:r>
            <a:r>
              <a:rPr lang="en-GB" dirty="0"/>
              <a:t>.</a:t>
            </a:r>
          </a:p>
          <a:p>
            <a:r>
              <a:rPr lang="en-GB" dirty="0"/>
              <a:t>Originally </a:t>
            </a:r>
            <a:r>
              <a:rPr lang="en-GB" b="1" dirty="0"/>
              <a:t>Puck Man(</a:t>
            </a:r>
            <a:r>
              <a:rPr lang="en-GB" dirty="0"/>
              <a:t>English destruction of Japanese name </a:t>
            </a:r>
            <a:r>
              <a:rPr lang="en-GB" b="1" dirty="0"/>
              <a:t>Pakkuman</a:t>
            </a:r>
            <a:r>
              <a:rPr lang="en-GB" dirty="0"/>
              <a:t>).</a:t>
            </a:r>
          </a:p>
          <a:p>
            <a:r>
              <a:rPr lang="en-GB" dirty="0"/>
              <a:t>Changed to Pac-Man to avoid defacement of arcade machines by changing the P to a F.</a:t>
            </a:r>
          </a:p>
          <a:p>
            <a:r>
              <a:rPr lang="en-GB" dirty="0"/>
              <a:t>Made to appeal to girls and women.</a:t>
            </a:r>
          </a:p>
          <a:p>
            <a:r>
              <a:rPr lang="en-GB" dirty="0"/>
              <a:t>Released by </a:t>
            </a:r>
            <a:r>
              <a:rPr lang="en-GB" b="1" dirty="0"/>
              <a:t>Namco</a:t>
            </a:r>
            <a:r>
              <a:rPr lang="en-GB" dirty="0"/>
              <a:t>.</a:t>
            </a:r>
          </a:p>
          <a:p>
            <a:r>
              <a:rPr lang="en-GB" dirty="0"/>
              <a:t>Made to be antidote to overwhelming number of violent games at the time.</a:t>
            </a:r>
          </a:p>
          <a:p>
            <a:r>
              <a:rPr lang="en-GB" dirty="0"/>
              <a:t>After rise to fame, many remakes were made including the sensation Ms. Pac-Man.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15D353-C4AC-4741-8492-3CCFC1F69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230188"/>
            <a:ext cx="819264" cy="85737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EAA57-4369-4EED-B85E-EB80D862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916D-7D84-4DDB-B9DB-389714A6D58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16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967BC-B4C4-405B-9BAC-26EAF13D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Goals/Objectives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7865-89E8-430B-93A4-E4641534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had planned to have a basic working game for the MVP/Oral Interview.</a:t>
            </a:r>
          </a:p>
          <a:p>
            <a:r>
              <a:rPr lang="en-GB" dirty="0"/>
              <a:t>Basic Working meaning the game was playable i.e. the Pacman could collide with the ghosts, there was a score and the ghosts move about.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8FABDE-3CFF-4929-A6AC-6E62A3A9D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68" y="5748278"/>
            <a:ext cx="819264" cy="85737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B67B20-ACA6-49DA-8D5E-A858A563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916D-7D84-4DDB-B9DB-389714A6D58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17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63B1-BC0B-4C59-B659-EA2EA881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Plans for Development Of Pac-Man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2B1D9303-2D7F-4813-BF42-9DD5850F3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88" y="5767169"/>
            <a:ext cx="819264" cy="857370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D6517F8-EBE1-4BF4-B304-27FA67893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554" y="1825625"/>
            <a:ext cx="5634892" cy="43513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FB4983-2ADA-4270-B6B7-83E71E1D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916D-7D84-4DDB-B9DB-389714A6D58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69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0DBF-9E9A-4077-BD6E-36227794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758180-09CD-45FF-A5DD-3DD4B652C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945" y="2536115"/>
            <a:ext cx="9590110" cy="23539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454A1C-6095-4F0E-A6A5-85F62BEF7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729" y="5500213"/>
            <a:ext cx="1609950" cy="866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289004-E968-435B-8640-BEA69576A0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70536"/>
            <a:ext cx="819264" cy="85737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3F8F6C-5D23-483E-A7C0-657C956C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916D-7D84-4DDB-B9DB-389714A6D58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00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4CC8-439F-4591-8B69-4A9966FC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Links to Jira and GitLab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7F08F-EF79-49FF-AF17-51CACD7B6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Jira : </a:t>
            </a:r>
            <a:r>
              <a:rPr lang="en-GB" dirty="0">
                <a:hlinkClick r:id="rId2"/>
              </a:rPr>
              <a:t>https://cseejira.essex.ac.uk/browse/B301068-55?filter=-4</a:t>
            </a:r>
            <a:endParaRPr lang="en-GB" dirty="0"/>
          </a:p>
          <a:p>
            <a:r>
              <a:rPr lang="en-GB" dirty="0"/>
              <a:t>In Jira I created epics for the Pac Man player, Ghosts, Collisions in the game and Maze design and implementation. </a:t>
            </a:r>
          </a:p>
          <a:p>
            <a:r>
              <a:rPr lang="en-GB" dirty="0"/>
              <a:t>All user stories(gotten through feedback by having my housemates test the game) and tasks are linked to a corresponding epic.</a:t>
            </a:r>
          </a:p>
          <a:p>
            <a:r>
              <a:rPr lang="en-GB" dirty="0"/>
              <a:t>Gitlab: </a:t>
            </a:r>
            <a:r>
              <a:rPr lang="en-GB" dirty="0">
                <a:hlinkClick r:id="rId3"/>
              </a:rPr>
              <a:t>https://cseegit.essex.ac.uk/ce301_21-22/CE301_shaibu_olatomiwa_m/-/tree/master/</a:t>
            </a:r>
            <a:endParaRPr lang="en-GB" dirty="0"/>
          </a:p>
          <a:p>
            <a:r>
              <a:rPr lang="en-GB" dirty="0"/>
              <a:t>I uploaded changes to my GitLab on a weekly basis and this is currently up to date with the code I have developed so far.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F7C7E0-69B7-408C-B4A8-A551EAF66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230188"/>
            <a:ext cx="819264" cy="85737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3B8DB-F929-446B-BCA4-302431AB7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916D-7D84-4DDB-B9DB-389714A6D58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43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128D9-5B20-490A-9CED-19F711D45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 Went about Doing Tasks.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198F7-8CCB-4B2F-8344-476044BE3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Spent 4-6 hours from Wednesday to Saturday every week researching ways to implement my ideas, finding the best method to use and then applying said method to my work.</a:t>
            </a:r>
          </a:p>
          <a:p>
            <a:r>
              <a:rPr lang="en-GB" dirty="0"/>
              <a:t>Had a weekly meeting with my supervisor who helped me stay on course and helped me understand more of the research I had done.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8BA3FD-86BA-48EB-AD80-61ECD24CA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68" y="5748278"/>
            <a:ext cx="819264" cy="85737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AEBC1-9AA9-4E11-B769-7834A6DB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916D-7D84-4DDB-B9DB-389714A6D58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41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686A-6B52-42DB-993D-9891AF5F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Maze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3987C-0AE9-4F7D-998E-6757F4EBE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designed the maze by storing bitwise information of a box and using this to draw the maze, for instance, I used the number 2 to signify a top border and wherever the number 2 showed up I drew a top border.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EFBD4B-A413-4E8F-A5A4-FEF03AFD5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88" y="5767169"/>
            <a:ext cx="819264" cy="85737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F3726-CD7C-4491-9A96-7E577920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916D-7D84-4DDB-B9DB-389714A6D586}" type="slidenum">
              <a:rPr lang="en-GB" smtClean="0"/>
              <a:t>8</a:t>
            </a:fld>
            <a:endParaRPr lang="en-GB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2769F3B-CFA3-4EAD-AA34-42764687B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422377"/>
              </p:ext>
            </p:extLst>
          </p:nvPr>
        </p:nvGraphicFramePr>
        <p:xfrm>
          <a:off x="1796772" y="3429000"/>
          <a:ext cx="818542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714">
                  <a:extLst>
                    <a:ext uri="{9D8B030D-6E8A-4147-A177-3AD203B41FA5}">
                      <a16:colId xmlns:a16="http://schemas.microsoft.com/office/drawing/2014/main" val="1798666857"/>
                    </a:ext>
                  </a:extLst>
                </a:gridCol>
                <a:gridCol w="4092714">
                  <a:extLst>
                    <a:ext uri="{9D8B030D-6E8A-4147-A177-3AD203B41FA5}">
                      <a16:colId xmlns:a16="http://schemas.microsoft.com/office/drawing/2014/main" val="3319800683"/>
                    </a:ext>
                  </a:extLst>
                </a:gridCol>
              </a:tblGrid>
              <a:tr h="253788">
                <a:tc>
                  <a:txBody>
                    <a:bodyPr/>
                    <a:lstStyle/>
                    <a:p>
                      <a:r>
                        <a:rPr lang="en-GB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24764"/>
                  </a:ext>
                </a:extLst>
              </a:tr>
              <a:tr h="253788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Left 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19818"/>
                  </a:ext>
                </a:extLst>
              </a:tr>
              <a:tr h="253788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Bottom 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005302"/>
                  </a:ext>
                </a:extLst>
              </a:tr>
              <a:tr h="253788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Right 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416020"/>
                  </a:ext>
                </a:extLst>
              </a:tr>
              <a:tr h="253788"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Pellet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18015"/>
                  </a:ext>
                </a:extLst>
              </a:tr>
              <a:tr h="253788"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Power Pellet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390066"/>
                  </a:ext>
                </a:extLst>
              </a:tr>
              <a:tr h="253788">
                <a:tc>
                  <a:txBody>
                    <a:bodyPr/>
                    <a:lstStyle/>
                    <a:p>
                      <a:r>
                        <a:rPr lang="en-GB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Top 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566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88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D0BC5-1BA1-469C-8955-533D762B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Maze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C3349-E83B-499C-B443-00D5109DC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also used the numbers 16 and 32 to signify if the current box had a pellet or power pellet in it. Anywhere the number 16 showed up I drew a yellow dot(pellet) and anywhere the number 32 showed up I drew a white dot(power pellet).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99846-C7FC-4D32-9541-49F07DD9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916D-7D84-4DDB-B9DB-389714A6D586}" type="slidenum">
              <a:rPr lang="en-GB" smtClean="0"/>
              <a:t>9</a:t>
            </a:fld>
            <a:endParaRPr lang="en-GB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D5401D62-B848-48D6-896E-596C44274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966" y="297899"/>
            <a:ext cx="819264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84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1207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PAC-MAN by Olatomiwa Michael Shaibu</vt:lpstr>
      <vt:lpstr>Brief History of Pac-Man</vt:lpstr>
      <vt:lpstr>Goals/Objectives</vt:lpstr>
      <vt:lpstr>Plans for Development Of Pac-Man</vt:lpstr>
      <vt:lpstr>Progress</vt:lpstr>
      <vt:lpstr>Links to Jira and GitLab</vt:lpstr>
      <vt:lpstr>How I Went about Doing Tasks.</vt:lpstr>
      <vt:lpstr>Maze Design</vt:lpstr>
      <vt:lpstr>Maze Design</vt:lpstr>
      <vt:lpstr>Pac-Man and Ghost Movement</vt:lpstr>
      <vt:lpstr>Pac-Man and Ghost Movement</vt:lpstr>
      <vt:lpstr>Pellets and Power Pellets</vt:lpstr>
      <vt:lpstr>Plans for the Future</vt:lpstr>
      <vt:lpstr>How Will I get Feedback??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PAC-MAN by Olatomiwa Michael Shaibu</dc:title>
  <dc:creator>Michael Shaibu</dc:creator>
  <cp:lastModifiedBy>Michael Shaibu</cp:lastModifiedBy>
  <cp:revision>2</cp:revision>
  <dcterms:created xsi:type="dcterms:W3CDTF">2021-12-13T10:31:32Z</dcterms:created>
  <dcterms:modified xsi:type="dcterms:W3CDTF">2021-12-13T21:42:25Z</dcterms:modified>
</cp:coreProperties>
</file>