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78" r:id="rId3"/>
    <p:sldId id="287" r:id="rId4"/>
    <p:sldId id="288" r:id="rId5"/>
    <p:sldId id="279" r:id="rId6"/>
    <p:sldId id="286" r:id="rId7"/>
    <p:sldId id="280" r:id="rId8"/>
    <p:sldId id="281" r:id="rId9"/>
    <p:sldId id="282" r:id="rId10"/>
    <p:sldId id="285" r:id="rId11"/>
    <p:sldId id="284" r:id="rId12"/>
    <p:sldId id="27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583912-1E1D-1CF9-360E-B5F85FFE40F0}" name="Phoon, Ryan" initials="PR" userId="S::yphoon2@illinois.edu::8c379e52-d044-47a4-a0b7-36abc6dae33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C0FFD3-E75A-4D9B-A999-389D2B2C6265}" v="348" dt="2023-05-01T05:12:56.220"/>
    <p1510:client id="{AFD2E1CB-C3D0-FEC7-1858-BE237BC4E834}" v="1059" dt="2023-05-01T06:29:45.5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Nachuan" userId="c0b44ea5-818f-4fe4-a488-96d5914ab913" providerId="ADAL" clId="{1F95AEDD-62CA-47B9-A18F-A83D85A46BA2}"/>
    <pc:docChg chg="undo custSel addSld delSld modSld sldOrd">
      <pc:chgData name="Wang, Nachuan" userId="c0b44ea5-818f-4fe4-a488-96d5914ab913" providerId="ADAL" clId="{1F95AEDD-62CA-47B9-A18F-A83D85A46BA2}" dt="2023-04-05T19:58:09.550" v="5339" actId="20577"/>
      <pc:docMkLst>
        <pc:docMk/>
      </pc:docMkLst>
      <pc:sldChg chg="modSp mod">
        <pc:chgData name="Wang, Nachuan" userId="c0b44ea5-818f-4fe4-a488-96d5914ab913" providerId="ADAL" clId="{1F95AEDD-62CA-47B9-A18F-A83D85A46BA2}" dt="2023-03-26T18:42:08.612" v="40" actId="1076"/>
        <pc:sldMkLst>
          <pc:docMk/>
          <pc:sldMk cId="433239404" sldId="256"/>
        </pc:sldMkLst>
        <pc:spChg chg="mod">
          <ac:chgData name="Wang, Nachuan" userId="c0b44ea5-818f-4fe4-a488-96d5914ab913" providerId="ADAL" clId="{1F95AEDD-62CA-47B9-A18F-A83D85A46BA2}" dt="2023-03-26T18:42:06.397" v="39" actId="1076"/>
          <ac:spMkLst>
            <pc:docMk/>
            <pc:sldMk cId="433239404" sldId="256"/>
            <ac:spMk id="2" creationId="{253DD3EB-303E-4BA5-8884-3353D3BEEDA2}"/>
          </ac:spMkLst>
        </pc:spChg>
        <pc:spChg chg="mod">
          <ac:chgData name="Wang, Nachuan" userId="c0b44ea5-818f-4fe4-a488-96d5914ab913" providerId="ADAL" clId="{1F95AEDD-62CA-47B9-A18F-A83D85A46BA2}" dt="2023-03-26T18:42:08.612" v="40" actId="1076"/>
          <ac:spMkLst>
            <pc:docMk/>
            <pc:sldMk cId="433239404" sldId="256"/>
            <ac:spMk id="3" creationId="{7900E5FB-A85C-4FA1-96AA-2DEDAC06BE24}"/>
          </ac:spMkLst>
        </pc:spChg>
      </pc:sldChg>
      <pc:sldChg chg="del">
        <pc:chgData name="Wang, Nachuan" userId="c0b44ea5-818f-4fe4-a488-96d5914ab913" providerId="ADAL" clId="{1F95AEDD-62CA-47B9-A18F-A83D85A46BA2}" dt="2023-03-26T18:42:20.346" v="41" actId="47"/>
        <pc:sldMkLst>
          <pc:docMk/>
          <pc:sldMk cId="3523947598" sldId="271"/>
        </pc:sldMkLst>
      </pc:sldChg>
      <pc:sldChg chg="del">
        <pc:chgData name="Wang, Nachuan" userId="c0b44ea5-818f-4fe4-a488-96d5914ab913" providerId="ADAL" clId="{1F95AEDD-62CA-47B9-A18F-A83D85A46BA2}" dt="2023-03-26T18:42:21.173" v="42" actId="47"/>
        <pc:sldMkLst>
          <pc:docMk/>
          <pc:sldMk cId="1310206381" sldId="272"/>
        </pc:sldMkLst>
      </pc:sldChg>
      <pc:sldChg chg="del">
        <pc:chgData name="Wang, Nachuan" userId="c0b44ea5-818f-4fe4-a488-96d5914ab913" providerId="ADAL" clId="{1F95AEDD-62CA-47B9-A18F-A83D85A46BA2}" dt="2023-03-26T18:42:21.952" v="43" actId="47"/>
        <pc:sldMkLst>
          <pc:docMk/>
          <pc:sldMk cId="4080103541" sldId="273"/>
        </pc:sldMkLst>
      </pc:sldChg>
      <pc:sldChg chg="del">
        <pc:chgData name="Wang, Nachuan" userId="c0b44ea5-818f-4fe4-a488-96d5914ab913" providerId="ADAL" clId="{1F95AEDD-62CA-47B9-A18F-A83D85A46BA2}" dt="2023-03-26T18:42:33.836" v="48" actId="47"/>
        <pc:sldMkLst>
          <pc:docMk/>
          <pc:sldMk cId="2991695706" sldId="274"/>
        </pc:sldMkLst>
      </pc:sldChg>
      <pc:sldChg chg="del">
        <pc:chgData name="Wang, Nachuan" userId="c0b44ea5-818f-4fe4-a488-96d5914ab913" providerId="ADAL" clId="{1F95AEDD-62CA-47B9-A18F-A83D85A46BA2}" dt="2023-03-26T18:42:22.986" v="44" actId="47"/>
        <pc:sldMkLst>
          <pc:docMk/>
          <pc:sldMk cId="87610600" sldId="275"/>
        </pc:sldMkLst>
      </pc:sldChg>
      <pc:sldChg chg="del">
        <pc:chgData name="Wang, Nachuan" userId="c0b44ea5-818f-4fe4-a488-96d5914ab913" providerId="ADAL" clId="{1F95AEDD-62CA-47B9-A18F-A83D85A46BA2}" dt="2023-03-26T18:42:24.090" v="45" actId="47"/>
        <pc:sldMkLst>
          <pc:docMk/>
          <pc:sldMk cId="2539439441" sldId="276"/>
        </pc:sldMkLst>
      </pc:sldChg>
      <pc:sldChg chg="addSp delSp modSp add del mod">
        <pc:chgData name="Wang, Nachuan" userId="c0b44ea5-818f-4fe4-a488-96d5914ab913" providerId="ADAL" clId="{1F95AEDD-62CA-47B9-A18F-A83D85A46BA2}" dt="2023-03-26T22:59:41.529" v="104" actId="47"/>
        <pc:sldMkLst>
          <pc:docMk/>
          <pc:sldMk cId="4007817326" sldId="277"/>
        </pc:sldMkLst>
        <pc:spChg chg="del mod">
          <ac:chgData name="Wang, Nachuan" userId="c0b44ea5-818f-4fe4-a488-96d5914ab913" providerId="ADAL" clId="{1F95AEDD-62CA-47B9-A18F-A83D85A46BA2}" dt="2023-03-26T22:58:42.653" v="92" actId="478"/>
          <ac:spMkLst>
            <pc:docMk/>
            <pc:sldMk cId="4007817326" sldId="277"/>
            <ac:spMk id="2" creationId="{354CA65D-D8B5-421D-9800-FD8959E9534C}"/>
          </ac:spMkLst>
        </pc:spChg>
        <pc:spChg chg="del mod">
          <ac:chgData name="Wang, Nachuan" userId="c0b44ea5-818f-4fe4-a488-96d5914ab913" providerId="ADAL" clId="{1F95AEDD-62CA-47B9-A18F-A83D85A46BA2}" dt="2023-03-26T22:58:44.882" v="94" actId="478"/>
          <ac:spMkLst>
            <pc:docMk/>
            <pc:sldMk cId="4007817326" sldId="277"/>
            <ac:spMk id="3" creationId="{AA1314C5-6AF5-4CD7-9463-CB584197DDD7}"/>
          </ac:spMkLst>
        </pc:spChg>
        <pc:spChg chg="add del mod">
          <ac:chgData name="Wang, Nachuan" userId="c0b44ea5-818f-4fe4-a488-96d5914ab913" providerId="ADAL" clId="{1F95AEDD-62CA-47B9-A18F-A83D85A46BA2}" dt="2023-03-26T22:58:43.841" v="93" actId="478"/>
          <ac:spMkLst>
            <pc:docMk/>
            <pc:sldMk cId="4007817326" sldId="277"/>
            <ac:spMk id="5" creationId="{6C5A97DD-A40F-B3CE-C5D7-4F5C335FA2C4}"/>
          </ac:spMkLst>
        </pc:spChg>
        <pc:spChg chg="add del mod">
          <ac:chgData name="Wang, Nachuan" userId="c0b44ea5-818f-4fe4-a488-96d5914ab913" providerId="ADAL" clId="{1F95AEDD-62CA-47B9-A18F-A83D85A46BA2}" dt="2023-03-26T22:58:52.471" v="97"/>
          <ac:spMkLst>
            <pc:docMk/>
            <pc:sldMk cId="4007817326" sldId="277"/>
            <ac:spMk id="6" creationId="{BC99BB59-D4CB-8A96-4C0E-1FFCEF9209C4}"/>
          </ac:spMkLst>
        </pc:spChg>
        <pc:spChg chg="add del mod">
          <ac:chgData name="Wang, Nachuan" userId="c0b44ea5-818f-4fe4-a488-96d5914ab913" providerId="ADAL" clId="{1F95AEDD-62CA-47B9-A18F-A83D85A46BA2}" dt="2023-03-26T22:59:37.780" v="101"/>
          <ac:spMkLst>
            <pc:docMk/>
            <pc:sldMk cId="4007817326" sldId="277"/>
            <ac:spMk id="7" creationId="{1156281A-4E1F-6E92-1858-890E1F21439F}"/>
          </ac:spMkLst>
        </pc:spChg>
      </pc:sldChg>
      <pc:sldChg chg="modSp add mod modAnim">
        <pc:chgData name="Wang, Nachuan" userId="c0b44ea5-818f-4fe4-a488-96d5914ab913" providerId="ADAL" clId="{1F95AEDD-62CA-47B9-A18F-A83D85A46BA2}" dt="2023-04-04T00:19:45.680" v="4875" actId="20577"/>
        <pc:sldMkLst>
          <pc:docMk/>
          <pc:sldMk cId="6410959" sldId="278"/>
        </pc:sldMkLst>
        <pc:spChg chg="mod">
          <ac:chgData name="Wang, Nachuan" userId="c0b44ea5-818f-4fe4-a488-96d5914ab913" providerId="ADAL" clId="{1F95AEDD-62CA-47B9-A18F-A83D85A46BA2}" dt="2023-03-26T23:00:57.961" v="152" actId="20577"/>
          <ac:spMkLst>
            <pc:docMk/>
            <pc:sldMk cId="6410959" sldId="278"/>
            <ac:spMk id="2" creationId="{354CA65D-D8B5-421D-9800-FD8959E9534C}"/>
          </ac:spMkLst>
        </pc:spChg>
        <pc:spChg chg="mod">
          <ac:chgData name="Wang, Nachuan" userId="c0b44ea5-818f-4fe4-a488-96d5914ab913" providerId="ADAL" clId="{1F95AEDD-62CA-47B9-A18F-A83D85A46BA2}" dt="2023-04-04T00:19:41.683" v="4874" actId="20577"/>
          <ac:spMkLst>
            <pc:docMk/>
            <pc:sldMk cId="6410959" sldId="278"/>
            <ac:spMk id="3" creationId="{AA1314C5-6AF5-4CD7-9463-CB584197DDD7}"/>
          </ac:spMkLst>
        </pc:spChg>
      </pc:sldChg>
      <pc:sldChg chg="modSp add mod modAnim delCm modNotesTx">
        <pc:chgData name="Wang, Nachuan" userId="c0b44ea5-818f-4fe4-a488-96d5914ab913" providerId="ADAL" clId="{1F95AEDD-62CA-47B9-A18F-A83D85A46BA2}" dt="2023-04-05T19:50:09.963" v="5283" actId="20577"/>
        <pc:sldMkLst>
          <pc:docMk/>
          <pc:sldMk cId="2794883358" sldId="279"/>
        </pc:sldMkLst>
        <pc:spChg chg="mod">
          <ac:chgData name="Wang, Nachuan" userId="c0b44ea5-818f-4fe4-a488-96d5914ab913" providerId="ADAL" clId="{1F95AEDD-62CA-47B9-A18F-A83D85A46BA2}" dt="2023-03-27T20:54:11.580" v="940" actId="20577"/>
          <ac:spMkLst>
            <pc:docMk/>
            <pc:sldMk cId="2794883358" sldId="279"/>
            <ac:spMk id="2" creationId="{354CA65D-D8B5-421D-9800-FD8959E9534C}"/>
          </ac:spMkLst>
        </pc:spChg>
        <pc:spChg chg="mod">
          <ac:chgData name="Wang, Nachuan" userId="c0b44ea5-818f-4fe4-a488-96d5914ab913" providerId="ADAL" clId="{1F95AEDD-62CA-47B9-A18F-A83D85A46BA2}" dt="2023-04-04T01:38:48.326" v="4945" actId="20577"/>
          <ac:spMkLst>
            <pc:docMk/>
            <pc:sldMk cId="2794883358" sldId="279"/>
            <ac:spMk id="3" creationId="{AA1314C5-6AF5-4CD7-9463-CB584197DDD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Wang, Nachuan" userId="c0b44ea5-818f-4fe4-a488-96d5914ab913" providerId="ADAL" clId="{1F95AEDD-62CA-47B9-A18F-A83D85A46BA2}" dt="2023-04-04T00:15:52.534" v="4849"/>
              <pc2:cmMkLst xmlns:pc2="http://schemas.microsoft.com/office/powerpoint/2019/9/main/command">
                <pc:docMk/>
                <pc:sldMk cId="2794883358" sldId="279"/>
                <pc2:cmMk id="{DB53B24F-B42B-49F3-9E98-7EE6F41F00F6}"/>
              </pc2:cmMkLst>
            </pc226:cmChg>
          </p:ext>
        </pc:extLst>
      </pc:sldChg>
      <pc:sldChg chg="add del">
        <pc:chgData name="Wang, Nachuan" userId="c0b44ea5-818f-4fe4-a488-96d5914ab913" providerId="ADAL" clId="{1F95AEDD-62CA-47B9-A18F-A83D85A46BA2}" dt="2023-03-26T23:00:40.669" v="114" actId="47"/>
        <pc:sldMkLst>
          <pc:docMk/>
          <pc:sldMk cId="3290143650" sldId="279"/>
        </pc:sldMkLst>
      </pc:sldChg>
      <pc:sldChg chg="modSp add mod modAnim modNotesTx">
        <pc:chgData name="Wang, Nachuan" userId="c0b44ea5-818f-4fe4-a488-96d5914ab913" providerId="ADAL" clId="{1F95AEDD-62CA-47B9-A18F-A83D85A46BA2}" dt="2023-04-05T19:51:14.796" v="5287"/>
        <pc:sldMkLst>
          <pc:docMk/>
          <pc:sldMk cId="1086966388" sldId="280"/>
        </pc:sldMkLst>
        <pc:spChg chg="mod">
          <ac:chgData name="Wang, Nachuan" userId="c0b44ea5-818f-4fe4-a488-96d5914ab913" providerId="ADAL" clId="{1F95AEDD-62CA-47B9-A18F-A83D85A46BA2}" dt="2023-03-26T23:45:37.018" v="381" actId="20577"/>
          <ac:spMkLst>
            <pc:docMk/>
            <pc:sldMk cId="1086966388" sldId="280"/>
            <ac:spMk id="2" creationId="{354CA65D-D8B5-421D-9800-FD8959E9534C}"/>
          </ac:spMkLst>
        </pc:spChg>
        <pc:spChg chg="mod">
          <ac:chgData name="Wang, Nachuan" userId="c0b44ea5-818f-4fe4-a488-96d5914ab913" providerId="ADAL" clId="{1F95AEDD-62CA-47B9-A18F-A83D85A46BA2}" dt="2023-04-04T03:40:36.710" v="5230" actId="20577"/>
          <ac:spMkLst>
            <pc:docMk/>
            <pc:sldMk cId="1086966388" sldId="280"/>
            <ac:spMk id="3" creationId="{AA1314C5-6AF5-4CD7-9463-CB584197DDD7}"/>
          </ac:spMkLst>
        </pc:spChg>
      </pc:sldChg>
      <pc:sldChg chg="new add del">
        <pc:chgData name="Wang, Nachuan" userId="c0b44ea5-818f-4fe4-a488-96d5914ab913" providerId="ADAL" clId="{1F95AEDD-62CA-47B9-A18F-A83D85A46BA2}" dt="2023-03-26T22:59:42.302" v="105" actId="47"/>
        <pc:sldMkLst>
          <pc:docMk/>
          <pc:sldMk cId="4274389665" sldId="280"/>
        </pc:sldMkLst>
      </pc:sldChg>
      <pc:sldChg chg="modSp new del mod">
        <pc:chgData name="Wang, Nachuan" userId="c0b44ea5-818f-4fe4-a488-96d5914ab913" providerId="ADAL" clId="{1F95AEDD-62CA-47B9-A18F-A83D85A46BA2}" dt="2023-03-26T22:59:40.226" v="103" actId="47"/>
        <pc:sldMkLst>
          <pc:docMk/>
          <pc:sldMk cId="1684349288" sldId="281"/>
        </pc:sldMkLst>
        <pc:spChg chg="mod">
          <ac:chgData name="Wang, Nachuan" userId="c0b44ea5-818f-4fe4-a488-96d5914ab913" providerId="ADAL" clId="{1F95AEDD-62CA-47B9-A18F-A83D85A46BA2}" dt="2023-03-26T22:59:36.958" v="100" actId="14100"/>
          <ac:spMkLst>
            <pc:docMk/>
            <pc:sldMk cId="1684349288" sldId="281"/>
            <ac:spMk id="3" creationId="{3391790C-F856-73A3-292F-C2424A9AB1A4}"/>
          </ac:spMkLst>
        </pc:spChg>
      </pc:sldChg>
      <pc:sldChg chg="new del">
        <pc:chgData name="Wang, Nachuan" userId="c0b44ea5-818f-4fe4-a488-96d5914ab913" providerId="ADAL" clId="{1F95AEDD-62CA-47B9-A18F-A83D85A46BA2}" dt="2023-03-26T22:58:26.180" v="90" actId="680"/>
        <pc:sldMkLst>
          <pc:docMk/>
          <pc:sldMk cId="2785228407" sldId="281"/>
        </pc:sldMkLst>
      </pc:sldChg>
      <pc:sldChg chg="add">
        <pc:chgData name="Wang, Nachuan" userId="c0b44ea5-818f-4fe4-a488-96d5914ab913" providerId="ADAL" clId="{1F95AEDD-62CA-47B9-A18F-A83D85A46BA2}" dt="2023-03-26T23:04:07.812" v="208"/>
        <pc:sldMkLst>
          <pc:docMk/>
          <pc:sldMk cId="2978942344" sldId="281"/>
        </pc:sldMkLst>
      </pc:sldChg>
      <pc:sldChg chg="modSp add mod modAnim modNotesTx">
        <pc:chgData name="Wang, Nachuan" userId="c0b44ea5-818f-4fe4-a488-96d5914ab913" providerId="ADAL" clId="{1F95AEDD-62CA-47B9-A18F-A83D85A46BA2}" dt="2023-04-05T19:50:59.017" v="5286"/>
        <pc:sldMkLst>
          <pc:docMk/>
          <pc:sldMk cId="3975309176" sldId="282"/>
        </pc:sldMkLst>
        <pc:spChg chg="mod">
          <ac:chgData name="Wang, Nachuan" userId="c0b44ea5-818f-4fe4-a488-96d5914ab913" providerId="ADAL" clId="{1F95AEDD-62CA-47B9-A18F-A83D85A46BA2}" dt="2023-03-26T23:44:52.615" v="345"/>
          <ac:spMkLst>
            <pc:docMk/>
            <pc:sldMk cId="3975309176" sldId="282"/>
            <ac:spMk id="2" creationId="{354CA65D-D8B5-421D-9800-FD8959E9534C}"/>
          </ac:spMkLst>
        </pc:spChg>
        <pc:spChg chg="mod">
          <ac:chgData name="Wang, Nachuan" userId="c0b44ea5-818f-4fe4-a488-96d5914ab913" providerId="ADAL" clId="{1F95AEDD-62CA-47B9-A18F-A83D85A46BA2}" dt="2023-04-04T02:49:39.737" v="5221" actId="20577"/>
          <ac:spMkLst>
            <pc:docMk/>
            <pc:sldMk cId="3975309176" sldId="282"/>
            <ac:spMk id="3" creationId="{AA1314C5-6AF5-4CD7-9463-CB584197DDD7}"/>
          </ac:spMkLst>
        </pc:spChg>
      </pc:sldChg>
      <pc:sldChg chg="modSp add mod ord modAnim modNotesTx">
        <pc:chgData name="Wang, Nachuan" userId="c0b44ea5-818f-4fe4-a488-96d5914ab913" providerId="ADAL" clId="{1F95AEDD-62CA-47B9-A18F-A83D85A46BA2}" dt="2023-04-05T19:49:37.454" v="5279" actId="20577"/>
        <pc:sldMkLst>
          <pc:docMk/>
          <pc:sldMk cId="927184246" sldId="283"/>
        </pc:sldMkLst>
        <pc:spChg chg="mod">
          <ac:chgData name="Wang, Nachuan" userId="c0b44ea5-818f-4fe4-a488-96d5914ab913" providerId="ADAL" clId="{1F95AEDD-62CA-47B9-A18F-A83D85A46BA2}" dt="2023-03-27T01:58:27.575" v="455"/>
          <ac:spMkLst>
            <pc:docMk/>
            <pc:sldMk cId="927184246" sldId="283"/>
            <ac:spMk id="2" creationId="{354CA65D-D8B5-421D-9800-FD8959E9534C}"/>
          </ac:spMkLst>
        </pc:spChg>
        <pc:spChg chg="mod">
          <ac:chgData name="Wang, Nachuan" userId="c0b44ea5-818f-4fe4-a488-96d5914ab913" providerId="ADAL" clId="{1F95AEDD-62CA-47B9-A18F-A83D85A46BA2}" dt="2023-03-27T03:37:49.811" v="754" actId="20577"/>
          <ac:spMkLst>
            <pc:docMk/>
            <pc:sldMk cId="927184246" sldId="283"/>
            <ac:spMk id="3" creationId="{AA1314C5-6AF5-4CD7-9463-CB584197DDD7}"/>
          </ac:spMkLst>
        </pc:spChg>
      </pc:sldChg>
      <pc:sldChg chg="modSp add mod modAnim modNotesTx">
        <pc:chgData name="Wang, Nachuan" userId="c0b44ea5-818f-4fe4-a488-96d5914ab913" providerId="ADAL" clId="{1F95AEDD-62CA-47B9-A18F-A83D85A46BA2}" dt="2023-04-05T19:58:09.550" v="5339" actId="20577"/>
        <pc:sldMkLst>
          <pc:docMk/>
          <pc:sldMk cId="3304593173" sldId="284"/>
        </pc:sldMkLst>
        <pc:spChg chg="mod">
          <ac:chgData name="Wang, Nachuan" userId="c0b44ea5-818f-4fe4-a488-96d5914ab913" providerId="ADAL" clId="{1F95AEDD-62CA-47B9-A18F-A83D85A46BA2}" dt="2023-03-26T23:44:37.212" v="344" actId="20577"/>
          <ac:spMkLst>
            <pc:docMk/>
            <pc:sldMk cId="3304593173" sldId="284"/>
            <ac:spMk id="2" creationId="{354CA65D-D8B5-421D-9800-FD8959E9534C}"/>
          </ac:spMkLst>
        </pc:spChg>
        <pc:spChg chg="mod">
          <ac:chgData name="Wang, Nachuan" userId="c0b44ea5-818f-4fe4-a488-96d5914ab913" providerId="ADAL" clId="{1F95AEDD-62CA-47B9-A18F-A83D85A46BA2}" dt="2023-04-04T19:11:36.424" v="5275" actId="255"/>
          <ac:spMkLst>
            <pc:docMk/>
            <pc:sldMk cId="3304593173" sldId="284"/>
            <ac:spMk id="3" creationId="{AA1314C5-6AF5-4CD7-9463-CB584197DDD7}"/>
          </ac:spMkLst>
        </pc:spChg>
      </pc:sldChg>
      <pc:sldChg chg="modSp add mod modNotesTx">
        <pc:chgData name="Wang, Nachuan" userId="c0b44ea5-818f-4fe4-a488-96d5914ab913" providerId="ADAL" clId="{1F95AEDD-62CA-47B9-A18F-A83D85A46BA2}" dt="2023-04-05T19:55:41.754" v="5289" actId="20577"/>
        <pc:sldMkLst>
          <pc:docMk/>
          <pc:sldMk cId="2560093630" sldId="285"/>
        </pc:sldMkLst>
        <pc:spChg chg="mod">
          <ac:chgData name="Wang, Nachuan" userId="c0b44ea5-818f-4fe4-a488-96d5914ab913" providerId="ADAL" clId="{1F95AEDD-62CA-47B9-A18F-A83D85A46BA2}" dt="2023-03-26T23:46:36.724" v="425" actId="20577"/>
          <ac:spMkLst>
            <pc:docMk/>
            <pc:sldMk cId="2560093630" sldId="285"/>
            <ac:spMk id="2" creationId="{354CA65D-D8B5-421D-9800-FD8959E9534C}"/>
          </ac:spMkLst>
        </pc:spChg>
        <pc:spChg chg="mod">
          <ac:chgData name="Wang, Nachuan" userId="c0b44ea5-818f-4fe4-a488-96d5914ab913" providerId="ADAL" clId="{1F95AEDD-62CA-47B9-A18F-A83D85A46BA2}" dt="2023-04-04T03:55:21.267" v="5274" actId="20577"/>
          <ac:spMkLst>
            <pc:docMk/>
            <pc:sldMk cId="2560093630" sldId="285"/>
            <ac:spMk id="3" creationId="{AA1314C5-6AF5-4CD7-9463-CB584197DDD7}"/>
          </ac:spMkLst>
        </pc:spChg>
      </pc:sldChg>
      <pc:sldChg chg="modSp add del mod">
        <pc:chgData name="Wang, Nachuan" userId="c0b44ea5-818f-4fe4-a488-96d5914ab913" providerId="ADAL" clId="{1F95AEDD-62CA-47B9-A18F-A83D85A46BA2}" dt="2023-03-27T23:12:47.686" v="4848" actId="47"/>
        <pc:sldMkLst>
          <pc:docMk/>
          <pc:sldMk cId="2994571672" sldId="286"/>
        </pc:sldMkLst>
        <pc:spChg chg="mod">
          <ac:chgData name="Wang, Nachuan" userId="c0b44ea5-818f-4fe4-a488-96d5914ab913" providerId="ADAL" clId="{1F95AEDD-62CA-47B9-A18F-A83D85A46BA2}" dt="2023-03-26T23:47:20.229" v="452" actId="20577"/>
          <ac:spMkLst>
            <pc:docMk/>
            <pc:sldMk cId="2994571672" sldId="286"/>
            <ac:spMk id="2" creationId="{354CA65D-D8B5-421D-9800-FD8959E9534C}"/>
          </ac:spMkLst>
        </pc:spChg>
      </pc:sldChg>
      <pc:sldChg chg="add">
        <pc:chgData name="Wang, Nachuan" userId="c0b44ea5-818f-4fe4-a488-96d5914ab913" providerId="ADAL" clId="{1F95AEDD-62CA-47B9-A18F-A83D85A46BA2}" dt="2023-03-26T23:46:50.697" v="426"/>
        <pc:sldMkLst>
          <pc:docMk/>
          <pc:sldMk cId="322284006" sldId="287"/>
        </pc:sldMkLst>
      </pc:sldChg>
    </pc:docChg>
  </pc:docChgLst>
  <pc:docChgLst>
    <pc:chgData name="Phoon, Ryan" userId="8c379e52-d044-47a4-a0b7-36abc6dae333" providerId="ADAL" clId="{8C67454A-41A3-4084-B400-AC84A8390878}"/>
    <pc:docChg chg="undo custSel addSld delSld modSld">
      <pc:chgData name="Phoon, Ryan" userId="8c379e52-d044-47a4-a0b7-36abc6dae333" providerId="ADAL" clId="{8C67454A-41A3-4084-B400-AC84A8390878}" dt="2023-03-29T19:32:22.773" v="767" actId="20577"/>
      <pc:docMkLst>
        <pc:docMk/>
      </pc:docMkLst>
      <pc:sldChg chg="modSp mod">
        <pc:chgData name="Phoon, Ryan" userId="8c379e52-d044-47a4-a0b7-36abc6dae333" providerId="ADAL" clId="{8C67454A-41A3-4084-B400-AC84A8390878}" dt="2023-03-29T19:01:57.626" v="275"/>
        <pc:sldMkLst>
          <pc:docMk/>
          <pc:sldMk cId="433239404" sldId="256"/>
        </pc:sldMkLst>
        <pc:spChg chg="mod">
          <ac:chgData name="Phoon, Ryan" userId="8c379e52-d044-47a4-a0b7-36abc6dae333" providerId="ADAL" clId="{8C67454A-41A3-4084-B400-AC84A8390878}" dt="2023-03-29T19:01:57.626" v="275"/>
          <ac:spMkLst>
            <pc:docMk/>
            <pc:sldMk cId="433239404" sldId="256"/>
            <ac:spMk id="2" creationId="{253DD3EB-303E-4BA5-8884-3353D3BEEDA2}"/>
          </ac:spMkLst>
        </pc:spChg>
      </pc:sldChg>
      <pc:sldChg chg="addSp delSp modSp mod">
        <pc:chgData name="Phoon, Ryan" userId="8c379e52-d044-47a4-a0b7-36abc6dae333" providerId="ADAL" clId="{8C67454A-41A3-4084-B400-AC84A8390878}" dt="2023-03-29T18:57:40.941" v="43" actId="1076"/>
        <pc:sldMkLst>
          <pc:docMk/>
          <pc:sldMk cId="1169555016" sldId="270"/>
        </pc:sldMkLst>
        <pc:spChg chg="mod">
          <ac:chgData name="Phoon, Ryan" userId="8c379e52-d044-47a4-a0b7-36abc6dae333" providerId="ADAL" clId="{8C67454A-41A3-4084-B400-AC84A8390878}" dt="2023-03-29T18:57:40.941" v="43" actId="1076"/>
          <ac:spMkLst>
            <pc:docMk/>
            <pc:sldMk cId="1169555016" sldId="270"/>
            <ac:spMk id="2" creationId="{AE15E593-486D-4D29-86F2-8EB82F107AEE}"/>
          </ac:spMkLst>
        </pc:spChg>
        <pc:spChg chg="add del mod">
          <ac:chgData name="Phoon, Ryan" userId="8c379e52-d044-47a4-a0b7-36abc6dae333" providerId="ADAL" clId="{8C67454A-41A3-4084-B400-AC84A8390878}" dt="2023-03-29T18:56:39.785" v="22"/>
          <ac:spMkLst>
            <pc:docMk/>
            <pc:sldMk cId="1169555016" sldId="270"/>
            <ac:spMk id="3" creationId="{829605F2-AF23-2547-81F5-3F5989180361}"/>
          </ac:spMkLst>
        </pc:spChg>
      </pc:sldChg>
      <pc:sldChg chg="addCm">
        <pc:chgData name="Phoon, Ryan" userId="8c379e52-d044-47a4-a0b7-36abc6dae333" providerId="ADAL" clId="{8C67454A-41A3-4084-B400-AC84A8390878}" dt="2023-03-29T19:26:54.029" v="292"/>
        <pc:sldMkLst>
          <pc:docMk/>
          <pc:sldMk cId="2794883358" sldId="27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hoon, Ryan" userId="8c379e52-d044-47a4-a0b7-36abc6dae333" providerId="ADAL" clId="{8C67454A-41A3-4084-B400-AC84A8390878}" dt="2023-03-29T19:26:54.029" v="292"/>
              <pc2:cmMkLst xmlns:pc2="http://schemas.microsoft.com/office/powerpoint/2019/9/main/command">
                <pc:docMk/>
                <pc:sldMk cId="2794883358" sldId="279"/>
                <pc2:cmMk id="{DB53B24F-B42B-49F3-9E98-7EE6F41F00F6}"/>
              </pc2:cmMkLst>
            </pc226:cmChg>
          </p:ext>
        </pc:extLst>
      </pc:sldChg>
      <pc:sldChg chg="modSp mod">
        <pc:chgData name="Phoon, Ryan" userId="8c379e52-d044-47a4-a0b7-36abc6dae333" providerId="ADAL" clId="{8C67454A-41A3-4084-B400-AC84A8390878}" dt="2023-03-29T19:00:25.696" v="243" actId="2710"/>
        <pc:sldMkLst>
          <pc:docMk/>
          <pc:sldMk cId="2978942344" sldId="281"/>
        </pc:sldMkLst>
        <pc:spChg chg="mod">
          <ac:chgData name="Phoon, Ryan" userId="8c379e52-d044-47a4-a0b7-36abc6dae333" providerId="ADAL" clId="{8C67454A-41A3-4084-B400-AC84A8390878}" dt="2023-03-29T18:59:01.127" v="76" actId="20577"/>
          <ac:spMkLst>
            <pc:docMk/>
            <pc:sldMk cId="2978942344" sldId="281"/>
            <ac:spMk id="2" creationId="{354CA65D-D8B5-421D-9800-FD8959E9534C}"/>
          </ac:spMkLst>
        </pc:spChg>
        <pc:spChg chg="mod">
          <ac:chgData name="Phoon, Ryan" userId="8c379e52-d044-47a4-a0b7-36abc6dae333" providerId="ADAL" clId="{8C67454A-41A3-4084-B400-AC84A8390878}" dt="2023-03-29T19:00:25.696" v="243" actId="2710"/>
          <ac:spMkLst>
            <pc:docMk/>
            <pc:sldMk cId="2978942344" sldId="281"/>
            <ac:spMk id="3" creationId="{AA1314C5-6AF5-4CD7-9463-CB584197DDD7}"/>
          </ac:spMkLst>
        </pc:spChg>
      </pc:sldChg>
      <pc:sldChg chg="modSp mod">
        <pc:chgData name="Phoon, Ryan" userId="8c379e52-d044-47a4-a0b7-36abc6dae333" providerId="ADAL" clId="{8C67454A-41A3-4084-B400-AC84A8390878}" dt="2023-03-29T19:25:05.346" v="291" actId="20577"/>
        <pc:sldMkLst>
          <pc:docMk/>
          <pc:sldMk cId="927184246" sldId="283"/>
        </pc:sldMkLst>
        <pc:spChg chg="mod">
          <ac:chgData name="Phoon, Ryan" userId="8c379e52-d044-47a4-a0b7-36abc6dae333" providerId="ADAL" clId="{8C67454A-41A3-4084-B400-AC84A8390878}" dt="2023-03-29T19:25:05.346" v="291" actId="20577"/>
          <ac:spMkLst>
            <pc:docMk/>
            <pc:sldMk cId="927184246" sldId="283"/>
            <ac:spMk id="3" creationId="{AA1314C5-6AF5-4CD7-9463-CB584197DDD7}"/>
          </ac:spMkLst>
        </pc:spChg>
      </pc:sldChg>
      <pc:sldChg chg="modSp add mod">
        <pc:chgData name="Phoon, Ryan" userId="8c379e52-d044-47a4-a0b7-36abc6dae333" providerId="ADAL" clId="{8C67454A-41A3-4084-B400-AC84A8390878}" dt="2023-03-29T19:32:22.773" v="767" actId="20577"/>
        <pc:sldMkLst>
          <pc:docMk/>
          <pc:sldMk cId="291342286" sldId="288"/>
        </pc:sldMkLst>
        <pc:spChg chg="mod">
          <ac:chgData name="Phoon, Ryan" userId="8c379e52-d044-47a4-a0b7-36abc6dae333" providerId="ADAL" clId="{8C67454A-41A3-4084-B400-AC84A8390878}" dt="2023-03-29T19:27:58.211" v="317" actId="20577"/>
          <ac:spMkLst>
            <pc:docMk/>
            <pc:sldMk cId="291342286" sldId="288"/>
            <ac:spMk id="2" creationId="{354CA65D-D8B5-421D-9800-FD8959E9534C}"/>
          </ac:spMkLst>
        </pc:spChg>
        <pc:spChg chg="mod">
          <ac:chgData name="Phoon, Ryan" userId="8c379e52-d044-47a4-a0b7-36abc6dae333" providerId="ADAL" clId="{8C67454A-41A3-4084-B400-AC84A8390878}" dt="2023-03-29T19:32:22.773" v="767" actId="20577"/>
          <ac:spMkLst>
            <pc:docMk/>
            <pc:sldMk cId="291342286" sldId="288"/>
            <ac:spMk id="3" creationId="{AA1314C5-6AF5-4CD7-9463-CB584197DDD7}"/>
          </ac:spMkLst>
        </pc:spChg>
      </pc:sldChg>
      <pc:sldChg chg="add del">
        <pc:chgData name="Phoon, Ryan" userId="8c379e52-d044-47a4-a0b7-36abc6dae333" providerId="ADAL" clId="{8C67454A-41A3-4084-B400-AC84A8390878}" dt="2023-03-29T19:27:39.503" v="294" actId="2890"/>
        <pc:sldMkLst>
          <pc:docMk/>
          <pc:sldMk cId="1799008854" sldId="288"/>
        </pc:sldMkLst>
      </pc:sldChg>
    </pc:docChg>
  </pc:docChgLst>
  <pc:docChgLst>
    <pc:chgData name="Wang, Nachuan" userId="c0b44ea5-818f-4fe4-a488-96d5914ab913" providerId="ADAL" clId="{8290B5DA-48FC-4EA8-BCAC-3BE2AC10AAF9}"/>
    <pc:docChg chg="undo redo custSel addSld delSld modSld sldOrd">
      <pc:chgData name="Wang, Nachuan" userId="c0b44ea5-818f-4fe4-a488-96d5914ab913" providerId="ADAL" clId="{8290B5DA-48FC-4EA8-BCAC-3BE2AC10AAF9}" dt="2022-12-14T15:19:20.338" v="4091" actId="20577"/>
      <pc:docMkLst>
        <pc:docMk/>
      </pc:docMkLst>
      <pc:sldChg chg="del">
        <pc:chgData name="Wang, Nachuan" userId="c0b44ea5-818f-4fe4-a488-96d5914ab913" providerId="ADAL" clId="{8290B5DA-48FC-4EA8-BCAC-3BE2AC10AAF9}" dt="2022-12-14T06:17:11.449" v="15" actId="47"/>
        <pc:sldMkLst>
          <pc:docMk/>
          <pc:sldMk cId="827340493" sldId="259"/>
        </pc:sldMkLst>
      </pc:sldChg>
      <pc:sldChg chg="addSp modSp mod">
        <pc:chgData name="Wang, Nachuan" userId="c0b44ea5-818f-4fe4-a488-96d5914ab913" providerId="ADAL" clId="{8290B5DA-48FC-4EA8-BCAC-3BE2AC10AAF9}" dt="2022-12-14T15:19:16.167" v="4090" actId="20577"/>
        <pc:sldMkLst>
          <pc:docMk/>
          <pc:sldMk cId="3523947598" sldId="271"/>
        </pc:sldMkLst>
        <pc:spChg chg="mod">
          <ac:chgData name="Wang, Nachuan" userId="c0b44ea5-818f-4fe4-a488-96d5914ab913" providerId="ADAL" clId="{8290B5DA-48FC-4EA8-BCAC-3BE2AC10AAF9}" dt="2022-12-14T15:19:16.167" v="4090" actId="20577"/>
          <ac:spMkLst>
            <pc:docMk/>
            <pc:sldMk cId="3523947598" sldId="271"/>
            <ac:spMk id="2" creationId="{354CA65D-D8B5-421D-9800-FD8959E9534C}"/>
          </ac:spMkLst>
        </pc:spChg>
        <pc:spChg chg="mod">
          <ac:chgData name="Wang, Nachuan" userId="c0b44ea5-818f-4fe4-a488-96d5914ab913" providerId="ADAL" clId="{8290B5DA-48FC-4EA8-BCAC-3BE2AC10AAF9}" dt="2022-12-14T06:49:38.115" v="576" actId="20577"/>
          <ac:spMkLst>
            <pc:docMk/>
            <pc:sldMk cId="3523947598" sldId="271"/>
            <ac:spMk id="3" creationId="{AA1314C5-6AF5-4CD7-9463-CB584197DDD7}"/>
          </ac:spMkLst>
        </pc:spChg>
        <pc:graphicFrameChg chg="add mod modGraphic">
          <ac:chgData name="Wang, Nachuan" userId="c0b44ea5-818f-4fe4-a488-96d5914ab913" providerId="ADAL" clId="{8290B5DA-48FC-4EA8-BCAC-3BE2AC10AAF9}" dt="2022-12-14T06:47:29.791" v="562" actId="1076"/>
          <ac:graphicFrameMkLst>
            <pc:docMk/>
            <pc:sldMk cId="3523947598" sldId="271"/>
            <ac:graphicFrameMk id="7" creationId="{DC270C0F-2299-04FE-64ED-0A08781BAF72}"/>
          </ac:graphicFrameMkLst>
        </pc:graphicFrameChg>
        <pc:picChg chg="add mod ord">
          <ac:chgData name="Wang, Nachuan" userId="c0b44ea5-818f-4fe4-a488-96d5914ab913" providerId="ADAL" clId="{8290B5DA-48FC-4EA8-BCAC-3BE2AC10AAF9}" dt="2022-12-14T06:39:27.488" v="332" actId="1076"/>
          <ac:picMkLst>
            <pc:docMk/>
            <pc:sldMk cId="3523947598" sldId="271"/>
            <ac:picMk id="6" creationId="{D09C2CD5-A4E2-A37C-2B82-4B4F950E55E9}"/>
          </ac:picMkLst>
        </pc:picChg>
      </pc:sldChg>
      <pc:sldChg chg="del">
        <pc:chgData name="Wang, Nachuan" userId="c0b44ea5-818f-4fe4-a488-96d5914ab913" providerId="ADAL" clId="{8290B5DA-48FC-4EA8-BCAC-3BE2AC10AAF9}" dt="2022-12-14T06:17:12.127" v="16" actId="47"/>
        <pc:sldMkLst>
          <pc:docMk/>
          <pc:sldMk cId="1059648166" sldId="272"/>
        </pc:sldMkLst>
      </pc:sldChg>
      <pc:sldChg chg="addSp delSp modSp add mod">
        <pc:chgData name="Wang, Nachuan" userId="c0b44ea5-818f-4fe4-a488-96d5914ab913" providerId="ADAL" clId="{8290B5DA-48FC-4EA8-BCAC-3BE2AC10AAF9}" dt="2022-12-14T15:19:20.338" v="4091" actId="20577"/>
        <pc:sldMkLst>
          <pc:docMk/>
          <pc:sldMk cId="1310206381" sldId="272"/>
        </pc:sldMkLst>
        <pc:spChg chg="mod">
          <ac:chgData name="Wang, Nachuan" userId="c0b44ea5-818f-4fe4-a488-96d5914ab913" providerId="ADAL" clId="{8290B5DA-48FC-4EA8-BCAC-3BE2AC10AAF9}" dt="2022-12-14T15:19:20.338" v="4091" actId="20577"/>
          <ac:spMkLst>
            <pc:docMk/>
            <pc:sldMk cId="1310206381" sldId="272"/>
            <ac:spMk id="2" creationId="{354CA65D-D8B5-421D-9800-FD8959E9534C}"/>
          </ac:spMkLst>
        </pc:spChg>
        <pc:spChg chg="del">
          <ac:chgData name="Wang, Nachuan" userId="c0b44ea5-818f-4fe4-a488-96d5914ab913" providerId="ADAL" clId="{8290B5DA-48FC-4EA8-BCAC-3BE2AC10AAF9}" dt="2022-12-14T06:47:04.781" v="559" actId="478"/>
          <ac:spMkLst>
            <pc:docMk/>
            <pc:sldMk cId="1310206381" sldId="272"/>
            <ac:spMk id="3" creationId="{AA1314C5-6AF5-4CD7-9463-CB584197DDD7}"/>
          </ac:spMkLst>
        </pc:spChg>
        <pc:spChg chg="add del mod">
          <ac:chgData name="Wang, Nachuan" userId="c0b44ea5-818f-4fe4-a488-96d5914ab913" providerId="ADAL" clId="{8290B5DA-48FC-4EA8-BCAC-3BE2AC10AAF9}" dt="2022-12-14T06:47:08.806" v="560" actId="478"/>
          <ac:spMkLst>
            <pc:docMk/>
            <pc:sldMk cId="1310206381" sldId="272"/>
            <ac:spMk id="6" creationId="{88A5B0A5-2176-C536-5045-DD1C211A95CE}"/>
          </ac:spMkLst>
        </pc:spChg>
        <pc:picChg chg="add mod">
          <ac:chgData name="Wang, Nachuan" userId="c0b44ea5-818f-4fe4-a488-96d5914ab913" providerId="ADAL" clId="{8290B5DA-48FC-4EA8-BCAC-3BE2AC10AAF9}" dt="2022-12-14T06:47:12.695" v="561"/>
          <ac:picMkLst>
            <pc:docMk/>
            <pc:sldMk cId="1310206381" sldId="272"/>
            <ac:picMk id="7" creationId="{90AD813E-7B9D-3E32-4D3B-49A0297E1E9A}"/>
          </ac:picMkLst>
        </pc:picChg>
      </pc:sldChg>
      <pc:sldChg chg="del">
        <pc:chgData name="Wang, Nachuan" userId="c0b44ea5-818f-4fe4-a488-96d5914ab913" providerId="ADAL" clId="{8290B5DA-48FC-4EA8-BCAC-3BE2AC10AAF9}" dt="2022-12-14T06:17:12.897" v="17" actId="47"/>
        <pc:sldMkLst>
          <pc:docMk/>
          <pc:sldMk cId="3542417388" sldId="273"/>
        </pc:sldMkLst>
      </pc:sldChg>
      <pc:sldChg chg="modSp add mod">
        <pc:chgData name="Wang, Nachuan" userId="c0b44ea5-818f-4fe4-a488-96d5914ab913" providerId="ADAL" clId="{8290B5DA-48FC-4EA8-BCAC-3BE2AC10AAF9}" dt="2022-12-14T08:51:46.515" v="4089" actId="20577"/>
        <pc:sldMkLst>
          <pc:docMk/>
          <pc:sldMk cId="4080103541" sldId="273"/>
        </pc:sldMkLst>
        <pc:spChg chg="mod">
          <ac:chgData name="Wang, Nachuan" userId="c0b44ea5-818f-4fe4-a488-96d5914ab913" providerId="ADAL" clId="{8290B5DA-48FC-4EA8-BCAC-3BE2AC10AAF9}" dt="2022-12-14T06:48:36.847" v="568" actId="20577"/>
          <ac:spMkLst>
            <pc:docMk/>
            <pc:sldMk cId="4080103541" sldId="273"/>
            <ac:spMk id="2" creationId="{354CA65D-D8B5-421D-9800-FD8959E9534C}"/>
          </ac:spMkLst>
        </pc:spChg>
        <pc:spChg chg="mod">
          <ac:chgData name="Wang, Nachuan" userId="c0b44ea5-818f-4fe4-a488-96d5914ab913" providerId="ADAL" clId="{8290B5DA-48FC-4EA8-BCAC-3BE2AC10AAF9}" dt="2022-12-14T08:51:46.515" v="4089" actId="20577"/>
          <ac:spMkLst>
            <pc:docMk/>
            <pc:sldMk cId="4080103541" sldId="273"/>
            <ac:spMk id="3" creationId="{AA1314C5-6AF5-4CD7-9463-CB584197DDD7}"/>
          </ac:spMkLst>
        </pc:spChg>
      </pc:sldChg>
      <pc:sldChg chg="addSp modSp add mod ord">
        <pc:chgData name="Wang, Nachuan" userId="c0b44ea5-818f-4fe4-a488-96d5914ab913" providerId="ADAL" clId="{8290B5DA-48FC-4EA8-BCAC-3BE2AC10AAF9}" dt="2022-12-14T08:16:46.902" v="3140"/>
        <pc:sldMkLst>
          <pc:docMk/>
          <pc:sldMk cId="2991695706" sldId="274"/>
        </pc:sldMkLst>
        <pc:spChg chg="mod">
          <ac:chgData name="Wang, Nachuan" userId="c0b44ea5-818f-4fe4-a488-96d5914ab913" providerId="ADAL" clId="{8290B5DA-48FC-4EA8-BCAC-3BE2AC10AAF9}" dt="2022-12-14T06:25:08.109" v="235" actId="255"/>
          <ac:spMkLst>
            <pc:docMk/>
            <pc:sldMk cId="2991695706" sldId="274"/>
            <ac:spMk id="2" creationId="{354CA65D-D8B5-421D-9800-FD8959E9534C}"/>
          </ac:spMkLst>
        </pc:spChg>
        <pc:spChg chg="mod">
          <ac:chgData name="Wang, Nachuan" userId="c0b44ea5-818f-4fe4-a488-96d5914ab913" providerId="ADAL" clId="{8290B5DA-48FC-4EA8-BCAC-3BE2AC10AAF9}" dt="2022-12-14T08:16:46.902" v="3140"/>
          <ac:spMkLst>
            <pc:docMk/>
            <pc:sldMk cId="2991695706" sldId="274"/>
            <ac:spMk id="3" creationId="{AA1314C5-6AF5-4CD7-9463-CB584197DDD7}"/>
          </ac:spMkLst>
        </pc:spChg>
        <pc:spChg chg="add mod">
          <ac:chgData name="Wang, Nachuan" userId="c0b44ea5-818f-4fe4-a488-96d5914ab913" providerId="ADAL" clId="{8290B5DA-48FC-4EA8-BCAC-3BE2AC10AAF9}" dt="2022-12-14T06:23:42.989" v="177" actId="1076"/>
          <ac:spMkLst>
            <pc:docMk/>
            <pc:sldMk cId="2991695706" sldId="274"/>
            <ac:spMk id="9" creationId="{D31DC2DF-3FF8-8CA8-5553-A21D0C6C8CCD}"/>
          </ac:spMkLst>
        </pc:spChg>
        <pc:picChg chg="add mod">
          <ac:chgData name="Wang, Nachuan" userId="c0b44ea5-818f-4fe4-a488-96d5914ab913" providerId="ADAL" clId="{8290B5DA-48FC-4EA8-BCAC-3BE2AC10AAF9}" dt="2022-12-14T06:22:55.585" v="143" actId="1076"/>
          <ac:picMkLst>
            <pc:docMk/>
            <pc:sldMk cId="2991695706" sldId="274"/>
            <ac:picMk id="6" creationId="{729A4691-ACD2-C580-E596-CD0F2F738C32}"/>
          </ac:picMkLst>
        </pc:picChg>
        <pc:picChg chg="add mod">
          <ac:chgData name="Wang, Nachuan" userId="c0b44ea5-818f-4fe4-a488-96d5914ab913" providerId="ADAL" clId="{8290B5DA-48FC-4EA8-BCAC-3BE2AC10AAF9}" dt="2022-12-14T06:22:49.137" v="142" actId="1076"/>
          <ac:picMkLst>
            <pc:docMk/>
            <pc:sldMk cId="2991695706" sldId="274"/>
            <ac:picMk id="8" creationId="{A7F16052-F5A9-AE14-8EF9-65DBF4DE6328}"/>
          </ac:picMkLst>
        </pc:picChg>
      </pc:sldChg>
      <pc:sldChg chg="del">
        <pc:chgData name="Wang, Nachuan" userId="c0b44ea5-818f-4fe4-a488-96d5914ab913" providerId="ADAL" clId="{8290B5DA-48FC-4EA8-BCAC-3BE2AC10AAF9}" dt="2022-12-14T06:17:13.816" v="18" actId="47"/>
        <pc:sldMkLst>
          <pc:docMk/>
          <pc:sldMk cId="3337889453" sldId="274"/>
        </pc:sldMkLst>
      </pc:sldChg>
      <pc:sldChg chg="addSp delSp modSp add mod">
        <pc:chgData name="Wang, Nachuan" userId="c0b44ea5-818f-4fe4-a488-96d5914ab913" providerId="ADAL" clId="{8290B5DA-48FC-4EA8-BCAC-3BE2AC10AAF9}" dt="2022-12-14T08:24:20.861" v="3189" actId="20577"/>
        <pc:sldMkLst>
          <pc:docMk/>
          <pc:sldMk cId="87610600" sldId="275"/>
        </pc:sldMkLst>
        <pc:spChg chg="mod">
          <ac:chgData name="Wang, Nachuan" userId="c0b44ea5-818f-4fe4-a488-96d5914ab913" providerId="ADAL" clId="{8290B5DA-48FC-4EA8-BCAC-3BE2AC10AAF9}" dt="2022-12-14T07:19:12.955" v="1513" actId="20577"/>
          <ac:spMkLst>
            <pc:docMk/>
            <pc:sldMk cId="87610600" sldId="275"/>
            <ac:spMk id="2" creationId="{354CA65D-D8B5-421D-9800-FD8959E9534C}"/>
          </ac:spMkLst>
        </pc:spChg>
        <pc:spChg chg="mod">
          <ac:chgData name="Wang, Nachuan" userId="c0b44ea5-818f-4fe4-a488-96d5914ab913" providerId="ADAL" clId="{8290B5DA-48FC-4EA8-BCAC-3BE2AC10AAF9}" dt="2022-12-14T08:24:20.861" v="3189" actId="20577"/>
          <ac:spMkLst>
            <pc:docMk/>
            <pc:sldMk cId="87610600" sldId="275"/>
            <ac:spMk id="3" creationId="{AA1314C5-6AF5-4CD7-9463-CB584197DDD7}"/>
          </ac:spMkLst>
        </pc:spChg>
        <pc:spChg chg="del">
          <ac:chgData name="Wang, Nachuan" userId="c0b44ea5-818f-4fe4-a488-96d5914ab913" providerId="ADAL" clId="{8290B5DA-48FC-4EA8-BCAC-3BE2AC10AAF9}" dt="2022-12-14T08:21:25.219" v="3179" actId="478"/>
          <ac:spMkLst>
            <pc:docMk/>
            <pc:sldMk cId="87610600" sldId="275"/>
            <ac:spMk id="4" creationId="{6986A6BC-1A57-465B-8D93-D45F5E5ABDB3}"/>
          </ac:spMkLst>
        </pc:spChg>
        <pc:spChg chg="add del">
          <ac:chgData name="Wang, Nachuan" userId="c0b44ea5-818f-4fe4-a488-96d5914ab913" providerId="ADAL" clId="{8290B5DA-48FC-4EA8-BCAC-3BE2AC10AAF9}" dt="2022-12-14T07:35:42.948" v="2019"/>
          <ac:spMkLst>
            <pc:docMk/>
            <pc:sldMk cId="87610600" sldId="275"/>
            <ac:spMk id="7" creationId="{BB4C8E38-7A2D-5017-9F4F-353FC550A048}"/>
          </ac:spMkLst>
        </pc:spChg>
        <pc:picChg chg="add del mod">
          <ac:chgData name="Wang, Nachuan" userId="c0b44ea5-818f-4fe4-a488-96d5914ab913" providerId="ADAL" clId="{8290B5DA-48FC-4EA8-BCAC-3BE2AC10AAF9}" dt="2022-12-14T08:20:20.151" v="3168" actId="478"/>
          <ac:picMkLst>
            <pc:docMk/>
            <pc:sldMk cId="87610600" sldId="275"/>
            <ac:picMk id="6" creationId="{39D2E1E6-28F3-3CCA-E506-4E4FE06E21C2}"/>
          </ac:picMkLst>
        </pc:picChg>
        <pc:picChg chg="add del mod">
          <ac:chgData name="Wang, Nachuan" userId="c0b44ea5-818f-4fe4-a488-96d5914ab913" providerId="ADAL" clId="{8290B5DA-48FC-4EA8-BCAC-3BE2AC10AAF9}" dt="2022-12-14T07:46:45.964" v="2390" actId="21"/>
          <ac:picMkLst>
            <pc:docMk/>
            <pc:sldMk cId="87610600" sldId="275"/>
            <ac:picMk id="8" creationId="{C7733DCC-9B03-3848-D238-2D7845B4703A}"/>
          </ac:picMkLst>
        </pc:picChg>
        <pc:picChg chg="add del mod ord">
          <ac:chgData name="Wang, Nachuan" userId="c0b44ea5-818f-4fe4-a488-96d5914ab913" providerId="ADAL" clId="{8290B5DA-48FC-4EA8-BCAC-3BE2AC10AAF9}" dt="2022-12-14T08:21:18.975" v="3178" actId="478"/>
          <ac:picMkLst>
            <pc:docMk/>
            <pc:sldMk cId="87610600" sldId="275"/>
            <ac:picMk id="10" creationId="{D05DD296-C06C-A4BA-A685-88A8696FF913}"/>
          </ac:picMkLst>
        </pc:picChg>
        <pc:picChg chg="add mod ord">
          <ac:chgData name="Wang, Nachuan" userId="c0b44ea5-818f-4fe4-a488-96d5914ab913" providerId="ADAL" clId="{8290B5DA-48FC-4EA8-BCAC-3BE2AC10AAF9}" dt="2022-12-14T08:21:17.607" v="3177" actId="167"/>
          <ac:picMkLst>
            <pc:docMk/>
            <pc:sldMk cId="87610600" sldId="275"/>
            <ac:picMk id="12" creationId="{E5DC9331-DA5B-5184-A1F2-85E765130F98}"/>
          </ac:picMkLst>
        </pc:picChg>
      </pc:sldChg>
      <pc:sldChg chg="del">
        <pc:chgData name="Wang, Nachuan" userId="c0b44ea5-818f-4fe4-a488-96d5914ab913" providerId="ADAL" clId="{8290B5DA-48FC-4EA8-BCAC-3BE2AC10AAF9}" dt="2022-12-14T06:17:10.765" v="14" actId="47"/>
        <pc:sldMkLst>
          <pc:docMk/>
          <pc:sldMk cId="2576951077" sldId="275"/>
        </pc:sldMkLst>
      </pc:sldChg>
      <pc:sldChg chg="addSp delSp modSp add mod">
        <pc:chgData name="Wang, Nachuan" userId="c0b44ea5-818f-4fe4-a488-96d5914ab913" providerId="ADAL" clId="{8290B5DA-48FC-4EA8-BCAC-3BE2AC10AAF9}" dt="2022-12-14T08:38:55.192" v="3540" actId="20577"/>
        <pc:sldMkLst>
          <pc:docMk/>
          <pc:sldMk cId="2539439441" sldId="276"/>
        </pc:sldMkLst>
        <pc:spChg chg="mod">
          <ac:chgData name="Wang, Nachuan" userId="c0b44ea5-818f-4fe4-a488-96d5914ab913" providerId="ADAL" clId="{8290B5DA-48FC-4EA8-BCAC-3BE2AC10AAF9}" dt="2022-12-14T07:46:15.722" v="2379"/>
          <ac:spMkLst>
            <pc:docMk/>
            <pc:sldMk cId="2539439441" sldId="276"/>
            <ac:spMk id="2" creationId="{354CA65D-D8B5-421D-9800-FD8959E9534C}"/>
          </ac:spMkLst>
        </pc:spChg>
        <pc:spChg chg="mod">
          <ac:chgData name="Wang, Nachuan" userId="c0b44ea5-818f-4fe4-a488-96d5914ab913" providerId="ADAL" clId="{8290B5DA-48FC-4EA8-BCAC-3BE2AC10AAF9}" dt="2022-12-14T08:38:55.192" v="3540" actId="20577"/>
          <ac:spMkLst>
            <pc:docMk/>
            <pc:sldMk cId="2539439441" sldId="276"/>
            <ac:spMk id="3" creationId="{AA1314C5-6AF5-4CD7-9463-CB584197DDD7}"/>
          </ac:spMkLst>
        </pc:spChg>
        <pc:spChg chg="del">
          <ac:chgData name="Wang, Nachuan" userId="c0b44ea5-818f-4fe4-a488-96d5914ab913" providerId="ADAL" clId="{8290B5DA-48FC-4EA8-BCAC-3BE2AC10AAF9}" dt="2022-12-14T08:23:27.049" v="3187" actId="478"/>
          <ac:spMkLst>
            <pc:docMk/>
            <pc:sldMk cId="2539439441" sldId="276"/>
            <ac:spMk id="4" creationId="{6986A6BC-1A57-465B-8D93-D45F5E5ABDB3}"/>
          </ac:spMkLst>
        </pc:spChg>
        <pc:picChg chg="add del mod">
          <ac:chgData name="Wang, Nachuan" userId="c0b44ea5-818f-4fe4-a488-96d5914ab913" providerId="ADAL" clId="{8290B5DA-48FC-4EA8-BCAC-3BE2AC10AAF9}" dt="2022-12-14T07:46:37.560" v="2386" actId="21"/>
          <ac:picMkLst>
            <pc:docMk/>
            <pc:sldMk cId="2539439441" sldId="276"/>
            <ac:picMk id="6" creationId="{C456FD8E-6B0E-4CA7-9E34-8A6303F3D410}"/>
          </ac:picMkLst>
        </pc:picChg>
        <pc:picChg chg="add del mod">
          <ac:chgData name="Wang, Nachuan" userId="c0b44ea5-818f-4fe4-a488-96d5914ab913" providerId="ADAL" clId="{8290B5DA-48FC-4EA8-BCAC-3BE2AC10AAF9}" dt="2022-12-14T08:21:40.698" v="3186" actId="478"/>
          <ac:picMkLst>
            <pc:docMk/>
            <pc:sldMk cId="2539439441" sldId="276"/>
            <ac:picMk id="7" creationId="{E75D70FF-C469-A1D5-8D8F-C9F67DF06E64}"/>
          </ac:picMkLst>
        </pc:picChg>
        <pc:picChg chg="add mod ord">
          <ac:chgData name="Wang, Nachuan" userId="c0b44ea5-818f-4fe4-a488-96d5914ab913" providerId="ADAL" clId="{8290B5DA-48FC-4EA8-BCAC-3BE2AC10AAF9}" dt="2022-12-14T08:21:39.509" v="3185" actId="167"/>
          <ac:picMkLst>
            <pc:docMk/>
            <pc:sldMk cId="2539439441" sldId="276"/>
            <ac:picMk id="9" creationId="{65E2156E-35FB-8BE1-9274-FB27F0CE00EB}"/>
          </ac:picMkLst>
        </pc:picChg>
      </pc:sldChg>
      <pc:sldChg chg="del">
        <pc:chgData name="Wang, Nachuan" userId="c0b44ea5-818f-4fe4-a488-96d5914ab913" providerId="ADAL" clId="{8290B5DA-48FC-4EA8-BCAC-3BE2AC10AAF9}" dt="2022-12-14T06:17:10.055" v="13" actId="47"/>
        <pc:sldMkLst>
          <pc:docMk/>
          <pc:sldMk cId="3618156896" sldId="276"/>
        </pc:sldMkLst>
      </pc:sldChg>
      <pc:sldChg chg="delSp modSp add mod">
        <pc:chgData name="Wang, Nachuan" userId="c0b44ea5-818f-4fe4-a488-96d5914ab913" providerId="ADAL" clId="{8290B5DA-48FC-4EA8-BCAC-3BE2AC10AAF9}" dt="2022-12-14T08:48:17.663" v="4088" actId="20577"/>
        <pc:sldMkLst>
          <pc:docMk/>
          <pc:sldMk cId="4007817326" sldId="277"/>
        </pc:sldMkLst>
        <pc:spChg chg="mod">
          <ac:chgData name="Wang, Nachuan" userId="c0b44ea5-818f-4fe4-a488-96d5914ab913" providerId="ADAL" clId="{8290B5DA-48FC-4EA8-BCAC-3BE2AC10AAF9}" dt="2022-12-14T08:39:11.548" v="3541" actId="20577"/>
          <ac:spMkLst>
            <pc:docMk/>
            <pc:sldMk cId="4007817326" sldId="277"/>
            <ac:spMk id="2" creationId="{354CA65D-D8B5-421D-9800-FD8959E9534C}"/>
          </ac:spMkLst>
        </pc:spChg>
        <pc:spChg chg="mod">
          <ac:chgData name="Wang, Nachuan" userId="c0b44ea5-818f-4fe4-a488-96d5914ab913" providerId="ADAL" clId="{8290B5DA-48FC-4EA8-BCAC-3BE2AC10AAF9}" dt="2022-12-14T08:48:17.663" v="4088" actId="20577"/>
          <ac:spMkLst>
            <pc:docMk/>
            <pc:sldMk cId="4007817326" sldId="277"/>
            <ac:spMk id="3" creationId="{AA1314C5-6AF5-4CD7-9463-CB584197DDD7}"/>
          </ac:spMkLst>
        </pc:spChg>
        <pc:picChg chg="del">
          <ac:chgData name="Wang, Nachuan" userId="c0b44ea5-818f-4fe4-a488-96d5914ab913" providerId="ADAL" clId="{8290B5DA-48FC-4EA8-BCAC-3BE2AC10AAF9}" dt="2022-12-14T08:36:19.611" v="3432" actId="478"/>
          <ac:picMkLst>
            <pc:docMk/>
            <pc:sldMk cId="4007817326" sldId="277"/>
            <ac:picMk id="9" creationId="{65E2156E-35FB-8BE1-9274-FB27F0CE00EB}"/>
          </ac:picMkLst>
        </pc:picChg>
      </pc:sldChg>
    </pc:docChg>
  </pc:docChgLst>
  <pc:docChgLst>
    <pc:chgData name="Phoon, Ryan" userId="8c379e52-d044-47a4-a0b7-36abc6dae333" providerId="ADAL" clId="{75D73EAC-83F9-4E7F-89BF-0B51F4247234}"/>
    <pc:docChg chg="undo custSel modSld">
      <pc:chgData name="Phoon, Ryan" userId="8c379e52-d044-47a4-a0b7-36abc6dae333" providerId="ADAL" clId="{75D73EAC-83F9-4E7F-89BF-0B51F4247234}" dt="2023-04-05T21:58:54.992" v="448" actId="20577"/>
      <pc:docMkLst>
        <pc:docMk/>
      </pc:docMkLst>
      <pc:sldChg chg="modSp modNotesTx">
        <pc:chgData name="Phoon, Ryan" userId="8c379e52-d044-47a4-a0b7-36abc6dae333" providerId="ADAL" clId="{75D73EAC-83F9-4E7F-89BF-0B51F4247234}" dt="2023-04-05T21:55:05.246" v="108" actId="20577"/>
        <pc:sldMkLst>
          <pc:docMk/>
          <pc:sldMk cId="2978942344" sldId="281"/>
        </pc:sldMkLst>
        <pc:spChg chg="mod">
          <ac:chgData name="Phoon, Ryan" userId="8c379e52-d044-47a4-a0b7-36abc6dae333" providerId="ADAL" clId="{75D73EAC-83F9-4E7F-89BF-0B51F4247234}" dt="2023-04-05T21:54:39.465" v="18" actId="20577"/>
          <ac:spMkLst>
            <pc:docMk/>
            <pc:sldMk cId="2978942344" sldId="281"/>
            <ac:spMk id="3" creationId="{AA1314C5-6AF5-4CD7-9463-CB584197DDD7}"/>
          </ac:spMkLst>
        </pc:spChg>
      </pc:sldChg>
      <pc:sldChg chg="modNotesTx">
        <pc:chgData name="Phoon, Ryan" userId="8c379e52-d044-47a4-a0b7-36abc6dae333" providerId="ADAL" clId="{75D73EAC-83F9-4E7F-89BF-0B51F4247234}" dt="2023-04-05T21:58:54.992" v="448" actId="20577"/>
        <pc:sldMkLst>
          <pc:docMk/>
          <pc:sldMk cId="291342286" sldId="288"/>
        </pc:sldMkLst>
      </pc:sldChg>
    </pc:docChg>
  </pc:docChgLst>
  <pc:docChgLst>
    <pc:chgData name="Wang, Nachuan" userId="c0b44ea5-818f-4fe4-a488-96d5914ab913" providerId="ADAL" clId="{F6C543D4-17C4-874A-B94C-71A5E84C9C45}"/>
    <pc:docChg chg="modSld">
      <pc:chgData name="Wang, Nachuan" userId="c0b44ea5-818f-4fe4-a488-96d5914ab913" providerId="ADAL" clId="{F6C543D4-17C4-874A-B94C-71A5E84C9C45}" dt="2023-04-26T22:07:01.918" v="2"/>
      <pc:docMkLst>
        <pc:docMk/>
      </pc:docMkLst>
      <pc:sldChg chg="addSp delSp modSp mod">
        <pc:chgData name="Wang, Nachuan" userId="c0b44ea5-818f-4fe4-a488-96d5914ab913" providerId="ADAL" clId="{F6C543D4-17C4-874A-B94C-71A5E84C9C45}" dt="2023-04-26T22:07:01.918" v="2"/>
        <pc:sldMkLst>
          <pc:docMk/>
          <pc:sldMk cId="6410959" sldId="278"/>
        </pc:sldMkLst>
        <pc:spChg chg="add del mod">
          <ac:chgData name="Wang, Nachuan" userId="c0b44ea5-818f-4fe4-a488-96d5914ab913" providerId="ADAL" clId="{F6C543D4-17C4-874A-B94C-71A5E84C9C45}" dt="2023-04-26T22:07:01.918" v="2"/>
          <ac:spMkLst>
            <pc:docMk/>
            <pc:sldMk cId="6410959" sldId="278"/>
            <ac:spMk id="5" creationId="{57D2D8CC-CF77-865D-88E4-B883AC83187F}"/>
          </ac:spMkLst>
        </pc:spChg>
      </pc:sldChg>
    </pc:docChg>
  </pc:docChgLst>
  <pc:docChgLst>
    <pc:chgData name="Wang, Nachuan" userId="c0b44ea5-818f-4fe4-a488-96d5914ab913" providerId="ADAL" clId="{E89BADFF-5BEE-EF4B-8F32-B36C145C62F0}"/>
    <pc:docChg chg="modSld">
      <pc:chgData name="Wang, Nachuan" userId="c0b44ea5-818f-4fe4-a488-96d5914ab913" providerId="ADAL" clId="{E89BADFF-5BEE-EF4B-8F32-B36C145C62F0}" dt="2022-12-14T19:58:59.806" v="0" actId="20577"/>
      <pc:docMkLst>
        <pc:docMk/>
      </pc:docMkLst>
      <pc:sldChg chg="modSp mod">
        <pc:chgData name="Wang, Nachuan" userId="c0b44ea5-818f-4fe4-a488-96d5914ab913" providerId="ADAL" clId="{E89BADFF-5BEE-EF4B-8F32-B36C145C62F0}" dt="2022-12-14T19:58:59.806" v="0" actId="20577"/>
        <pc:sldMkLst>
          <pc:docMk/>
          <pc:sldMk cId="4007817326" sldId="277"/>
        </pc:sldMkLst>
        <pc:spChg chg="mod">
          <ac:chgData name="Wang, Nachuan" userId="c0b44ea5-818f-4fe4-a488-96d5914ab913" providerId="ADAL" clId="{E89BADFF-5BEE-EF4B-8F32-B36C145C62F0}" dt="2022-12-14T19:58:59.806" v="0" actId="20577"/>
          <ac:spMkLst>
            <pc:docMk/>
            <pc:sldMk cId="4007817326" sldId="277"/>
            <ac:spMk id="3" creationId="{AA1314C5-6AF5-4CD7-9463-CB584197DDD7}"/>
          </ac:spMkLst>
        </pc:spChg>
      </pc:sldChg>
    </pc:docChg>
  </pc:docChgLst>
  <pc:docChgLst>
    <pc:chgData name="Wang, Nachuan" userId="c0b44ea5-818f-4fe4-a488-96d5914ab913" providerId="ADAL" clId="{A6E5DA97-3D4A-D147-8D2B-F3295F1A3340}"/>
    <pc:docChg chg="modSld">
      <pc:chgData name="Wang, Nachuan" userId="c0b44ea5-818f-4fe4-a488-96d5914ab913" providerId="ADAL" clId="{A6E5DA97-3D4A-D147-8D2B-F3295F1A3340}" dt="2023-04-05T21:01:31.345" v="32" actId="20577"/>
      <pc:docMkLst>
        <pc:docMk/>
      </pc:docMkLst>
      <pc:sldChg chg="modSp">
        <pc:chgData name="Wang, Nachuan" userId="c0b44ea5-818f-4fe4-a488-96d5914ab913" providerId="ADAL" clId="{A6E5DA97-3D4A-D147-8D2B-F3295F1A3340}" dt="2023-04-05T20:47:28.495" v="4" actId="20577"/>
        <pc:sldMkLst>
          <pc:docMk/>
          <pc:sldMk cId="3975309176" sldId="282"/>
        </pc:sldMkLst>
        <pc:spChg chg="mod">
          <ac:chgData name="Wang, Nachuan" userId="c0b44ea5-818f-4fe4-a488-96d5914ab913" providerId="ADAL" clId="{A6E5DA97-3D4A-D147-8D2B-F3295F1A3340}" dt="2023-04-05T20:47:28.495" v="4" actId="20577"/>
          <ac:spMkLst>
            <pc:docMk/>
            <pc:sldMk cId="3975309176" sldId="282"/>
            <ac:spMk id="3" creationId="{AA1314C5-6AF5-4CD7-9463-CB584197DDD7}"/>
          </ac:spMkLst>
        </pc:spChg>
      </pc:sldChg>
      <pc:sldChg chg="modNotesTx">
        <pc:chgData name="Wang, Nachuan" userId="c0b44ea5-818f-4fe4-a488-96d5914ab913" providerId="ADAL" clId="{A6E5DA97-3D4A-D147-8D2B-F3295F1A3340}" dt="2023-04-05T21:01:31.345" v="32" actId="20577"/>
        <pc:sldMkLst>
          <pc:docMk/>
          <pc:sldMk cId="2560093630" sldId="285"/>
        </pc:sldMkLst>
      </pc:sldChg>
    </pc:docChg>
  </pc:docChgLst>
  <pc:docChgLst>
    <pc:chgData name="Wang, Nachuan" userId="c0b44ea5-818f-4fe4-a488-96d5914ab913" providerId="ADAL" clId="{2FC0FFD3-E75A-4D9B-A999-389D2B2C6265}"/>
    <pc:docChg chg="undo custSel addSld delSld modSld">
      <pc:chgData name="Wang, Nachuan" userId="c0b44ea5-818f-4fe4-a488-96d5914ab913" providerId="ADAL" clId="{2FC0FFD3-E75A-4D9B-A999-389D2B2C6265}" dt="2023-05-01T05:13:36.075" v="3017" actId="5793"/>
      <pc:docMkLst>
        <pc:docMk/>
      </pc:docMkLst>
      <pc:sldChg chg="modSp mod">
        <pc:chgData name="Wang, Nachuan" userId="c0b44ea5-818f-4fe4-a488-96d5914ab913" providerId="ADAL" clId="{2FC0FFD3-E75A-4D9B-A999-389D2B2C6265}" dt="2023-05-01T03:53:52.336" v="2360" actId="255"/>
        <pc:sldMkLst>
          <pc:docMk/>
          <pc:sldMk cId="433239404" sldId="256"/>
        </pc:sldMkLst>
        <pc:spChg chg="mod">
          <ac:chgData name="Wang, Nachuan" userId="c0b44ea5-818f-4fe4-a488-96d5914ab913" providerId="ADAL" clId="{2FC0FFD3-E75A-4D9B-A999-389D2B2C6265}" dt="2023-05-01T03:53:52.336" v="2360" actId="255"/>
          <ac:spMkLst>
            <pc:docMk/>
            <pc:sldMk cId="433239404" sldId="256"/>
            <ac:spMk id="2" creationId="{253DD3EB-303E-4BA5-8884-3353D3BEEDA2}"/>
          </ac:spMkLst>
        </pc:spChg>
        <pc:spChg chg="mod">
          <ac:chgData name="Wang, Nachuan" userId="c0b44ea5-818f-4fe4-a488-96d5914ab913" providerId="ADAL" clId="{2FC0FFD3-E75A-4D9B-A999-389D2B2C6265}" dt="2023-04-30T22:06:54.503" v="299" actId="20577"/>
          <ac:spMkLst>
            <pc:docMk/>
            <pc:sldMk cId="433239404" sldId="256"/>
            <ac:spMk id="3" creationId="{7900E5FB-A85C-4FA1-96AA-2DEDAC06BE24}"/>
          </ac:spMkLst>
        </pc:spChg>
      </pc:sldChg>
      <pc:sldChg chg="addSp delSp modSp mod delAnim modAnim modNotesTx">
        <pc:chgData name="Wang, Nachuan" userId="c0b44ea5-818f-4fe4-a488-96d5914ab913" providerId="ADAL" clId="{2FC0FFD3-E75A-4D9B-A999-389D2B2C6265}" dt="2023-05-01T04:06:35.185" v="2660" actId="20577"/>
        <pc:sldMkLst>
          <pc:docMk/>
          <pc:sldMk cId="6410959" sldId="278"/>
        </pc:sldMkLst>
        <pc:spChg chg="mod">
          <ac:chgData name="Wang, Nachuan" userId="c0b44ea5-818f-4fe4-a488-96d5914ab913" providerId="ADAL" clId="{2FC0FFD3-E75A-4D9B-A999-389D2B2C6265}" dt="2023-05-01T03:54:25.652" v="2370" actId="20577"/>
          <ac:spMkLst>
            <pc:docMk/>
            <pc:sldMk cId="6410959" sldId="278"/>
            <ac:spMk id="2" creationId="{354CA65D-D8B5-421D-9800-FD8959E9534C}"/>
          </ac:spMkLst>
        </pc:spChg>
        <pc:spChg chg="mod">
          <ac:chgData name="Wang, Nachuan" userId="c0b44ea5-818f-4fe4-a488-96d5914ab913" providerId="ADAL" clId="{2FC0FFD3-E75A-4D9B-A999-389D2B2C6265}" dt="2023-05-01T04:06:35.185" v="2660" actId="20577"/>
          <ac:spMkLst>
            <pc:docMk/>
            <pc:sldMk cId="6410959" sldId="278"/>
            <ac:spMk id="3" creationId="{AA1314C5-6AF5-4CD7-9463-CB584197DDD7}"/>
          </ac:spMkLst>
        </pc:spChg>
        <pc:picChg chg="del">
          <ac:chgData name="Wang, Nachuan" userId="c0b44ea5-818f-4fe4-a488-96d5914ab913" providerId="ADAL" clId="{2FC0FFD3-E75A-4D9B-A999-389D2B2C6265}" dt="2023-04-30T21:57:21.353" v="70" actId="478"/>
          <ac:picMkLst>
            <pc:docMk/>
            <pc:sldMk cId="6410959" sldId="278"/>
            <ac:picMk id="4" creationId="{F2A60B64-CBFB-0F8E-A457-23B03C8AEE81}"/>
          </ac:picMkLst>
        </pc:picChg>
        <pc:picChg chg="add mod">
          <ac:chgData name="Wang, Nachuan" userId="c0b44ea5-818f-4fe4-a488-96d5914ab913" providerId="ADAL" clId="{2FC0FFD3-E75A-4D9B-A999-389D2B2C6265}" dt="2023-05-01T04:03:47.533" v="2638" actId="1076"/>
          <ac:picMkLst>
            <pc:docMk/>
            <pc:sldMk cId="6410959" sldId="278"/>
            <ac:picMk id="5" creationId="{1BF2B38E-81D9-A3C7-0402-B5E4331583E1}"/>
          </ac:picMkLst>
        </pc:picChg>
        <pc:picChg chg="add del mod">
          <ac:chgData name="Wang, Nachuan" userId="c0b44ea5-818f-4fe4-a488-96d5914ab913" providerId="ADAL" clId="{2FC0FFD3-E75A-4D9B-A999-389D2B2C6265}" dt="2023-05-01T04:05:22.497" v="2643" actId="478"/>
          <ac:picMkLst>
            <pc:docMk/>
            <pc:sldMk cId="6410959" sldId="278"/>
            <ac:picMk id="7" creationId="{E50A9662-6EA9-E3DA-80EF-EB4F96396CAF}"/>
          </ac:picMkLst>
        </pc:picChg>
        <pc:picChg chg="add mod">
          <ac:chgData name="Wang, Nachuan" userId="c0b44ea5-818f-4fe4-a488-96d5914ab913" providerId="ADAL" clId="{2FC0FFD3-E75A-4D9B-A999-389D2B2C6265}" dt="2023-05-01T04:05:47.018" v="2650" actId="1076"/>
          <ac:picMkLst>
            <pc:docMk/>
            <pc:sldMk cId="6410959" sldId="278"/>
            <ac:picMk id="9" creationId="{EBB3E99D-A4E6-8660-0761-CA4DB86E71E6}"/>
          </ac:picMkLst>
        </pc:picChg>
        <pc:picChg chg="del">
          <ac:chgData name="Wang, Nachuan" userId="c0b44ea5-818f-4fe4-a488-96d5914ab913" providerId="ADAL" clId="{2FC0FFD3-E75A-4D9B-A999-389D2B2C6265}" dt="2023-04-30T21:57:21.829" v="71" actId="478"/>
          <ac:picMkLst>
            <pc:docMk/>
            <pc:sldMk cId="6410959" sldId="278"/>
            <ac:picMk id="1026" creationId="{BCEE2051-A70F-1E95-D4AC-01041A96264F}"/>
          </ac:picMkLst>
        </pc:picChg>
        <pc:picChg chg="del">
          <ac:chgData name="Wang, Nachuan" userId="c0b44ea5-818f-4fe4-a488-96d5914ab913" providerId="ADAL" clId="{2FC0FFD3-E75A-4D9B-A999-389D2B2C6265}" dt="2023-04-30T21:57:22.265" v="72" actId="478"/>
          <ac:picMkLst>
            <pc:docMk/>
            <pc:sldMk cId="6410959" sldId="278"/>
            <ac:picMk id="1028" creationId="{BFB644B6-BB58-6DC2-C289-AE7D5613EC9F}"/>
          </ac:picMkLst>
        </pc:picChg>
      </pc:sldChg>
      <pc:sldChg chg="del">
        <pc:chgData name="Wang, Nachuan" userId="c0b44ea5-818f-4fe4-a488-96d5914ab913" providerId="ADAL" clId="{2FC0FFD3-E75A-4D9B-A999-389D2B2C6265}" dt="2023-04-30T21:56:57.555" v="59" actId="47"/>
        <pc:sldMkLst>
          <pc:docMk/>
          <pc:sldMk cId="1082384738" sldId="279"/>
        </pc:sldMkLst>
      </pc:sldChg>
      <pc:sldChg chg="addSp delSp modSp add mod modClrScheme chgLayout modNotesTx">
        <pc:chgData name="Wang, Nachuan" userId="c0b44ea5-818f-4fe4-a488-96d5914ab913" providerId="ADAL" clId="{2FC0FFD3-E75A-4D9B-A999-389D2B2C6265}" dt="2023-05-01T03:26:58.491" v="1314" actId="20577"/>
        <pc:sldMkLst>
          <pc:docMk/>
          <pc:sldMk cId="4203324116" sldId="279"/>
        </pc:sldMkLst>
        <pc:spChg chg="mod">
          <ac:chgData name="Wang, Nachuan" userId="c0b44ea5-818f-4fe4-a488-96d5914ab913" providerId="ADAL" clId="{2FC0FFD3-E75A-4D9B-A999-389D2B2C6265}" dt="2023-05-01T03:14:16.137" v="601" actId="26606"/>
          <ac:spMkLst>
            <pc:docMk/>
            <pc:sldMk cId="4203324116" sldId="279"/>
            <ac:spMk id="2" creationId="{354CA65D-D8B5-421D-9800-FD8959E9534C}"/>
          </ac:spMkLst>
        </pc:spChg>
        <pc:spChg chg="mod">
          <ac:chgData name="Wang, Nachuan" userId="c0b44ea5-818f-4fe4-a488-96d5914ab913" providerId="ADAL" clId="{2FC0FFD3-E75A-4D9B-A999-389D2B2C6265}" dt="2023-05-01T03:26:58.491" v="1314" actId="20577"/>
          <ac:spMkLst>
            <pc:docMk/>
            <pc:sldMk cId="4203324116" sldId="279"/>
            <ac:spMk id="3" creationId="{AA1314C5-6AF5-4CD7-9463-CB584197DDD7}"/>
          </ac:spMkLst>
        </pc:spChg>
        <pc:picChg chg="add del mod">
          <ac:chgData name="Wang, Nachuan" userId="c0b44ea5-818f-4fe4-a488-96d5914ab913" providerId="ADAL" clId="{2FC0FFD3-E75A-4D9B-A999-389D2B2C6265}" dt="2023-05-01T03:13:42.860" v="592" actId="21"/>
          <ac:picMkLst>
            <pc:docMk/>
            <pc:sldMk cId="4203324116" sldId="279"/>
            <ac:picMk id="5" creationId="{3C922F72-6525-2DE2-903C-00887289C27F}"/>
          </ac:picMkLst>
        </pc:picChg>
        <pc:picChg chg="add mod">
          <ac:chgData name="Wang, Nachuan" userId="c0b44ea5-818f-4fe4-a488-96d5914ab913" providerId="ADAL" clId="{2FC0FFD3-E75A-4D9B-A999-389D2B2C6265}" dt="2023-05-01T03:14:16.137" v="601" actId="26606"/>
          <ac:picMkLst>
            <pc:docMk/>
            <pc:sldMk cId="4203324116" sldId="279"/>
            <ac:picMk id="6" creationId="{945F3045-3009-7484-B23B-95DB36AFE0CE}"/>
          </ac:picMkLst>
        </pc:picChg>
        <pc:picChg chg="add del mod">
          <ac:chgData name="Wang, Nachuan" userId="c0b44ea5-818f-4fe4-a488-96d5914ab913" providerId="ADAL" clId="{2FC0FFD3-E75A-4D9B-A999-389D2B2C6265}" dt="2023-05-01T03:16:48.075" v="717" actId="21"/>
          <ac:picMkLst>
            <pc:docMk/>
            <pc:sldMk cId="4203324116" sldId="279"/>
            <ac:picMk id="7" creationId="{8B91F0DA-57FF-8DBC-F340-D0849408E822}"/>
          </ac:picMkLst>
        </pc:picChg>
      </pc:sldChg>
      <pc:sldChg chg="del">
        <pc:chgData name="Wang, Nachuan" userId="c0b44ea5-818f-4fe4-a488-96d5914ab913" providerId="ADAL" clId="{2FC0FFD3-E75A-4D9B-A999-389D2B2C6265}" dt="2023-04-30T21:56:58.158" v="60" actId="47"/>
        <pc:sldMkLst>
          <pc:docMk/>
          <pc:sldMk cId="3078643279" sldId="280"/>
        </pc:sldMkLst>
      </pc:sldChg>
      <pc:sldChg chg="addSp delSp modSp add mod modNotesTx">
        <pc:chgData name="Wang, Nachuan" userId="c0b44ea5-818f-4fe4-a488-96d5914ab913" providerId="ADAL" clId="{2FC0FFD3-E75A-4D9B-A999-389D2B2C6265}" dt="2023-05-01T03:47:37.688" v="2172" actId="21"/>
        <pc:sldMkLst>
          <pc:docMk/>
          <pc:sldMk cId="3840840418" sldId="280"/>
        </pc:sldMkLst>
        <pc:spChg chg="mod">
          <ac:chgData name="Wang, Nachuan" userId="c0b44ea5-818f-4fe4-a488-96d5914ab913" providerId="ADAL" clId="{2FC0FFD3-E75A-4D9B-A999-389D2B2C6265}" dt="2023-04-30T21:59:09.739" v="147" actId="20577"/>
          <ac:spMkLst>
            <pc:docMk/>
            <pc:sldMk cId="3840840418" sldId="280"/>
            <ac:spMk id="2" creationId="{354CA65D-D8B5-421D-9800-FD8959E9534C}"/>
          </ac:spMkLst>
        </pc:spChg>
        <pc:spChg chg="mod">
          <ac:chgData name="Wang, Nachuan" userId="c0b44ea5-818f-4fe4-a488-96d5914ab913" providerId="ADAL" clId="{2FC0FFD3-E75A-4D9B-A999-389D2B2C6265}" dt="2023-05-01T03:19:29.232" v="842" actId="20577"/>
          <ac:spMkLst>
            <pc:docMk/>
            <pc:sldMk cId="3840840418" sldId="280"/>
            <ac:spMk id="3" creationId="{AA1314C5-6AF5-4CD7-9463-CB584197DDD7}"/>
          </ac:spMkLst>
        </pc:spChg>
        <pc:picChg chg="add del mod">
          <ac:chgData name="Wang, Nachuan" userId="c0b44ea5-818f-4fe4-a488-96d5914ab913" providerId="ADAL" clId="{2FC0FFD3-E75A-4D9B-A999-389D2B2C6265}" dt="2023-05-01T03:16:34.249" v="713" actId="21"/>
          <ac:picMkLst>
            <pc:docMk/>
            <pc:sldMk cId="3840840418" sldId="280"/>
            <ac:picMk id="5" creationId="{7E852C61-5663-FC69-2278-D61F0DC3D191}"/>
          </ac:picMkLst>
        </pc:picChg>
        <pc:picChg chg="add mod">
          <ac:chgData name="Wang, Nachuan" userId="c0b44ea5-818f-4fe4-a488-96d5914ab913" providerId="ADAL" clId="{2FC0FFD3-E75A-4D9B-A999-389D2B2C6265}" dt="2023-05-01T03:16:51.983" v="719" actId="1076"/>
          <ac:picMkLst>
            <pc:docMk/>
            <pc:sldMk cId="3840840418" sldId="280"/>
            <ac:picMk id="6" creationId="{C5284D08-0EEF-57F1-57EC-94A564493323}"/>
          </ac:picMkLst>
        </pc:picChg>
        <pc:picChg chg="add del mod">
          <ac:chgData name="Wang, Nachuan" userId="c0b44ea5-818f-4fe4-a488-96d5914ab913" providerId="ADAL" clId="{2FC0FFD3-E75A-4D9B-A999-389D2B2C6265}" dt="2023-05-01T03:47:18.694" v="2166" actId="478"/>
          <ac:picMkLst>
            <pc:docMk/>
            <pc:sldMk cId="3840840418" sldId="280"/>
            <ac:picMk id="8" creationId="{079BFB46-6F9F-22DE-F4ED-BC02958E4EB6}"/>
          </ac:picMkLst>
        </pc:picChg>
        <pc:picChg chg="add del mod">
          <ac:chgData name="Wang, Nachuan" userId="c0b44ea5-818f-4fe4-a488-96d5914ab913" providerId="ADAL" clId="{2FC0FFD3-E75A-4D9B-A999-389D2B2C6265}" dt="2023-05-01T03:47:37.688" v="2172" actId="21"/>
          <ac:picMkLst>
            <pc:docMk/>
            <pc:sldMk cId="3840840418" sldId="280"/>
            <ac:picMk id="10" creationId="{2D160E7C-34DC-E5F6-FB43-0410895425F4}"/>
          </ac:picMkLst>
        </pc:picChg>
      </pc:sldChg>
      <pc:sldChg chg="del">
        <pc:chgData name="Wang, Nachuan" userId="c0b44ea5-818f-4fe4-a488-96d5914ab913" providerId="ADAL" clId="{2FC0FFD3-E75A-4D9B-A999-389D2B2C6265}" dt="2023-04-30T21:56:58.773" v="61" actId="47"/>
        <pc:sldMkLst>
          <pc:docMk/>
          <pc:sldMk cId="774403956" sldId="281"/>
        </pc:sldMkLst>
      </pc:sldChg>
      <pc:sldChg chg="addSp modSp add mod modNotesTx">
        <pc:chgData name="Wang, Nachuan" userId="c0b44ea5-818f-4fe4-a488-96d5914ab913" providerId="ADAL" clId="{2FC0FFD3-E75A-4D9B-A999-389D2B2C6265}" dt="2023-05-01T03:52:31.472" v="2359" actId="20577"/>
        <pc:sldMkLst>
          <pc:docMk/>
          <pc:sldMk cId="2301820242" sldId="281"/>
        </pc:sldMkLst>
        <pc:spChg chg="mod">
          <ac:chgData name="Wang, Nachuan" userId="c0b44ea5-818f-4fe4-a488-96d5914ab913" providerId="ADAL" clId="{2FC0FFD3-E75A-4D9B-A999-389D2B2C6265}" dt="2023-04-30T21:59:17.650" v="161" actId="20577"/>
          <ac:spMkLst>
            <pc:docMk/>
            <pc:sldMk cId="2301820242" sldId="281"/>
            <ac:spMk id="2" creationId="{354CA65D-D8B5-421D-9800-FD8959E9534C}"/>
          </ac:spMkLst>
        </pc:spChg>
        <pc:spChg chg="mod">
          <ac:chgData name="Wang, Nachuan" userId="c0b44ea5-818f-4fe4-a488-96d5914ab913" providerId="ADAL" clId="{2FC0FFD3-E75A-4D9B-A999-389D2B2C6265}" dt="2023-05-01T03:52:31.472" v="2359" actId="20577"/>
          <ac:spMkLst>
            <pc:docMk/>
            <pc:sldMk cId="2301820242" sldId="281"/>
            <ac:spMk id="3" creationId="{AA1314C5-6AF5-4CD7-9463-CB584197DDD7}"/>
          </ac:spMkLst>
        </pc:spChg>
        <pc:picChg chg="add mod">
          <ac:chgData name="Wang, Nachuan" userId="c0b44ea5-818f-4fe4-a488-96d5914ab913" providerId="ADAL" clId="{2FC0FFD3-E75A-4D9B-A999-389D2B2C6265}" dt="2023-05-01T03:45:07.890" v="2152" actId="1076"/>
          <ac:picMkLst>
            <pc:docMk/>
            <pc:sldMk cId="2301820242" sldId="281"/>
            <ac:picMk id="5" creationId="{C5665A6E-288F-E415-FECB-B7916866962D}"/>
          </ac:picMkLst>
        </pc:picChg>
      </pc:sldChg>
      <pc:sldChg chg="del">
        <pc:chgData name="Wang, Nachuan" userId="c0b44ea5-818f-4fe4-a488-96d5914ab913" providerId="ADAL" clId="{2FC0FFD3-E75A-4D9B-A999-389D2B2C6265}" dt="2023-04-30T21:56:59.483" v="62" actId="47"/>
        <pc:sldMkLst>
          <pc:docMk/>
          <pc:sldMk cId="183921160" sldId="282"/>
        </pc:sldMkLst>
      </pc:sldChg>
      <pc:sldChg chg="addSp delSp modSp add mod modNotesTx">
        <pc:chgData name="Wang, Nachuan" userId="c0b44ea5-818f-4fe4-a488-96d5914ab913" providerId="ADAL" clId="{2FC0FFD3-E75A-4D9B-A999-389D2B2C6265}" dt="2023-05-01T03:50:22.328" v="2347" actId="20577"/>
        <pc:sldMkLst>
          <pc:docMk/>
          <pc:sldMk cId="3422855134" sldId="282"/>
        </pc:sldMkLst>
        <pc:spChg chg="mod">
          <ac:chgData name="Wang, Nachuan" userId="c0b44ea5-818f-4fe4-a488-96d5914ab913" providerId="ADAL" clId="{2FC0FFD3-E75A-4D9B-A999-389D2B2C6265}" dt="2023-05-01T03:50:01.854" v="2346" actId="20577"/>
          <ac:spMkLst>
            <pc:docMk/>
            <pc:sldMk cId="3422855134" sldId="282"/>
            <ac:spMk id="3" creationId="{AA1314C5-6AF5-4CD7-9463-CB584197DDD7}"/>
          </ac:spMkLst>
        </pc:spChg>
        <pc:picChg chg="add mod">
          <ac:chgData name="Wang, Nachuan" userId="c0b44ea5-818f-4fe4-a488-96d5914ab913" providerId="ADAL" clId="{2FC0FFD3-E75A-4D9B-A999-389D2B2C6265}" dt="2023-05-01T03:47:50.094" v="2176" actId="1076"/>
          <ac:picMkLst>
            <pc:docMk/>
            <pc:sldMk cId="3422855134" sldId="282"/>
            <ac:picMk id="4" creationId="{47A7AFC6-52E2-DF6E-77AF-A9F351CF724D}"/>
          </ac:picMkLst>
        </pc:picChg>
        <pc:picChg chg="del">
          <ac:chgData name="Wang, Nachuan" userId="c0b44ea5-818f-4fe4-a488-96d5914ab913" providerId="ADAL" clId="{2FC0FFD3-E75A-4D9B-A999-389D2B2C6265}" dt="2023-05-01T03:46:19.355" v="2154" actId="478"/>
          <ac:picMkLst>
            <pc:docMk/>
            <pc:sldMk cId="3422855134" sldId="282"/>
            <ac:picMk id="5" creationId="{C5665A6E-288F-E415-FECB-B7916866962D}"/>
          </ac:picMkLst>
        </pc:picChg>
      </pc:sldChg>
      <pc:sldChg chg="del">
        <pc:chgData name="Wang, Nachuan" userId="c0b44ea5-818f-4fe4-a488-96d5914ab913" providerId="ADAL" clId="{2FC0FFD3-E75A-4D9B-A999-389D2B2C6265}" dt="2023-04-30T21:57:00.148" v="63" actId="47"/>
        <pc:sldMkLst>
          <pc:docMk/>
          <pc:sldMk cId="2585289536" sldId="283"/>
        </pc:sldMkLst>
      </pc:sldChg>
      <pc:sldChg chg="addSp delSp modSp add mod">
        <pc:chgData name="Wang, Nachuan" userId="c0b44ea5-818f-4fe4-a488-96d5914ab913" providerId="ADAL" clId="{2FC0FFD3-E75A-4D9B-A999-389D2B2C6265}" dt="2023-05-01T04:28:35.303" v="2950" actId="1076"/>
        <pc:sldMkLst>
          <pc:docMk/>
          <pc:sldMk cId="3149613576" sldId="283"/>
        </pc:sldMkLst>
        <pc:spChg chg="mod">
          <ac:chgData name="Wang, Nachuan" userId="c0b44ea5-818f-4fe4-a488-96d5914ab913" providerId="ADAL" clId="{2FC0FFD3-E75A-4D9B-A999-389D2B2C6265}" dt="2023-05-01T04:22:54.979" v="2932" actId="20577"/>
          <ac:spMkLst>
            <pc:docMk/>
            <pc:sldMk cId="3149613576" sldId="283"/>
            <ac:spMk id="2" creationId="{354CA65D-D8B5-421D-9800-FD8959E9534C}"/>
          </ac:spMkLst>
        </pc:spChg>
        <pc:spChg chg="mod">
          <ac:chgData name="Wang, Nachuan" userId="c0b44ea5-818f-4fe4-a488-96d5914ab913" providerId="ADAL" clId="{2FC0FFD3-E75A-4D9B-A999-389D2B2C6265}" dt="2023-05-01T04:24:28.223" v="2934" actId="5793"/>
          <ac:spMkLst>
            <pc:docMk/>
            <pc:sldMk cId="3149613576" sldId="283"/>
            <ac:spMk id="3" creationId="{AA1314C5-6AF5-4CD7-9463-CB584197DDD7}"/>
          </ac:spMkLst>
        </pc:spChg>
        <pc:spChg chg="add del mod">
          <ac:chgData name="Wang, Nachuan" userId="c0b44ea5-818f-4fe4-a488-96d5914ab913" providerId="ADAL" clId="{2FC0FFD3-E75A-4D9B-A999-389D2B2C6265}" dt="2023-05-01T04:24:46.328" v="2937"/>
          <ac:spMkLst>
            <pc:docMk/>
            <pc:sldMk cId="3149613576" sldId="283"/>
            <ac:spMk id="4" creationId="{60DE9BA6-D030-3CAC-316A-BC8C73ACBD03}"/>
          </ac:spMkLst>
        </pc:spChg>
        <pc:picChg chg="add del">
          <ac:chgData name="Wang, Nachuan" userId="c0b44ea5-818f-4fe4-a488-96d5914ab913" providerId="ADAL" clId="{2FC0FFD3-E75A-4D9B-A999-389D2B2C6265}" dt="2023-05-01T04:24:50.418" v="2939" actId="22"/>
          <ac:picMkLst>
            <pc:docMk/>
            <pc:sldMk cId="3149613576" sldId="283"/>
            <ac:picMk id="6" creationId="{C92D5D93-F668-CFA4-8713-6D1E881F3E2B}"/>
          </ac:picMkLst>
        </pc:picChg>
        <pc:picChg chg="add del">
          <ac:chgData name="Wang, Nachuan" userId="c0b44ea5-818f-4fe4-a488-96d5914ab913" providerId="ADAL" clId="{2FC0FFD3-E75A-4D9B-A999-389D2B2C6265}" dt="2023-05-01T04:24:54.689" v="2941" actId="22"/>
          <ac:picMkLst>
            <pc:docMk/>
            <pc:sldMk cId="3149613576" sldId="283"/>
            <ac:picMk id="8" creationId="{E49A3414-1AAE-F529-8877-17D40C3ACDBE}"/>
          </ac:picMkLst>
        </pc:picChg>
        <pc:picChg chg="add mod">
          <ac:chgData name="Wang, Nachuan" userId="c0b44ea5-818f-4fe4-a488-96d5914ab913" providerId="ADAL" clId="{2FC0FFD3-E75A-4D9B-A999-389D2B2C6265}" dt="2023-05-01T04:28:35.303" v="2950" actId="1076"/>
          <ac:picMkLst>
            <pc:docMk/>
            <pc:sldMk cId="3149613576" sldId="283"/>
            <ac:picMk id="10" creationId="{8AF645D9-02C0-652D-E4CE-406B50F7089F}"/>
          </ac:picMkLst>
        </pc:picChg>
      </pc:sldChg>
      <pc:sldChg chg="modSp add del mod">
        <pc:chgData name="Wang, Nachuan" userId="c0b44ea5-818f-4fe4-a488-96d5914ab913" providerId="ADAL" clId="{2FC0FFD3-E75A-4D9B-A999-389D2B2C6265}" dt="2023-05-01T04:24:39.231" v="2935" actId="47"/>
        <pc:sldMkLst>
          <pc:docMk/>
          <pc:sldMk cId="2361300065" sldId="284"/>
        </pc:sldMkLst>
        <pc:spChg chg="mod">
          <ac:chgData name="Wang, Nachuan" userId="c0b44ea5-818f-4fe4-a488-96d5914ab913" providerId="ADAL" clId="{2FC0FFD3-E75A-4D9B-A999-389D2B2C6265}" dt="2023-05-01T04:22:19.850" v="2924" actId="20577"/>
          <ac:spMkLst>
            <pc:docMk/>
            <pc:sldMk cId="2361300065" sldId="284"/>
            <ac:spMk id="2" creationId="{354CA65D-D8B5-421D-9800-FD8959E9534C}"/>
          </ac:spMkLst>
        </pc:spChg>
      </pc:sldChg>
      <pc:sldChg chg="delSp modSp add mod">
        <pc:chgData name="Wang, Nachuan" userId="c0b44ea5-818f-4fe4-a488-96d5914ab913" providerId="ADAL" clId="{2FC0FFD3-E75A-4D9B-A999-389D2B2C6265}" dt="2023-05-01T05:13:36.075" v="3017" actId="5793"/>
        <pc:sldMkLst>
          <pc:docMk/>
          <pc:sldMk cId="2875696230" sldId="284"/>
        </pc:sldMkLst>
        <pc:spChg chg="mod">
          <ac:chgData name="Wang, Nachuan" userId="c0b44ea5-818f-4fe4-a488-96d5914ab913" providerId="ADAL" clId="{2FC0FFD3-E75A-4D9B-A999-389D2B2C6265}" dt="2023-05-01T05:13:26.757" v="2995" actId="20577"/>
          <ac:spMkLst>
            <pc:docMk/>
            <pc:sldMk cId="2875696230" sldId="284"/>
            <ac:spMk id="2" creationId="{354CA65D-D8B5-421D-9800-FD8959E9534C}"/>
          </ac:spMkLst>
        </pc:spChg>
        <pc:spChg chg="mod">
          <ac:chgData name="Wang, Nachuan" userId="c0b44ea5-818f-4fe4-a488-96d5914ab913" providerId="ADAL" clId="{2FC0FFD3-E75A-4D9B-A999-389D2B2C6265}" dt="2023-05-01T05:13:36.075" v="3017" actId="5793"/>
          <ac:spMkLst>
            <pc:docMk/>
            <pc:sldMk cId="2875696230" sldId="284"/>
            <ac:spMk id="3" creationId="{AA1314C5-6AF5-4CD7-9463-CB584197DDD7}"/>
          </ac:spMkLst>
        </pc:spChg>
        <pc:picChg chg="del">
          <ac:chgData name="Wang, Nachuan" userId="c0b44ea5-818f-4fe4-a488-96d5914ab913" providerId="ADAL" clId="{2FC0FFD3-E75A-4D9B-A999-389D2B2C6265}" dt="2023-05-01T05:13:28.702" v="2996" actId="478"/>
          <ac:picMkLst>
            <pc:docMk/>
            <pc:sldMk cId="2875696230" sldId="284"/>
            <ac:picMk id="4" creationId="{47A7AFC6-52E2-DF6E-77AF-A9F351CF724D}"/>
          </ac:picMkLst>
        </pc:picChg>
      </pc:sldChg>
    </pc:docChg>
  </pc:docChgLst>
  <pc:docChgLst>
    <pc:chgData name="Wang, Nachuan" userId="c0b44ea5-818f-4fe4-a488-96d5914ab913" providerId="ADAL" clId="{9A06B920-9AE7-4646-A5E7-695CF3686EAB}"/>
    <pc:docChg chg="undo custSel modSld">
      <pc:chgData name="Wang, Nachuan" userId="c0b44ea5-818f-4fe4-a488-96d5914ab913" providerId="ADAL" clId="{9A06B920-9AE7-4646-A5E7-695CF3686EAB}" dt="2023-04-26T21:16:07.435" v="758" actId="20577"/>
      <pc:docMkLst>
        <pc:docMk/>
      </pc:docMkLst>
      <pc:sldChg chg="modSp mod">
        <pc:chgData name="Wang, Nachuan" userId="c0b44ea5-818f-4fe4-a488-96d5914ab913" providerId="ADAL" clId="{9A06B920-9AE7-4646-A5E7-695CF3686EAB}" dt="2023-04-26T20:20:07.490" v="755" actId="20577"/>
        <pc:sldMkLst>
          <pc:docMk/>
          <pc:sldMk cId="433239404" sldId="256"/>
        </pc:sldMkLst>
        <pc:spChg chg="mod">
          <ac:chgData name="Wang, Nachuan" userId="c0b44ea5-818f-4fe4-a488-96d5914ab913" providerId="ADAL" clId="{9A06B920-9AE7-4646-A5E7-695CF3686EAB}" dt="2023-04-26T20:20:07.490" v="755" actId="20577"/>
          <ac:spMkLst>
            <pc:docMk/>
            <pc:sldMk cId="433239404" sldId="256"/>
            <ac:spMk id="2" creationId="{253DD3EB-303E-4BA5-8884-3353D3BEEDA2}"/>
          </ac:spMkLst>
        </pc:spChg>
      </pc:sldChg>
      <pc:sldChg chg="modSp mod modAnim modNotesTx">
        <pc:chgData name="Wang, Nachuan" userId="c0b44ea5-818f-4fe4-a488-96d5914ab913" providerId="ADAL" clId="{9A06B920-9AE7-4646-A5E7-695CF3686EAB}" dt="2023-04-26T20:10:29.586" v="737"/>
        <pc:sldMkLst>
          <pc:docMk/>
          <pc:sldMk cId="6410959" sldId="278"/>
        </pc:sldMkLst>
        <pc:spChg chg="mod">
          <ac:chgData name="Wang, Nachuan" userId="c0b44ea5-818f-4fe4-a488-96d5914ab913" providerId="ADAL" clId="{9A06B920-9AE7-4646-A5E7-695CF3686EAB}" dt="2023-04-26T20:02:14.143" v="723"/>
          <ac:spMkLst>
            <pc:docMk/>
            <pc:sldMk cId="6410959" sldId="278"/>
            <ac:spMk id="3" creationId="{AA1314C5-6AF5-4CD7-9463-CB584197DDD7}"/>
          </ac:spMkLst>
        </pc:spChg>
        <pc:picChg chg="mod">
          <ac:chgData name="Wang, Nachuan" userId="c0b44ea5-818f-4fe4-a488-96d5914ab913" providerId="ADAL" clId="{9A06B920-9AE7-4646-A5E7-695CF3686EAB}" dt="2023-04-26T20:01:52.408" v="715" actId="1076"/>
          <ac:picMkLst>
            <pc:docMk/>
            <pc:sldMk cId="6410959" sldId="278"/>
            <ac:picMk id="4" creationId="{F2A60B64-CBFB-0F8E-A457-23B03C8AEE81}"/>
          </ac:picMkLst>
        </pc:picChg>
        <pc:picChg chg="mod">
          <ac:chgData name="Wang, Nachuan" userId="c0b44ea5-818f-4fe4-a488-96d5914ab913" providerId="ADAL" clId="{9A06B920-9AE7-4646-A5E7-695CF3686EAB}" dt="2023-04-26T20:01:59.595" v="717" actId="1076"/>
          <ac:picMkLst>
            <pc:docMk/>
            <pc:sldMk cId="6410959" sldId="278"/>
            <ac:picMk id="1026" creationId="{BCEE2051-A70F-1E95-D4AC-01041A96264F}"/>
          </ac:picMkLst>
        </pc:picChg>
        <pc:picChg chg="mod">
          <ac:chgData name="Wang, Nachuan" userId="c0b44ea5-818f-4fe4-a488-96d5914ab913" providerId="ADAL" clId="{9A06B920-9AE7-4646-A5E7-695CF3686EAB}" dt="2023-04-26T20:02:03.857" v="718" actId="1076"/>
          <ac:picMkLst>
            <pc:docMk/>
            <pc:sldMk cId="6410959" sldId="278"/>
            <ac:picMk id="1028" creationId="{BFB644B6-BB58-6DC2-C289-AE7D5613EC9F}"/>
          </ac:picMkLst>
        </pc:picChg>
      </pc:sldChg>
      <pc:sldChg chg="modSp mod modAnim modNotesTx">
        <pc:chgData name="Wang, Nachuan" userId="c0b44ea5-818f-4fe4-a488-96d5914ab913" providerId="ADAL" clId="{9A06B920-9AE7-4646-A5E7-695CF3686EAB}" dt="2023-04-26T21:16:07.435" v="758" actId="20577"/>
        <pc:sldMkLst>
          <pc:docMk/>
          <pc:sldMk cId="1082384738" sldId="279"/>
        </pc:sldMkLst>
        <pc:spChg chg="mod">
          <ac:chgData name="Wang, Nachuan" userId="c0b44ea5-818f-4fe4-a488-96d5914ab913" providerId="ADAL" clId="{9A06B920-9AE7-4646-A5E7-695CF3686EAB}" dt="2023-04-26T20:10:00.901" v="726" actId="6549"/>
          <ac:spMkLst>
            <pc:docMk/>
            <pc:sldMk cId="1082384738" sldId="279"/>
            <ac:spMk id="3" creationId="{AA1314C5-6AF5-4CD7-9463-CB584197DDD7}"/>
          </ac:spMkLst>
        </pc:spChg>
      </pc:sldChg>
      <pc:sldChg chg="modSp mod">
        <pc:chgData name="Wang, Nachuan" userId="c0b44ea5-818f-4fe4-a488-96d5914ab913" providerId="ADAL" clId="{9A06B920-9AE7-4646-A5E7-695CF3686EAB}" dt="2023-04-26T20:00:03.454" v="632" actId="1035"/>
        <pc:sldMkLst>
          <pc:docMk/>
          <pc:sldMk cId="3078643279" sldId="280"/>
        </pc:sldMkLst>
        <pc:spChg chg="mod">
          <ac:chgData name="Wang, Nachuan" userId="c0b44ea5-818f-4fe4-a488-96d5914ab913" providerId="ADAL" clId="{9A06B920-9AE7-4646-A5E7-695CF3686EAB}" dt="2023-04-26T20:00:03.454" v="632" actId="1035"/>
          <ac:spMkLst>
            <pc:docMk/>
            <pc:sldMk cId="3078643279" sldId="280"/>
            <ac:spMk id="3" creationId="{AA1314C5-6AF5-4CD7-9463-CB584197DDD7}"/>
          </ac:spMkLst>
        </pc:spChg>
      </pc:sldChg>
      <pc:sldChg chg="modSp mod modNotesTx">
        <pc:chgData name="Wang, Nachuan" userId="c0b44ea5-818f-4fe4-a488-96d5914ab913" providerId="ADAL" clId="{9A06B920-9AE7-4646-A5E7-695CF3686EAB}" dt="2023-04-26T20:00:25.951" v="665" actId="1035"/>
        <pc:sldMkLst>
          <pc:docMk/>
          <pc:sldMk cId="774403956" sldId="281"/>
        </pc:sldMkLst>
        <pc:spChg chg="mod">
          <ac:chgData name="Wang, Nachuan" userId="c0b44ea5-818f-4fe4-a488-96d5914ab913" providerId="ADAL" clId="{9A06B920-9AE7-4646-A5E7-695CF3686EAB}" dt="2023-04-26T20:00:06.989" v="638" actId="1035"/>
          <ac:spMkLst>
            <pc:docMk/>
            <pc:sldMk cId="774403956" sldId="281"/>
            <ac:spMk id="3" creationId="{AA1314C5-6AF5-4CD7-9463-CB584197DDD7}"/>
          </ac:spMkLst>
        </pc:spChg>
        <pc:spChg chg="mod">
          <ac:chgData name="Wang, Nachuan" userId="c0b44ea5-818f-4fe4-a488-96d5914ab913" providerId="ADAL" clId="{9A06B920-9AE7-4646-A5E7-695CF3686EAB}" dt="2023-04-26T20:00:22.998" v="663" actId="1035"/>
          <ac:spMkLst>
            <pc:docMk/>
            <pc:sldMk cId="774403956" sldId="281"/>
            <ac:spMk id="9" creationId="{7768D0E3-CF1A-06A5-1CCA-45EDB436E73D}"/>
          </ac:spMkLst>
        </pc:spChg>
        <pc:spChg chg="mod">
          <ac:chgData name="Wang, Nachuan" userId="c0b44ea5-818f-4fe4-a488-96d5914ab913" providerId="ADAL" clId="{9A06B920-9AE7-4646-A5E7-695CF3686EAB}" dt="2023-04-26T20:00:19.761" v="661" actId="1035"/>
          <ac:spMkLst>
            <pc:docMk/>
            <pc:sldMk cId="774403956" sldId="281"/>
            <ac:spMk id="17" creationId="{CBA81955-DA5E-ADCD-4FE8-A2BCAC387579}"/>
          </ac:spMkLst>
        </pc:spChg>
        <pc:picChg chg="mod">
          <ac:chgData name="Wang, Nachuan" userId="c0b44ea5-818f-4fe4-a488-96d5914ab913" providerId="ADAL" clId="{9A06B920-9AE7-4646-A5E7-695CF3686EAB}" dt="2023-04-26T20:00:25.951" v="665" actId="1035"/>
          <ac:picMkLst>
            <pc:docMk/>
            <pc:sldMk cId="774403956" sldId="281"/>
            <ac:picMk id="5" creationId="{2864E531-2331-6CC6-EDA9-46006837848E}"/>
          </ac:picMkLst>
        </pc:picChg>
        <pc:cxnChg chg="mod">
          <ac:chgData name="Wang, Nachuan" userId="c0b44ea5-818f-4fe4-a488-96d5914ab913" providerId="ADAL" clId="{9A06B920-9AE7-4646-A5E7-695CF3686EAB}" dt="2023-04-26T20:00:13.588" v="650" actId="1035"/>
          <ac:cxnSpMkLst>
            <pc:docMk/>
            <pc:sldMk cId="774403956" sldId="281"/>
            <ac:cxnSpMk id="7" creationId="{CF2C33E2-E26C-1833-5B3F-4A98D0CF8CFC}"/>
          </ac:cxnSpMkLst>
        </pc:cxnChg>
        <pc:cxnChg chg="mod">
          <ac:chgData name="Wang, Nachuan" userId="c0b44ea5-818f-4fe4-a488-96d5914ab913" providerId="ADAL" clId="{9A06B920-9AE7-4646-A5E7-695CF3686EAB}" dt="2023-04-26T20:00:12.371" v="647" actId="1035"/>
          <ac:cxnSpMkLst>
            <pc:docMk/>
            <pc:sldMk cId="774403956" sldId="281"/>
            <ac:cxnSpMk id="14" creationId="{16971CFE-A9FE-9385-1205-D5BF3BBA3D78}"/>
          </ac:cxnSpMkLst>
        </pc:cxnChg>
        <pc:cxnChg chg="mod">
          <ac:chgData name="Wang, Nachuan" userId="c0b44ea5-818f-4fe4-a488-96d5914ab913" providerId="ADAL" clId="{9A06B920-9AE7-4646-A5E7-695CF3686EAB}" dt="2023-04-26T20:00:15.864" v="656" actId="1035"/>
          <ac:cxnSpMkLst>
            <pc:docMk/>
            <pc:sldMk cId="774403956" sldId="281"/>
            <ac:cxnSpMk id="20" creationId="{FC8300B8-B418-B2A5-83FB-994B293EE3B8}"/>
          </ac:cxnSpMkLst>
        </pc:cxnChg>
      </pc:sldChg>
      <pc:sldChg chg="modSp mod modNotesTx">
        <pc:chgData name="Wang, Nachuan" userId="c0b44ea5-818f-4fe4-a488-96d5914ab913" providerId="ADAL" clId="{9A06B920-9AE7-4646-A5E7-695CF3686EAB}" dt="2023-04-26T20:00:35.190" v="671" actId="1035"/>
        <pc:sldMkLst>
          <pc:docMk/>
          <pc:sldMk cId="183921160" sldId="282"/>
        </pc:sldMkLst>
        <pc:spChg chg="mod">
          <ac:chgData name="Wang, Nachuan" userId="c0b44ea5-818f-4fe4-a488-96d5914ab913" providerId="ADAL" clId="{9A06B920-9AE7-4646-A5E7-695CF3686EAB}" dt="2023-04-26T20:00:35.190" v="671" actId="1035"/>
          <ac:spMkLst>
            <pc:docMk/>
            <pc:sldMk cId="183921160" sldId="282"/>
            <ac:spMk id="3" creationId="{AA1314C5-6AF5-4CD7-9463-CB584197DDD7}"/>
          </ac:spMkLst>
        </pc:spChg>
      </pc:sldChg>
      <pc:sldChg chg="modSp mod modAnim modNotesTx">
        <pc:chgData name="Wang, Nachuan" userId="c0b44ea5-818f-4fe4-a488-96d5914ab913" providerId="ADAL" clId="{9A06B920-9AE7-4646-A5E7-695CF3686EAB}" dt="2023-04-26T20:11:03.752" v="744"/>
        <pc:sldMkLst>
          <pc:docMk/>
          <pc:sldMk cId="2585289536" sldId="283"/>
        </pc:sldMkLst>
        <pc:spChg chg="mod">
          <ac:chgData name="Wang, Nachuan" userId="c0b44ea5-818f-4fe4-a488-96d5914ab913" providerId="ADAL" clId="{9A06B920-9AE7-4646-A5E7-695CF3686EAB}" dt="2023-04-26T20:00:38.010" v="677" actId="1035"/>
          <ac:spMkLst>
            <pc:docMk/>
            <pc:sldMk cId="2585289536" sldId="283"/>
            <ac:spMk id="3" creationId="{AA1314C5-6AF5-4CD7-9463-CB584197DDD7}"/>
          </ac:spMkLst>
        </pc:spChg>
      </pc:sldChg>
    </pc:docChg>
  </pc:docChgLst>
  <pc:docChgLst>
    <pc:chgData name="Zhu, Zhongbo" userId="S::zhongbo2@illinois.edu::2490000c-1b02-497a-b0e2-dcb8a3624ed4" providerId="AD" clId="Web-{AFD2E1CB-C3D0-FEC7-1858-BE237BC4E834}"/>
    <pc:docChg chg="addSld delSld modSld">
      <pc:chgData name="Zhu, Zhongbo" userId="S::zhongbo2@illinois.edu::2490000c-1b02-497a-b0e2-dcb8a3624ed4" providerId="AD" clId="Web-{AFD2E1CB-C3D0-FEC7-1858-BE237BC4E834}" dt="2023-05-01T06:29:45.542" v="1040" actId="20577"/>
      <pc:docMkLst>
        <pc:docMk/>
      </pc:docMkLst>
      <pc:sldChg chg="modSp">
        <pc:chgData name="Zhu, Zhongbo" userId="S::zhongbo2@illinois.edu::2490000c-1b02-497a-b0e2-dcb8a3624ed4" providerId="AD" clId="Web-{AFD2E1CB-C3D0-FEC7-1858-BE237BC4E834}" dt="2023-05-01T06:24:09.171" v="875" actId="1076"/>
        <pc:sldMkLst>
          <pc:docMk/>
          <pc:sldMk cId="4203324116" sldId="279"/>
        </pc:sldMkLst>
        <pc:spChg chg="mod">
          <ac:chgData name="Zhu, Zhongbo" userId="S::zhongbo2@illinois.edu::2490000c-1b02-497a-b0e2-dcb8a3624ed4" providerId="AD" clId="Web-{AFD2E1CB-C3D0-FEC7-1858-BE237BC4E834}" dt="2023-05-01T06:24:04.156" v="874" actId="20577"/>
          <ac:spMkLst>
            <pc:docMk/>
            <pc:sldMk cId="4203324116" sldId="279"/>
            <ac:spMk id="3" creationId="{AA1314C5-6AF5-4CD7-9463-CB584197DDD7}"/>
          </ac:spMkLst>
        </pc:spChg>
        <pc:picChg chg="mod">
          <ac:chgData name="Zhu, Zhongbo" userId="S::zhongbo2@illinois.edu::2490000c-1b02-497a-b0e2-dcb8a3624ed4" providerId="AD" clId="Web-{AFD2E1CB-C3D0-FEC7-1858-BE237BC4E834}" dt="2023-05-01T06:24:09.171" v="875" actId="1076"/>
          <ac:picMkLst>
            <pc:docMk/>
            <pc:sldMk cId="4203324116" sldId="279"/>
            <ac:picMk id="6" creationId="{945F3045-3009-7484-B23B-95DB36AFE0CE}"/>
          </ac:picMkLst>
        </pc:picChg>
      </pc:sldChg>
      <pc:sldChg chg="modSp">
        <pc:chgData name="Zhu, Zhongbo" userId="S::zhongbo2@illinois.edu::2490000c-1b02-497a-b0e2-dcb8a3624ed4" providerId="AD" clId="Web-{AFD2E1CB-C3D0-FEC7-1858-BE237BC4E834}" dt="2023-05-01T06:25:20.565" v="905" actId="20577"/>
        <pc:sldMkLst>
          <pc:docMk/>
          <pc:sldMk cId="2301820242" sldId="281"/>
        </pc:sldMkLst>
        <pc:spChg chg="mod">
          <ac:chgData name="Zhu, Zhongbo" userId="S::zhongbo2@illinois.edu::2490000c-1b02-497a-b0e2-dcb8a3624ed4" providerId="AD" clId="Web-{AFD2E1CB-C3D0-FEC7-1858-BE237BC4E834}" dt="2023-05-01T06:25:20.565" v="905" actId="20577"/>
          <ac:spMkLst>
            <pc:docMk/>
            <pc:sldMk cId="2301820242" sldId="281"/>
            <ac:spMk id="3" creationId="{AA1314C5-6AF5-4CD7-9463-CB584197DDD7}"/>
          </ac:spMkLst>
        </pc:spChg>
      </pc:sldChg>
      <pc:sldChg chg="modSp del">
        <pc:chgData name="Zhu, Zhongbo" userId="S::zhongbo2@illinois.edu::2490000c-1b02-497a-b0e2-dcb8a3624ed4" providerId="AD" clId="Web-{AFD2E1CB-C3D0-FEC7-1858-BE237BC4E834}" dt="2023-05-01T06:13:47.287" v="479"/>
        <pc:sldMkLst>
          <pc:docMk/>
          <pc:sldMk cId="3149613576" sldId="283"/>
        </pc:sldMkLst>
        <pc:picChg chg="mod">
          <ac:chgData name="Zhu, Zhongbo" userId="S::zhongbo2@illinois.edu::2490000c-1b02-497a-b0e2-dcb8a3624ed4" providerId="AD" clId="Web-{AFD2E1CB-C3D0-FEC7-1858-BE237BC4E834}" dt="2023-05-01T06:11:48.565" v="360" actId="1076"/>
          <ac:picMkLst>
            <pc:docMk/>
            <pc:sldMk cId="3149613576" sldId="283"/>
            <ac:picMk id="10" creationId="{8AF645D9-02C0-652D-E4CE-406B50F7089F}"/>
          </ac:picMkLst>
        </pc:picChg>
      </pc:sldChg>
      <pc:sldChg chg="modSp">
        <pc:chgData name="Zhu, Zhongbo" userId="S::zhongbo2@illinois.edu::2490000c-1b02-497a-b0e2-dcb8a3624ed4" providerId="AD" clId="Web-{AFD2E1CB-C3D0-FEC7-1858-BE237BC4E834}" dt="2023-05-01T06:29:05.494" v="1030" actId="20577"/>
        <pc:sldMkLst>
          <pc:docMk/>
          <pc:sldMk cId="2875696230" sldId="284"/>
        </pc:sldMkLst>
        <pc:spChg chg="mod">
          <ac:chgData name="Zhu, Zhongbo" userId="S::zhongbo2@illinois.edu::2490000c-1b02-497a-b0e2-dcb8a3624ed4" providerId="AD" clId="Web-{AFD2E1CB-C3D0-FEC7-1858-BE237BC4E834}" dt="2023-05-01T06:19:26.801" v="655" actId="20577"/>
          <ac:spMkLst>
            <pc:docMk/>
            <pc:sldMk cId="2875696230" sldId="284"/>
            <ac:spMk id="2" creationId="{354CA65D-D8B5-421D-9800-FD8959E9534C}"/>
          </ac:spMkLst>
        </pc:spChg>
        <pc:spChg chg="mod">
          <ac:chgData name="Zhu, Zhongbo" userId="S::zhongbo2@illinois.edu::2490000c-1b02-497a-b0e2-dcb8a3624ed4" providerId="AD" clId="Web-{AFD2E1CB-C3D0-FEC7-1858-BE237BC4E834}" dt="2023-05-01T06:29:05.494" v="1030" actId="20577"/>
          <ac:spMkLst>
            <pc:docMk/>
            <pc:sldMk cId="2875696230" sldId="284"/>
            <ac:spMk id="3" creationId="{AA1314C5-6AF5-4CD7-9463-CB584197DDD7}"/>
          </ac:spMkLst>
        </pc:spChg>
      </pc:sldChg>
      <pc:sldChg chg="addSp delSp modSp add mod replId modClrScheme chgLayout">
        <pc:chgData name="Zhu, Zhongbo" userId="S::zhongbo2@illinois.edu::2490000c-1b02-497a-b0e2-dcb8a3624ed4" providerId="AD" clId="Web-{AFD2E1CB-C3D0-FEC7-1858-BE237BC4E834}" dt="2023-05-01T06:28:27.821" v="1010" actId="20577"/>
        <pc:sldMkLst>
          <pc:docMk/>
          <pc:sldMk cId="29659343" sldId="285"/>
        </pc:sldMkLst>
        <pc:spChg chg="mod">
          <ac:chgData name="Zhu, Zhongbo" userId="S::zhongbo2@illinois.edu::2490000c-1b02-497a-b0e2-dcb8a3624ed4" providerId="AD" clId="Web-{AFD2E1CB-C3D0-FEC7-1858-BE237BC4E834}" dt="2023-05-01T06:01:43.622" v="128"/>
          <ac:spMkLst>
            <pc:docMk/>
            <pc:sldMk cId="29659343" sldId="285"/>
            <ac:spMk id="2" creationId="{354CA65D-D8B5-421D-9800-FD8959E9534C}"/>
          </ac:spMkLst>
        </pc:spChg>
        <pc:spChg chg="mod">
          <ac:chgData name="Zhu, Zhongbo" userId="S::zhongbo2@illinois.edu::2490000c-1b02-497a-b0e2-dcb8a3624ed4" providerId="AD" clId="Web-{AFD2E1CB-C3D0-FEC7-1858-BE237BC4E834}" dt="2023-05-01T06:28:27.821" v="1010" actId="20577"/>
          <ac:spMkLst>
            <pc:docMk/>
            <pc:sldMk cId="29659343" sldId="285"/>
            <ac:spMk id="3" creationId="{AA1314C5-6AF5-4CD7-9463-CB584197DDD7}"/>
          </ac:spMkLst>
        </pc:spChg>
        <pc:picChg chg="del">
          <ac:chgData name="Zhu, Zhongbo" userId="S::zhongbo2@illinois.edu::2490000c-1b02-497a-b0e2-dcb8a3624ed4" providerId="AD" clId="Web-{AFD2E1CB-C3D0-FEC7-1858-BE237BC4E834}" dt="2023-05-01T05:59:03.679" v="14"/>
          <ac:picMkLst>
            <pc:docMk/>
            <pc:sldMk cId="29659343" sldId="285"/>
            <ac:picMk id="4" creationId="{47A7AFC6-52E2-DF6E-77AF-A9F351CF724D}"/>
          </ac:picMkLst>
        </pc:picChg>
        <pc:picChg chg="add mod">
          <ac:chgData name="Zhu, Zhongbo" userId="S::zhongbo2@illinois.edu::2490000c-1b02-497a-b0e2-dcb8a3624ed4" providerId="AD" clId="Web-{AFD2E1CB-C3D0-FEC7-1858-BE237BC4E834}" dt="2023-05-01T06:18:01.765" v="608" actId="1076"/>
          <ac:picMkLst>
            <pc:docMk/>
            <pc:sldMk cId="29659343" sldId="285"/>
            <ac:picMk id="5" creationId="{9CE8D060-6194-B49B-2776-41356D8FF993}"/>
          </ac:picMkLst>
        </pc:picChg>
      </pc:sldChg>
      <pc:sldChg chg="addSp delSp modSp add replId">
        <pc:chgData name="Zhu, Zhongbo" userId="S::zhongbo2@illinois.edu::2490000c-1b02-497a-b0e2-dcb8a3624ed4" providerId="AD" clId="Web-{AFD2E1CB-C3D0-FEC7-1858-BE237BC4E834}" dt="2023-05-01T06:22:53.388" v="824" actId="20577"/>
        <pc:sldMkLst>
          <pc:docMk/>
          <pc:sldMk cId="2100436547" sldId="286"/>
        </pc:sldMkLst>
        <pc:spChg chg="mod">
          <ac:chgData name="Zhu, Zhongbo" userId="S::zhongbo2@illinois.edu::2490000c-1b02-497a-b0e2-dcb8a3624ed4" providerId="AD" clId="Web-{AFD2E1CB-C3D0-FEC7-1858-BE237BC4E834}" dt="2023-05-01T06:05:22.458" v="155" actId="20577"/>
          <ac:spMkLst>
            <pc:docMk/>
            <pc:sldMk cId="2100436547" sldId="286"/>
            <ac:spMk id="2" creationId="{354CA65D-D8B5-421D-9800-FD8959E9534C}"/>
          </ac:spMkLst>
        </pc:spChg>
        <pc:spChg chg="mod">
          <ac:chgData name="Zhu, Zhongbo" userId="S::zhongbo2@illinois.edu::2490000c-1b02-497a-b0e2-dcb8a3624ed4" providerId="AD" clId="Web-{AFD2E1CB-C3D0-FEC7-1858-BE237BC4E834}" dt="2023-05-01T06:05:12.301" v="148" actId="20577"/>
          <ac:spMkLst>
            <pc:docMk/>
            <pc:sldMk cId="2100436547" sldId="286"/>
            <ac:spMk id="3" creationId="{AA1314C5-6AF5-4CD7-9463-CB584197DDD7}"/>
          </ac:spMkLst>
        </pc:spChg>
        <pc:spChg chg="add mod">
          <ac:chgData name="Zhu, Zhongbo" userId="S::zhongbo2@illinois.edu::2490000c-1b02-497a-b0e2-dcb8a3624ed4" providerId="AD" clId="Web-{AFD2E1CB-C3D0-FEC7-1858-BE237BC4E834}" dt="2023-05-01T06:22:53.388" v="824" actId="20577"/>
          <ac:spMkLst>
            <pc:docMk/>
            <pc:sldMk cId="2100436547" sldId="286"/>
            <ac:spMk id="5" creationId="{436FFCB9-E599-4AB3-028E-038EFF484D8B}"/>
          </ac:spMkLst>
        </pc:spChg>
        <pc:picChg chg="del">
          <ac:chgData name="Zhu, Zhongbo" userId="S::zhongbo2@illinois.edu::2490000c-1b02-497a-b0e2-dcb8a3624ed4" providerId="AD" clId="Web-{AFD2E1CB-C3D0-FEC7-1858-BE237BC4E834}" dt="2023-05-01T06:05:09.770" v="147"/>
          <ac:picMkLst>
            <pc:docMk/>
            <pc:sldMk cId="2100436547" sldId="286"/>
            <ac:picMk id="6" creationId="{945F3045-3009-7484-B23B-95DB36AFE0CE}"/>
          </ac:picMkLst>
        </pc:picChg>
        <pc:picChg chg="add mod">
          <ac:chgData name="Zhu, Zhongbo" userId="S::zhongbo2@illinois.edu::2490000c-1b02-497a-b0e2-dcb8a3624ed4" providerId="AD" clId="Web-{AFD2E1CB-C3D0-FEC7-1858-BE237BC4E834}" dt="2023-05-01T06:15:36.510" v="524" actId="1076"/>
          <ac:picMkLst>
            <pc:docMk/>
            <pc:sldMk cId="2100436547" sldId="286"/>
            <ac:picMk id="7" creationId="{9B7D18D0-3291-5E0A-4A19-24AA30897A65}"/>
          </ac:picMkLst>
        </pc:picChg>
        <pc:picChg chg="add mod">
          <ac:chgData name="Zhu, Zhongbo" userId="S::zhongbo2@illinois.edu::2490000c-1b02-497a-b0e2-dcb8a3624ed4" providerId="AD" clId="Web-{AFD2E1CB-C3D0-FEC7-1858-BE237BC4E834}" dt="2023-05-01T06:15:33.088" v="523" actId="1076"/>
          <ac:picMkLst>
            <pc:docMk/>
            <pc:sldMk cId="2100436547" sldId="286"/>
            <ac:picMk id="8" creationId="{2A8E9FB6-5446-AEDA-A6CF-4C1A86E10B93}"/>
          </ac:picMkLst>
        </pc:picChg>
      </pc:sldChg>
      <pc:sldChg chg="new del">
        <pc:chgData name="Zhu, Zhongbo" userId="S::zhongbo2@illinois.edu::2490000c-1b02-497a-b0e2-dcb8a3624ed4" providerId="AD" clId="Web-{AFD2E1CB-C3D0-FEC7-1858-BE237BC4E834}" dt="2023-05-01T06:09:27.747" v="318"/>
        <pc:sldMkLst>
          <pc:docMk/>
          <pc:sldMk cId="409037179" sldId="287"/>
        </pc:sldMkLst>
      </pc:sldChg>
      <pc:sldChg chg="addSp delSp modSp add replId">
        <pc:chgData name="Zhu, Zhongbo" userId="S::zhongbo2@illinois.edu::2490000c-1b02-497a-b0e2-dcb8a3624ed4" providerId="AD" clId="Web-{AFD2E1CB-C3D0-FEC7-1858-BE237BC4E834}" dt="2023-05-01T06:29:45.542" v="1040" actId="20577"/>
        <pc:sldMkLst>
          <pc:docMk/>
          <pc:sldMk cId="4268082063" sldId="287"/>
        </pc:sldMkLst>
        <pc:spChg chg="mod">
          <ac:chgData name="Zhu, Zhongbo" userId="S::zhongbo2@illinois.edu::2490000c-1b02-497a-b0e2-dcb8a3624ed4" providerId="AD" clId="Web-{AFD2E1CB-C3D0-FEC7-1858-BE237BC4E834}" dt="2023-05-01T06:09:37.576" v="323" actId="20577"/>
          <ac:spMkLst>
            <pc:docMk/>
            <pc:sldMk cId="4268082063" sldId="287"/>
            <ac:spMk id="2" creationId="{354CA65D-D8B5-421D-9800-FD8959E9534C}"/>
          </ac:spMkLst>
        </pc:spChg>
        <pc:spChg chg="mod">
          <ac:chgData name="Zhu, Zhongbo" userId="S::zhongbo2@illinois.edu::2490000c-1b02-497a-b0e2-dcb8a3624ed4" providerId="AD" clId="Web-{AFD2E1CB-C3D0-FEC7-1858-BE237BC4E834}" dt="2023-05-01T06:29:45.542" v="1040" actId="20577"/>
          <ac:spMkLst>
            <pc:docMk/>
            <pc:sldMk cId="4268082063" sldId="287"/>
            <ac:spMk id="3" creationId="{AA1314C5-6AF5-4CD7-9463-CB584197DDD7}"/>
          </ac:spMkLst>
        </pc:spChg>
        <pc:picChg chg="add mod">
          <ac:chgData name="Zhu, Zhongbo" userId="S::zhongbo2@illinois.edu::2490000c-1b02-497a-b0e2-dcb8a3624ed4" providerId="AD" clId="Web-{AFD2E1CB-C3D0-FEC7-1858-BE237BC4E834}" dt="2023-05-01T06:11:20.986" v="359" actId="1076"/>
          <ac:picMkLst>
            <pc:docMk/>
            <pc:sldMk cId="4268082063" sldId="287"/>
            <ac:picMk id="4" creationId="{13C897B5-1B0D-5117-CDF0-15EFD4C1C2C5}"/>
          </ac:picMkLst>
        </pc:picChg>
        <pc:picChg chg="del">
          <ac:chgData name="Zhu, Zhongbo" userId="S::zhongbo2@illinois.edu::2490000c-1b02-497a-b0e2-dcb8a3624ed4" providerId="AD" clId="Web-{AFD2E1CB-C3D0-FEC7-1858-BE237BC4E834}" dt="2023-05-01T06:09:40.045" v="325"/>
          <ac:picMkLst>
            <pc:docMk/>
            <pc:sldMk cId="4268082063" sldId="287"/>
            <ac:picMk id="5" creationId="{1BF2B38E-81D9-A3C7-0402-B5E4331583E1}"/>
          </ac:picMkLst>
        </pc:picChg>
        <pc:picChg chg="del">
          <ac:chgData name="Zhu, Zhongbo" userId="S::zhongbo2@illinois.edu::2490000c-1b02-497a-b0e2-dcb8a3624ed4" providerId="AD" clId="Web-{AFD2E1CB-C3D0-FEC7-1858-BE237BC4E834}" dt="2023-05-01T06:09:39.310" v="324"/>
          <ac:picMkLst>
            <pc:docMk/>
            <pc:sldMk cId="4268082063" sldId="287"/>
            <ac:picMk id="9" creationId="{EBB3E99D-A4E6-8660-0761-CA4DB86E71E6}"/>
          </ac:picMkLst>
        </pc:picChg>
      </pc:sldChg>
      <pc:sldChg chg="addSp delSp modSp add replId">
        <pc:chgData name="Zhu, Zhongbo" userId="S::zhongbo2@illinois.edu::2490000c-1b02-497a-b0e2-dcb8a3624ed4" providerId="AD" clId="Web-{AFD2E1CB-C3D0-FEC7-1858-BE237BC4E834}" dt="2023-05-01T06:13:43.834" v="478" actId="20577"/>
        <pc:sldMkLst>
          <pc:docMk/>
          <pc:sldMk cId="819297634" sldId="288"/>
        </pc:sldMkLst>
        <pc:spChg chg="mod">
          <ac:chgData name="Zhu, Zhongbo" userId="S::zhongbo2@illinois.edu::2490000c-1b02-497a-b0e2-dcb8a3624ed4" providerId="AD" clId="Web-{AFD2E1CB-C3D0-FEC7-1858-BE237BC4E834}" dt="2023-05-01T06:12:07.659" v="363" actId="20577"/>
          <ac:spMkLst>
            <pc:docMk/>
            <pc:sldMk cId="819297634" sldId="288"/>
            <ac:spMk id="2" creationId="{354CA65D-D8B5-421D-9800-FD8959E9534C}"/>
          </ac:spMkLst>
        </pc:spChg>
        <pc:spChg chg="mod">
          <ac:chgData name="Zhu, Zhongbo" userId="S::zhongbo2@illinois.edu::2490000c-1b02-497a-b0e2-dcb8a3624ed4" providerId="AD" clId="Web-{AFD2E1CB-C3D0-FEC7-1858-BE237BC4E834}" dt="2023-05-01T06:13:43.834" v="478" actId="20577"/>
          <ac:spMkLst>
            <pc:docMk/>
            <pc:sldMk cId="819297634" sldId="288"/>
            <ac:spMk id="3" creationId="{AA1314C5-6AF5-4CD7-9463-CB584197DDD7}"/>
          </ac:spMkLst>
        </pc:spChg>
        <pc:picChg chg="del">
          <ac:chgData name="Zhu, Zhongbo" userId="S::zhongbo2@illinois.edu::2490000c-1b02-497a-b0e2-dcb8a3624ed4" providerId="AD" clId="Web-{AFD2E1CB-C3D0-FEC7-1858-BE237BC4E834}" dt="2023-05-01T06:12:09.175" v="364"/>
          <ac:picMkLst>
            <pc:docMk/>
            <pc:sldMk cId="819297634" sldId="288"/>
            <ac:picMk id="4" creationId="{13C897B5-1B0D-5117-CDF0-15EFD4C1C2C5}"/>
          </ac:picMkLst>
        </pc:picChg>
        <pc:picChg chg="add mod">
          <ac:chgData name="Zhu, Zhongbo" userId="S::zhongbo2@illinois.edu::2490000c-1b02-497a-b0e2-dcb8a3624ed4" providerId="AD" clId="Web-{AFD2E1CB-C3D0-FEC7-1858-BE237BC4E834}" dt="2023-05-01T06:12:15.847" v="366" actId="1076"/>
          <ac:picMkLst>
            <pc:docMk/>
            <pc:sldMk cId="819297634" sldId="288"/>
            <ac:picMk id="6" creationId="{4FF5E840-61BC-6D95-AEC4-3CD9E78FFDE4}"/>
          </ac:picMkLst>
        </pc:picChg>
      </pc:sldChg>
    </pc:docChg>
  </pc:docChgLst>
  <pc:docChgLst>
    <pc:chgData name="Wang, Nachuan" userId="c0b44ea5-818f-4fe4-a488-96d5914ab913" providerId="ADAL" clId="{EB604572-4E54-40B7-B0E1-BCB7E297AEB7}"/>
    <pc:docChg chg="undo redo custSel addSld delSld modSld sldOrd">
      <pc:chgData name="Wang, Nachuan" userId="c0b44ea5-818f-4fe4-a488-96d5914ab913" providerId="ADAL" clId="{EB604572-4E54-40B7-B0E1-BCB7E297AEB7}" dt="2023-04-26T03:42:54.982" v="6455" actId="20577"/>
      <pc:docMkLst>
        <pc:docMk/>
      </pc:docMkLst>
      <pc:sldChg chg="modSp mod modNotesTx">
        <pc:chgData name="Wang, Nachuan" userId="c0b44ea5-818f-4fe4-a488-96d5914ab913" providerId="ADAL" clId="{EB604572-4E54-40B7-B0E1-BCB7E297AEB7}" dt="2023-04-25T19:36:25.109" v="341" actId="20577"/>
        <pc:sldMkLst>
          <pc:docMk/>
          <pc:sldMk cId="433239404" sldId="256"/>
        </pc:sldMkLst>
        <pc:spChg chg="mod">
          <ac:chgData name="Wang, Nachuan" userId="c0b44ea5-818f-4fe4-a488-96d5914ab913" providerId="ADAL" clId="{EB604572-4E54-40B7-B0E1-BCB7E297AEB7}" dt="2023-04-25T19:36:25.109" v="341" actId="20577"/>
          <ac:spMkLst>
            <pc:docMk/>
            <pc:sldMk cId="433239404" sldId="256"/>
            <ac:spMk id="2" creationId="{253DD3EB-303E-4BA5-8884-3353D3BEEDA2}"/>
          </ac:spMkLst>
        </pc:spChg>
        <pc:spChg chg="mod">
          <ac:chgData name="Wang, Nachuan" userId="c0b44ea5-818f-4fe4-a488-96d5914ab913" providerId="ADAL" clId="{EB604572-4E54-40B7-B0E1-BCB7E297AEB7}" dt="2023-04-25T08:17:52.039" v="8" actId="20577"/>
          <ac:spMkLst>
            <pc:docMk/>
            <pc:sldMk cId="433239404" sldId="256"/>
            <ac:spMk id="3" creationId="{7900E5FB-A85C-4FA1-96AA-2DEDAC06BE24}"/>
          </ac:spMkLst>
        </pc:spChg>
      </pc:sldChg>
      <pc:sldChg chg="modSp mod">
        <pc:chgData name="Wang, Nachuan" userId="c0b44ea5-818f-4fe4-a488-96d5914ab913" providerId="ADAL" clId="{EB604572-4E54-40B7-B0E1-BCB7E297AEB7}" dt="2023-04-25T08:24:00.821" v="121" actId="2711"/>
        <pc:sldMkLst>
          <pc:docMk/>
          <pc:sldMk cId="1169555016" sldId="270"/>
        </pc:sldMkLst>
        <pc:spChg chg="mod">
          <ac:chgData name="Wang, Nachuan" userId="c0b44ea5-818f-4fe4-a488-96d5914ab913" providerId="ADAL" clId="{EB604572-4E54-40B7-B0E1-BCB7E297AEB7}" dt="2023-04-25T08:24:00.821" v="121" actId="2711"/>
          <ac:spMkLst>
            <pc:docMk/>
            <pc:sldMk cId="1169555016" sldId="270"/>
            <ac:spMk id="2" creationId="{AE15E593-486D-4D29-86F2-8EB82F107AEE}"/>
          </ac:spMkLst>
        </pc:spChg>
      </pc:sldChg>
      <pc:sldChg chg="addSp modSp add del mod modAnim modNotesTx">
        <pc:chgData name="Wang, Nachuan" userId="c0b44ea5-818f-4fe4-a488-96d5914ab913" providerId="ADAL" clId="{EB604572-4E54-40B7-B0E1-BCB7E297AEB7}" dt="2023-04-26T03:42:54.982" v="6455" actId="20577"/>
        <pc:sldMkLst>
          <pc:docMk/>
          <pc:sldMk cId="6410959" sldId="278"/>
        </pc:sldMkLst>
        <pc:spChg chg="mod">
          <ac:chgData name="Wang, Nachuan" userId="c0b44ea5-818f-4fe4-a488-96d5914ab913" providerId="ADAL" clId="{EB604572-4E54-40B7-B0E1-BCB7E297AEB7}" dt="2023-04-25T19:35:51.069" v="320" actId="20577"/>
          <ac:spMkLst>
            <pc:docMk/>
            <pc:sldMk cId="6410959" sldId="278"/>
            <ac:spMk id="2" creationId="{354CA65D-D8B5-421D-9800-FD8959E9534C}"/>
          </ac:spMkLst>
        </pc:spChg>
        <pc:spChg chg="mod">
          <ac:chgData name="Wang, Nachuan" userId="c0b44ea5-818f-4fe4-a488-96d5914ab913" providerId="ADAL" clId="{EB604572-4E54-40B7-B0E1-BCB7E297AEB7}" dt="2023-04-25T20:32:19.482" v="2248" actId="1076"/>
          <ac:spMkLst>
            <pc:docMk/>
            <pc:sldMk cId="6410959" sldId="278"/>
            <ac:spMk id="3" creationId="{AA1314C5-6AF5-4CD7-9463-CB584197DDD7}"/>
          </ac:spMkLst>
        </pc:spChg>
        <pc:spChg chg="add mod">
          <ac:chgData name="Wang, Nachuan" userId="c0b44ea5-818f-4fe4-a488-96d5914ab913" providerId="ADAL" clId="{EB604572-4E54-40B7-B0E1-BCB7E297AEB7}" dt="2023-04-25T20:32:46.754" v="2254" actId="571"/>
          <ac:spMkLst>
            <pc:docMk/>
            <pc:sldMk cId="6410959" sldId="278"/>
            <ac:spMk id="5" creationId="{D6ED04A1-7780-4135-DEA8-C7D877907E48}"/>
          </ac:spMkLst>
        </pc:spChg>
        <pc:picChg chg="add mod modCrop">
          <ac:chgData name="Wang, Nachuan" userId="c0b44ea5-818f-4fe4-a488-96d5914ab913" providerId="ADAL" clId="{EB604572-4E54-40B7-B0E1-BCB7E297AEB7}" dt="2023-04-25T19:55:51.226" v="1067" actId="14100"/>
          <ac:picMkLst>
            <pc:docMk/>
            <pc:sldMk cId="6410959" sldId="278"/>
            <ac:picMk id="4" creationId="{F2A60B64-CBFB-0F8E-A457-23B03C8AEE81}"/>
          </ac:picMkLst>
        </pc:picChg>
        <pc:picChg chg="add mod">
          <ac:chgData name="Wang, Nachuan" userId="c0b44ea5-818f-4fe4-a488-96d5914ab913" providerId="ADAL" clId="{EB604572-4E54-40B7-B0E1-BCB7E297AEB7}" dt="2023-04-25T20:32:46.754" v="2254" actId="571"/>
          <ac:picMkLst>
            <pc:docMk/>
            <pc:sldMk cId="6410959" sldId="278"/>
            <ac:picMk id="6" creationId="{4D40437C-FD8D-27E4-711D-7D5ED875F05F}"/>
          </ac:picMkLst>
        </pc:picChg>
        <pc:picChg chg="add mod">
          <ac:chgData name="Wang, Nachuan" userId="c0b44ea5-818f-4fe4-a488-96d5914ab913" providerId="ADAL" clId="{EB604572-4E54-40B7-B0E1-BCB7E297AEB7}" dt="2023-04-25T20:32:46.754" v="2254" actId="571"/>
          <ac:picMkLst>
            <pc:docMk/>
            <pc:sldMk cId="6410959" sldId="278"/>
            <ac:picMk id="7" creationId="{780881AB-39A4-652D-77BF-28298627BA07}"/>
          </ac:picMkLst>
        </pc:picChg>
        <pc:picChg chg="add mod">
          <ac:chgData name="Wang, Nachuan" userId="c0b44ea5-818f-4fe4-a488-96d5914ab913" providerId="ADAL" clId="{EB604572-4E54-40B7-B0E1-BCB7E297AEB7}" dt="2023-04-25T20:32:46.754" v="2254" actId="571"/>
          <ac:picMkLst>
            <pc:docMk/>
            <pc:sldMk cId="6410959" sldId="278"/>
            <ac:picMk id="8" creationId="{9F94E6BD-C9ED-9BC7-44F1-8F029617507C}"/>
          </ac:picMkLst>
        </pc:picChg>
        <pc:picChg chg="add mod">
          <ac:chgData name="Wang, Nachuan" userId="c0b44ea5-818f-4fe4-a488-96d5914ab913" providerId="ADAL" clId="{EB604572-4E54-40B7-B0E1-BCB7E297AEB7}" dt="2023-04-25T19:56:53.754" v="1070" actId="1076"/>
          <ac:picMkLst>
            <pc:docMk/>
            <pc:sldMk cId="6410959" sldId="278"/>
            <ac:picMk id="1026" creationId="{BCEE2051-A70F-1E95-D4AC-01041A96264F}"/>
          </ac:picMkLst>
        </pc:picChg>
        <pc:picChg chg="add mod">
          <ac:chgData name="Wang, Nachuan" userId="c0b44ea5-818f-4fe4-a488-96d5914ab913" providerId="ADAL" clId="{EB604572-4E54-40B7-B0E1-BCB7E297AEB7}" dt="2023-04-25T19:58:07.699" v="1101" actId="1076"/>
          <ac:picMkLst>
            <pc:docMk/>
            <pc:sldMk cId="6410959" sldId="278"/>
            <ac:picMk id="1028" creationId="{BFB644B6-BB58-6DC2-C289-AE7D5613EC9F}"/>
          </ac:picMkLst>
        </pc:picChg>
      </pc:sldChg>
      <pc:sldChg chg="modSp add mod modNotesTx">
        <pc:chgData name="Wang, Nachuan" userId="c0b44ea5-818f-4fe4-a488-96d5914ab913" providerId="ADAL" clId="{EB604572-4E54-40B7-B0E1-BCB7E297AEB7}" dt="2023-04-25T23:48:49.542" v="3763" actId="20577"/>
        <pc:sldMkLst>
          <pc:docMk/>
          <pc:sldMk cId="1082384738" sldId="279"/>
        </pc:sldMkLst>
        <pc:spChg chg="mod">
          <ac:chgData name="Wang, Nachuan" userId="c0b44ea5-818f-4fe4-a488-96d5914ab913" providerId="ADAL" clId="{EB604572-4E54-40B7-B0E1-BCB7E297AEB7}" dt="2023-04-25T20:34:20.792" v="2304" actId="20577"/>
          <ac:spMkLst>
            <pc:docMk/>
            <pc:sldMk cId="1082384738" sldId="279"/>
            <ac:spMk id="2" creationId="{354CA65D-D8B5-421D-9800-FD8959E9534C}"/>
          </ac:spMkLst>
        </pc:spChg>
        <pc:spChg chg="mod">
          <ac:chgData name="Wang, Nachuan" userId="c0b44ea5-818f-4fe4-a488-96d5914ab913" providerId="ADAL" clId="{EB604572-4E54-40B7-B0E1-BCB7E297AEB7}" dt="2023-04-25T23:48:49.542" v="3763" actId="20577"/>
          <ac:spMkLst>
            <pc:docMk/>
            <pc:sldMk cId="1082384738" sldId="279"/>
            <ac:spMk id="3" creationId="{AA1314C5-6AF5-4CD7-9463-CB584197DDD7}"/>
          </ac:spMkLst>
        </pc:spChg>
      </pc:sldChg>
      <pc:sldChg chg="add del">
        <pc:chgData name="Wang, Nachuan" userId="c0b44ea5-818f-4fe4-a488-96d5914ab913" providerId="ADAL" clId="{EB604572-4E54-40B7-B0E1-BCB7E297AEB7}" dt="2023-04-25T08:16:25.611" v="2" actId="47"/>
        <pc:sldMkLst>
          <pc:docMk/>
          <pc:sldMk cId="2794883358" sldId="279"/>
        </pc:sldMkLst>
      </pc:sldChg>
      <pc:sldChg chg="add del">
        <pc:chgData name="Wang, Nachuan" userId="c0b44ea5-818f-4fe4-a488-96d5914ab913" providerId="ADAL" clId="{EB604572-4E54-40B7-B0E1-BCB7E297AEB7}" dt="2023-04-25T08:16:25.611" v="2" actId="47"/>
        <pc:sldMkLst>
          <pc:docMk/>
          <pc:sldMk cId="1086966388" sldId="280"/>
        </pc:sldMkLst>
      </pc:sldChg>
      <pc:sldChg chg="addSp delSp modSp add mod modNotesTx">
        <pc:chgData name="Wang, Nachuan" userId="c0b44ea5-818f-4fe4-a488-96d5914ab913" providerId="ADAL" clId="{EB604572-4E54-40B7-B0E1-BCB7E297AEB7}" dt="2023-04-25T23:52:11.142" v="3963" actId="20577"/>
        <pc:sldMkLst>
          <pc:docMk/>
          <pc:sldMk cId="3078643279" sldId="280"/>
        </pc:sldMkLst>
        <pc:spChg chg="mod">
          <ac:chgData name="Wang, Nachuan" userId="c0b44ea5-818f-4fe4-a488-96d5914ab913" providerId="ADAL" clId="{EB604572-4E54-40B7-B0E1-BCB7E297AEB7}" dt="2023-04-25T20:56:00.986" v="3035" actId="14100"/>
          <ac:spMkLst>
            <pc:docMk/>
            <pc:sldMk cId="3078643279" sldId="280"/>
            <ac:spMk id="2" creationId="{354CA65D-D8B5-421D-9800-FD8959E9534C}"/>
          </ac:spMkLst>
        </pc:spChg>
        <pc:spChg chg="mod">
          <ac:chgData name="Wang, Nachuan" userId="c0b44ea5-818f-4fe4-a488-96d5914ab913" providerId="ADAL" clId="{EB604572-4E54-40B7-B0E1-BCB7E297AEB7}" dt="2023-04-25T21:23:13.610" v="3374" actId="20577"/>
          <ac:spMkLst>
            <pc:docMk/>
            <pc:sldMk cId="3078643279" sldId="280"/>
            <ac:spMk id="3" creationId="{AA1314C5-6AF5-4CD7-9463-CB584197DDD7}"/>
          </ac:spMkLst>
        </pc:spChg>
        <pc:spChg chg="add del mod">
          <ac:chgData name="Wang, Nachuan" userId="c0b44ea5-818f-4fe4-a488-96d5914ab913" providerId="ADAL" clId="{EB604572-4E54-40B7-B0E1-BCB7E297AEB7}" dt="2023-04-25T21:24:14.348" v="3452" actId="478"/>
          <ac:spMkLst>
            <pc:docMk/>
            <pc:sldMk cId="3078643279" sldId="280"/>
            <ac:spMk id="4" creationId="{AE76AAD5-24A0-D014-2C54-B9745EF81DD3}"/>
          </ac:spMkLst>
        </pc:spChg>
        <pc:picChg chg="add del mod">
          <ac:chgData name="Wang, Nachuan" userId="c0b44ea5-818f-4fe4-a488-96d5914ab913" providerId="ADAL" clId="{EB604572-4E54-40B7-B0E1-BCB7E297AEB7}" dt="2023-04-25T21:25:58.725" v="3471" actId="21"/>
          <ac:picMkLst>
            <pc:docMk/>
            <pc:sldMk cId="3078643279" sldId="280"/>
            <ac:picMk id="6" creationId="{5FFA1B7B-0FFA-A2E2-E4B8-026FCD37853C}"/>
          </ac:picMkLst>
        </pc:picChg>
        <pc:picChg chg="add mod">
          <ac:chgData name="Wang, Nachuan" userId="c0b44ea5-818f-4fe4-a488-96d5914ab913" providerId="ADAL" clId="{EB604572-4E54-40B7-B0E1-BCB7E297AEB7}" dt="2023-04-25T21:26:05.286" v="3472"/>
          <ac:picMkLst>
            <pc:docMk/>
            <pc:sldMk cId="3078643279" sldId="280"/>
            <ac:picMk id="7" creationId="{B3F9F38A-09A1-DB32-58DE-73C4E152772A}"/>
          </ac:picMkLst>
        </pc:picChg>
      </pc:sldChg>
      <pc:sldChg chg="addSp delSp modSp add mod modAnim modNotesTx">
        <pc:chgData name="Wang, Nachuan" userId="c0b44ea5-818f-4fe4-a488-96d5914ab913" providerId="ADAL" clId="{EB604572-4E54-40B7-B0E1-BCB7E297AEB7}" dt="2023-04-26T00:40:06.217" v="4458" actId="20577"/>
        <pc:sldMkLst>
          <pc:docMk/>
          <pc:sldMk cId="774403956" sldId="281"/>
        </pc:sldMkLst>
        <pc:spChg chg="mod">
          <ac:chgData name="Wang, Nachuan" userId="c0b44ea5-818f-4fe4-a488-96d5914ab913" providerId="ADAL" clId="{EB604572-4E54-40B7-B0E1-BCB7E297AEB7}" dt="2023-04-25T21:26:23.978" v="3476" actId="27636"/>
          <ac:spMkLst>
            <pc:docMk/>
            <pc:sldMk cId="774403956" sldId="281"/>
            <ac:spMk id="2" creationId="{354CA65D-D8B5-421D-9800-FD8959E9534C}"/>
          </ac:spMkLst>
        </pc:spChg>
        <pc:spChg chg="mod">
          <ac:chgData name="Wang, Nachuan" userId="c0b44ea5-818f-4fe4-a488-96d5914ab913" providerId="ADAL" clId="{EB604572-4E54-40B7-B0E1-BCB7E297AEB7}" dt="2023-04-26T00:30:49.052" v="4146" actId="20577"/>
          <ac:spMkLst>
            <pc:docMk/>
            <pc:sldMk cId="774403956" sldId="281"/>
            <ac:spMk id="3" creationId="{AA1314C5-6AF5-4CD7-9463-CB584197DDD7}"/>
          </ac:spMkLst>
        </pc:spChg>
        <pc:spChg chg="add mod">
          <ac:chgData name="Wang, Nachuan" userId="c0b44ea5-818f-4fe4-a488-96d5914ab913" providerId="ADAL" clId="{EB604572-4E54-40B7-B0E1-BCB7E297AEB7}" dt="2023-04-26T00:02:53.272" v="4081" actId="14100"/>
          <ac:spMkLst>
            <pc:docMk/>
            <pc:sldMk cId="774403956" sldId="281"/>
            <ac:spMk id="9" creationId="{7768D0E3-CF1A-06A5-1CCA-45EDB436E73D}"/>
          </ac:spMkLst>
        </pc:spChg>
        <pc:spChg chg="add mod">
          <ac:chgData name="Wang, Nachuan" userId="c0b44ea5-818f-4fe4-a488-96d5914ab913" providerId="ADAL" clId="{EB604572-4E54-40B7-B0E1-BCB7E297AEB7}" dt="2023-04-25T23:55:49.206" v="4005" actId="1076"/>
          <ac:spMkLst>
            <pc:docMk/>
            <pc:sldMk cId="774403956" sldId="281"/>
            <ac:spMk id="17" creationId="{CBA81955-DA5E-ADCD-4FE8-A2BCAC387579}"/>
          </ac:spMkLst>
        </pc:spChg>
        <pc:spChg chg="add mod">
          <ac:chgData name="Wang, Nachuan" userId="c0b44ea5-818f-4fe4-a488-96d5914ab913" providerId="ADAL" clId="{EB604572-4E54-40B7-B0E1-BCB7E297AEB7}" dt="2023-04-26T00:03:54.280" v="4099" actId="14100"/>
          <ac:spMkLst>
            <pc:docMk/>
            <pc:sldMk cId="774403956" sldId="281"/>
            <ac:spMk id="24" creationId="{CD1FC0DA-825B-EBCF-225A-D59AA97D844B}"/>
          </ac:spMkLst>
        </pc:spChg>
        <pc:picChg chg="add del mod">
          <ac:chgData name="Wang, Nachuan" userId="c0b44ea5-818f-4fe4-a488-96d5914ab913" providerId="ADAL" clId="{EB604572-4E54-40B7-B0E1-BCB7E297AEB7}" dt="2023-04-25T21:28:18.598" v="3550" actId="478"/>
          <ac:picMkLst>
            <pc:docMk/>
            <pc:sldMk cId="774403956" sldId="281"/>
            <ac:picMk id="4" creationId="{75B78670-AC2A-A8ED-F333-01B716B485AD}"/>
          </ac:picMkLst>
        </pc:picChg>
        <pc:picChg chg="add del mod">
          <ac:chgData name="Wang, Nachuan" userId="c0b44ea5-818f-4fe4-a488-96d5914ab913" providerId="ADAL" clId="{EB604572-4E54-40B7-B0E1-BCB7E297AEB7}" dt="2023-04-26T00:05:19.262" v="4108" actId="478"/>
          <ac:picMkLst>
            <pc:docMk/>
            <pc:sldMk cId="774403956" sldId="281"/>
            <ac:picMk id="5" creationId="{2864E531-2331-6CC6-EDA9-46006837848E}"/>
          </ac:picMkLst>
        </pc:picChg>
        <pc:cxnChg chg="add mod">
          <ac:chgData name="Wang, Nachuan" userId="c0b44ea5-818f-4fe4-a488-96d5914ab913" providerId="ADAL" clId="{EB604572-4E54-40B7-B0E1-BCB7E297AEB7}" dt="2023-04-25T23:54:56.720" v="3989" actId="14100"/>
          <ac:cxnSpMkLst>
            <pc:docMk/>
            <pc:sldMk cId="774403956" sldId="281"/>
            <ac:cxnSpMk id="7" creationId="{CF2C33E2-E26C-1833-5B3F-4A98D0CF8CFC}"/>
          </ac:cxnSpMkLst>
        </pc:cxnChg>
        <pc:cxnChg chg="add mod">
          <ac:chgData name="Wang, Nachuan" userId="c0b44ea5-818f-4fe4-a488-96d5914ab913" providerId="ADAL" clId="{EB604572-4E54-40B7-B0E1-BCB7E297AEB7}" dt="2023-04-25T23:55:55.085" v="4007" actId="14100"/>
          <ac:cxnSpMkLst>
            <pc:docMk/>
            <pc:sldMk cId="774403956" sldId="281"/>
            <ac:cxnSpMk id="14" creationId="{16971CFE-A9FE-9385-1205-D5BF3BBA3D78}"/>
          </ac:cxnSpMkLst>
        </pc:cxnChg>
        <pc:cxnChg chg="add mod">
          <ac:chgData name="Wang, Nachuan" userId="c0b44ea5-818f-4fe4-a488-96d5914ab913" providerId="ADAL" clId="{EB604572-4E54-40B7-B0E1-BCB7E297AEB7}" dt="2023-04-26T00:03:48.592" v="4098" actId="14100"/>
          <ac:cxnSpMkLst>
            <pc:docMk/>
            <pc:sldMk cId="774403956" sldId="281"/>
            <ac:cxnSpMk id="20" creationId="{FC8300B8-B418-B2A5-83FB-994B293EE3B8}"/>
          </ac:cxnSpMkLst>
        </pc:cxnChg>
      </pc:sldChg>
      <pc:sldChg chg="add del">
        <pc:chgData name="Wang, Nachuan" userId="c0b44ea5-818f-4fe4-a488-96d5914ab913" providerId="ADAL" clId="{EB604572-4E54-40B7-B0E1-BCB7E297AEB7}" dt="2023-04-25T08:16:25.611" v="2" actId="47"/>
        <pc:sldMkLst>
          <pc:docMk/>
          <pc:sldMk cId="2978942344" sldId="281"/>
        </pc:sldMkLst>
      </pc:sldChg>
      <pc:sldChg chg="add del">
        <pc:chgData name="Wang, Nachuan" userId="c0b44ea5-818f-4fe4-a488-96d5914ab913" providerId="ADAL" clId="{EB604572-4E54-40B7-B0E1-BCB7E297AEB7}" dt="2023-04-25T20:36:07.910" v="2401" actId="47"/>
        <pc:sldMkLst>
          <pc:docMk/>
          <pc:sldMk cId="3002564672" sldId="281"/>
        </pc:sldMkLst>
      </pc:sldChg>
      <pc:sldChg chg="addSp delSp modSp add mod ord delAnim modAnim modNotesTx">
        <pc:chgData name="Wang, Nachuan" userId="c0b44ea5-818f-4fe4-a488-96d5914ab913" providerId="ADAL" clId="{EB604572-4E54-40B7-B0E1-BCB7E297AEB7}" dt="2023-04-26T01:11:56.924" v="5058" actId="20577"/>
        <pc:sldMkLst>
          <pc:docMk/>
          <pc:sldMk cId="183921160" sldId="282"/>
        </pc:sldMkLst>
        <pc:spChg chg="mod">
          <ac:chgData name="Wang, Nachuan" userId="c0b44ea5-818f-4fe4-a488-96d5914ab913" providerId="ADAL" clId="{EB604572-4E54-40B7-B0E1-BCB7E297AEB7}" dt="2023-04-26T00:40:49.416" v="4484" actId="20577"/>
          <ac:spMkLst>
            <pc:docMk/>
            <pc:sldMk cId="183921160" sldId="282"/>
            <ac:spMk id="2" creationId="{354CA65D-D8B5-421D-9800-FD8959E9534C}"/>
          </ac:spMkLst>
        </pc:spChg>
        <pc:spChg chg="mod">
          <ac:chgData name="Wang, Nachuan" userId="c0b44ea5-818f-4fe4-a488-96d5914ab913" providerId="ADAL" clId="{EB604572-4E54-40B7-B0E1-BCB7E297AEB7}" dt="2023-04-26T00:59:40.388" v="4761" actId="20577"/>
          <ac:spMkLst>
            <pc:docMk/>
            <pc:sldMk cId="183921160" sldId="282"/>
            <ac:spMk id="3" creationId="{AA1314C5-6AF5-4CD7-9463-CB584197DDD7}"/>
          </ac:spMkLst>
        </pc:spChg>
        <pc:picChg chg="add del">
          <ac:chgData name="Wang, Nachuan" userId="c0b44ea5-818f-4fe4-a488-96d5914ab913" providerId="ADAL" clId="{EB604572-4E54-40B7-B0E1-BCB7E297AEB7}" dt="2023-04-26T00:54:28.324" v="4647" actId="22"/>
          <ac:picMkLst>
            <pc:docMk/>
            <pc:sldMk cId="183921160" sldId="282"/>
            <ac:picMk id="5" creationId="{7E21A2F3-5844-C1E1-8B4F-31AD0C1A6A43}"/>
          </ac:picMkLst>
        </pc:picChg>
        <pc:picChg chg="add mod">
          <ac:chgData name="Wang, Nachuan" userId="c0b44ea5-818f-4fe4-a488-96d5914ab913" providerId="ADAL" clId="{EB604572-4E54-40B7-B0E1-BCB7E297AEB7}" dt="2023-04-26T00:58:26.819" v="4739" actId="1076"/>
          <ac:picMkLst>
            <pc:docMk/>
            <pc:sldMk cId="183921160" sldId="282"/>
            <ac:picMk id="7" creationId="{EFD605C1-FBFA-1E50-F06B-79D3CCABE9F4}"/>
          </ac:picMkLst>
        </pc:picChg>
        <pc:picChg chg="add del mod">
          <ac:chgData name="Wang, Nachuan" userId="c0b44ea5-818f-4fe4-a488-96d5914ab913" providerId="ADAL" clId="{EB604572-4E54-40B7-B0E1-BCB7E297AEB7}" dt="2023-04-26T00:58:23.554" v="4738" actId="478"/>
          <ac:picMkLst>
            <pc:docMk/>
            <pc:sldMk cId="183921160" sldId="282"/>
            <ac:picMk id="9" creationId="{78A9A2EE-E92E-D4C2-6B56-E51AB08DA064}"/>
          </ac:picMkLst>
        </pc:picChg>
        <pc:picChg chg="add mod">
          <ac:chgData name="Wang, Nachuan" userId="c0b44ea5-818f-4fe4-a488-96d5914ab913" providerId="ADAL" clId="{EB604572-4E54-40B7-B0E1-BCB7E297AEB7}" dt="2023-04-26T00:59:08.124" v="4744" actId="1076"/>
          <ac:picMkLst>
            <pc:docMk/>
            <pc:sldMk cId="183921160" sldId="282"/>
            <ac:picMk id="11" creationId="{2311DFE4-3C4F-8882-5035-596702524945}"/>
          </ac:picMkLst>
        </pc:picChg>
      </pc:sldChg>
      <pc:sldChg chg="add del">
        <pc:chgData name="Wang, Nachuan" userId="c0b44ea5-818f-4fe4-a488-96d5914ab913" providerId="ADAL" clId="{EB604572-4E54-40B7-B0E1-BCB7E297AEB7}" dt="2023-04-25T08:16:25.611" v="2" actId="47"/>
        <pc:sldMkLst>
          <pc:docMk/>
          <pc:sldMk cId="3975309176" sldId="282"/>
        </pc:sldMkLst>
      </pc:sldChg>
      <pc:sldChg chg="add del">
        <pc:chgData name="Wang, Nachuan" userId="c0b44ea5-818f-4fe4-a488-96d5914ab913" providerId="ADAL" clId="{EB604572-4E54-40B7-B0E1-BCB7E297AEB7}" dt="2023-04-25T08:16:25.611" v="2" actId="47"/>
        <pc:sldMkLst>
          <pc:docMk/>
          <pc:sldMk cId="927184246" sldId="283"/>
        </pc:sldMkLst>
      </pc:sldChg>
      <pc:sldChg chg="delSp modSp add mod delAnim modAnim modNotesTx">
        <pc:chgData name="Wang, Nachuan" userId="c0b44ea5-818f-4fe4-a488-96d5914ab913" providerId="ADAL" clId="{EB604572-4E54-40B7-B0E1-BCB7E297AEB7}" dt="2023-04-26T01:33:35.605" v="6370" actId="20577"/>
        <pc:sldMkLst>
          <pc:docMk/>
          <pc:sldMk cId="2585289536" sldId="283"/>
        </pc:sldMkLst>
        <pc:spChg chg="mod">
          <ac:chgData name="Wang, Nachuan" userId="c0b44ea5-818f-4fe4-a488-96d5914ab913" providerId="ADAL" clId="{EB604572-4E54-40B7-B0E1-BCB7E297AEB7}" dt="2023-04-26T01:23:03.927" v="5771" actId="20577"/>
          <ac:spMkLst>
            <pc:docMk/>
            <pc:sldMk cId="2585289536" sldId="283"/>
            <ac:spMk id="2" creationId="{354CA65D-D8B5-421D-9800-FD8959E9534C}"/>
          </ac:spMkLst>
        </pc:spChg>
        <pc:spChg chg="mod">
          <ac:chgData name="Wang, Nachuan" userId="c0b44ea5-818f-4fe4-a488-96d5914ab913" providerId="ADAL" clId="{EB604572-4E54-40B7-B0E1-BCB7E297AEB7}" dt="2023-04-26T01:23:00.055" v="5770" actId="20577"/>
          <ac:spMkLst>
            <pc:docMk/>
            <pc:sldMk cId="2585289536" sldId="283"/>
            <ac:spMk id="3" creationId="{AA1314C5-6AF5-4CD7-9463-CB584197DDD7}"/>
          </ac:spMkLst>
        </pc:spChg>
        <pc:picChg chg="del">
          <ac:chgData name="Wang, Nachuan" userId="c0b44ea5-818f-4fe4-a488-96d5914ab913" providerId="ADAL" clId="{EB604572-4E54-40B7-B0E1-BCB7E297AEB7}" dt="2023-04-26T01:12:07.620" v="5073" actId="478"/>
          <ac:picMkLst>
            <pc:docMk/>
            <pc:sldMk cId="2585289536" sldId="283"/>
            <ac:picMk id="7" creationId="{EFD605C1-FBFA-1E50-F06B-79D3CCABE9F4}"/>
          </ac:picMkLst>
        </pc:picChg>
        <pc:picChg chg="del">
          <ac:chgData name="Wang, Nachuan" userId="c0b44ea5-818f-4fe4-a488-96d5914ab913" providerId="ADAL" clId="{EB604572-4E54-40B7-B0E1-BCB7E297AEB7}" dt="2023-04-26T01:12:06.994" v="5072" actId="478"/>
          <ac:picMkLst>
            <pc:docMk/>
            <pc:sldMk cId="2585289536" sldId="283"/>
            <ac:picMk id="11" creationId="{2311DFE4-3C4F-8882-5035-596702524945}"/>
          </ac:picMkLst>
        </pc:picChg>
      </pc:sldChg>
      <pc:sldChg chg="add del">
        <pc:chgData name="Wang, Nachuan" userId="c0b44ea5-818f-4fe4-a488-96d5914ab913" providerId="ADAL" clId="{EB604572-4E54-40B7-B0E1-BCB7E297AEB7}" dt="2023-04-25T08:16:25.611" v="2" actId="47"/>
        <pc:sldMkLst>
          <pc:docMk/>
          <pc:sldMk cId="3304593173" sldId="284"/>
        </pc:sldMkLst>
      </pc:sldChg>
      <pc:sldChg chg="add del">
        <pc:chgData name="Wang, Nachuan" userId="c0b44ea5-818f-4fe4-a488-96d5914ab913" providerId="ADAL" clId="{EB604572-4E54-40B7-B0E1-BCB7E297AEB7}" dt="2023-04-25T08:16:25.611" v="2" actId="47"/>
        <pc:sldMkLst>
          <pc:docMk/>
          <pc:sldMk cId="2560093630" sldId="285"/>
        </pc:sldMkLst>
      </pc:sldChg>
      <pc:sldChg chg="add del">
        <pc:chgData name="Wang, Nachuan" userId="c0b44ea5-818f-4fe4-a488-96d5914ab913" providerId="ADAL" clId="{EB604572-4E54-40B7-B0E1-BCB7E297AEB7}" dt="2023-04-25T08:16:25.611" v="2" actId="47"/>
        <pc:sldMkLst>
          <pc:docMk/>
          <pc:sldMk cId="322284006" sldId="287"/>
        </pc:sldMkLst>
      </pc:sldChg>
      <pc:sldChg chg="add del">
        <pc:chgData name="Wang, Nachuan" userId="c0b44ea5-818f-4fe4-a488-96d5914ab913" providerId="ADAL" clId="{EB604572-4E54-40B7-B0E1-BCB7E297AEB7}" dt="2023-04-25T08:16:25.611" v="2" actId="47"/>
        <pc:sldMkLst>
          <pc:docMk/>
          <pc:sldMk cId="291342286" sldId="288"/>
        </pc:sldMkLst>
      </pc:sldChg>
      <pc:sldChg chg="add del">
        <pc:chgData name="Wang, Nachuan" userId="c0b44ea5-818f-4fe4-a488-96d5914ab913" providerId="ADAL" clId="{EB604572-4E54-40B7-B0E1-BCB7E297AEB7}" dt="2023-04-25T08:16:25.611" v="2" actId="47"/>
        <pc:sldMkLst>
          <pc:docMk/>
          <pc:sldMk cId="3390259914" sldId="289"/>
        </pc:sldMkLst>
      </pc:sldChg>
      <pc:sldChg chg="add del">
        <pc:chgData name="Wang, Nachuan" userId="c0b44ea5-818f-4fe4-a488-96d5914ab913" providerId="ADAL" clId="{EB604572-4E54-40B7-B0E1-BCB7E297AEB7}" dt="2023-04-25T08:16:25.611" v="2" actId="47"/>
        <pc:sldMkLst>
          <pc:docMk/>
          <pc:sldMk cId="2270823018" sldId="290"/>
        </pc:sldMkLst>
      </pc:sldChg>
      <pc:sldChg chg="add del">
        <pc:chgData name="Wang, Nachuan" userId="c0b44ea5-818f-4fe4-a488-96d5914ab913" providerId="ADAL" clId="{EB604572-4E54-40B7-B0E1-BCB7E297AEB7}" dt="2023-04-25T08:16:25.611" v="2" actId="47"/>
        <pc:sldMkLst>
          <pc:docMk/>
          <pc:sldMk cId="907830307" sldId="291"/>
        </pc:sldMkLst>
      </pc:sldChg>
      <pc:sldChg chg="add del">
        <pc:chgData name="Wang, Nachuan" userId="c0b44ea5-818f-4fe4-a488-96d5914ab913" providerId="ADAL" clId="{EB604572-4E54-40B7-B0E1-BCB7E297AEB7}" dt="2023-04-25T08:16:25.611" v="2" actId="47"/>
        <pc:sldMkLst>
          <pc:docMk/>
          <pc:sldMk cId="3154857490" sldId="292"/>
        </pc:sldMkLst>
      </pc:sldChg>
      <pc:sldChg chg="add del">
        <pc:chgData name="Wang, Nachuan" userId="c0b44ea5-818f-4fe4-a488-96d5914ab913" providerId="ADAL" clId="{EB604572-4E54-40B7-B0E1-BCB7E297AEB7}" dt="2023-04-25T08:16:25.611" v="2" actId="47"/>
        <pc:sldMkLst>
          <pc:docMk/>
          <pc:sldMk cId="2005934809" sldId="293"/>
        </pc:sldMkLst>
      </pc:sldChg>
    </pc:docChg>
  </pc:docChgLst>
  <pc:docChgLst>
    <pc:chgData name="Phoon, Ryan" userId="8c379e52-d044-47a4-a0b7-36abc6dae333" providerId="ADAL" clId="{B8B60EFB-BD1E-4FC7-83A6-4CA916F107B4}"/>
    <pc:docChg chg="undo redo custSel addSld modSld sldOrd">
      <pc:chgData name="Phoon, Ryan" userId="8c379e52-d044-47a4-a0b7-36abc6dae333" providerId="ADAL" clId="{B8B60EFB-BD1E-4FC7-83A6-4CA916F107B4}" dt="2023-04-05T10:08:18.341" v="5790" actId="20577"/>
      <pc:docMkLst>
        <pc:docMk/>
      </pc:docMkLst>
      <pc:sldChg chg="modSp modAnim">
        <pc:chgData name="Phoon, Ryan" userId="8c379e52-d044-47a4-a0b7-36abc6dae333" providerId="ADAL" clId="{B8B60EFB-BD1E-4FC7-83A6-4CA916F107B4}" dt="2023-04-05T09:52:12.525" v="4577" actId="20577"/>
        <pc:sldMkLst>
          <pc:docMk/>
          <pc:sldMk cId="2978942344" sldId="281"/>
        </pc:sldMkLst>
        <pc:spChg chg="mod">
          <ac:chgData name="Phoon, Ryan" userId="8c379e52-d044-47a4-a0b7-36abc6dae333" providerId="ADAL" clId="{B8B60EFB-BD1E-4FC7-83A6-4CA916F107B4}" dt="2023-04-05T09:52:12.525" v="4577" actId="20577"/>
          <ac:spMkLst>
            <pc:docMk/>
            <pc:sldMk cId="2978942344" sldId="281"/>
            <ac:spMk id="3" creationId="{AA1314C5-6AF5-4CD7-9463-CB584197DDD7}"/>
          </ac:spMkLst>
        </pc:spChg>
      </pc:sldChg>
      <pc:sldChg chg="modAnim">
        <pc:chgData name="Phoon, Ryan" userId="8c379e52-d044-47a4-a0b7-36abc6dae333" providerId="ADAL" clId="{B8B60EFB-BD1E-4FC7-83A6-4CA916F107B4}" dt="2023-04-04T04:13:16.767" v="119"/>
        <pc:sldMkLst>
          <pc:docMk/>
          <pc:sldMk cId="3304593173" sldId="284"/>
        </pc:sldMkLst>
      </pc:sldChg>
      <pc:sldChg chg="modSp mod modAnim modNotesTx">
        <pc:chgData name="Phoon, Ryan" userId="8c379e52-d044-47a4-a0b7-36abc6dae333" providerId="ADAL" clId="{B8B60EFB-BD1E-4FC7-83A6-4CA916F107B4}" dt="2023-04-05T10:08:18.341" v="5790" actId="20577"/>
        <pc:sldMkLst>
          <pc:docMk/>
          <pc:sldMk cId="322284006" sldId="287"/>
        </pc:sldMkLst>
        <pc:spChg chg="mod">
          <ac:chgData name="Phoon, Ryan" userId="8c379e52-d044-47a4-a0b7-36abc6dae333" providerId="ADAL" clId="{B8B60EFB-BD1E-4FC7-83A6-4CA916F107B4}" dt="2023-04-05T09:49:47.043" v="4400" actId="255"/>
          <ac:spMkLst>
            <pc:docMk/>
            <pc:sldMk cId="322284006" sldId="287"/>
            <ac:spMk id="2" creationId="{354CA65D-D8B5-421D-9800-FD8959E9534C}"/>
          </ac:spMkLst>
        </pc:spChg>
        <pc:spChg chg="mod">
          <ac:chgData name="Phoon, Ryan" userId="8c379e52-d044-47a4-a0b7-36abc6dae333" providerId="ADAL" clId="{B8B60EFB-BD1E-4FC7-83A6-4CA916F107B4}" dt="2023-04-05T10:01:40.361" v="5526" actId="20577"/>
          <ac:spMkLst>
            <pc:docMk/>
            <pc:sldMk cId="322284006" sldId="287"/>
            <ac:spMk id="3" creationId="{AA1314C5-6AF5-4CD7-9463-CB584197DDD7}"/>
          </ac:spMkLst>
        </pc:spChg>
      </pc:sldChg>
      <pc:sldChg chg="modSp mod modAnim modNotesTx">
        <pc:chgData name="Phoon, Ryan" userId="8c379e52-d044-47a4-a0b7-36abc6dae333" providerId="ADAL" clId="{B8B60EFB-BD1E-4FC7-83A6-4CA916F107B4}" dt="2023-04-05T09:28:03.743" v="2991"/>
        <pc:sldMkLst>
          <pc:docMk/>
          <pc:sldMk cId="291342286" sldId="288"/>
        </pc:sldMkLst>
        <pc:spChg chg="mod">
          <ac:chgData name="Phoon, Ryan" userId="8c379e52-d044-47a4-a0b7-36abc6dae333" providerId="ADAL" clId="{B8B60EFB-BD1E-4FC7-83A6-4CA916F107B4}" dt="2023-04-05T09:19:23.773" v="2203" actId="20577"/>
          <ac:spMkLst>
            <pc:docMk/>
            <pc:sldMk cId="291342286" sldId="288"/>
            <ac:spMk id="3" creationId="{AA1314C5-6AF5-4CD7-9463-CB584197DDD7}"/>
          </ac:spMkLst>
        </pc:spChg>
      </pc:sldChg>
      <pc:sldChg chg="modSp add mod modAnim modNotesTx">
        <pc:chgData name="Phoon, Ryan" userId="8c379e52-d044-47a4-a0b7-36abc6dae333" providerId="ADAL" clId="{B8B60EFB-BD1E-4FC7-83A6-4CA916F107B4}" dt="2023-04-05T09:28:35.863" v="2999"/>
        <pc:sldMkLst>
          <pc:docMk/>
          <pc:sldMk cId="3390259914" sldId="289"/>
        </pc:sldMkLst>
        <pc:spChg chg="mod">
          <ac:chgData name="Phoon, Ryan" userId="8c379e52-d044-47a4-a0b7-36abc6dae333" providerId="ADAL" clId="{B8B60EFB-BD1E-4FC7-83A6-4CA916F107B4}" dt="2023-04-05T09:18:48.366" v="2126" actId="1076"/>
          <ac:spMkLst>
            <pc:docMk/>
            <pc:sldMk cId="3390259914" sldId="289"/>
            <ac:spMk id="2" creationId="{354CA65D-D8B5-421D-9800-FD8959E9534C}"/>
          </ac:spMkLst>
        </pc:spChg>
        <pc:spChg chg="mod">
          <ac:chgData name="Phoon, Ryan" userId="8c379e52-d044-47a4-a0b7-36abc6dae333" providerId="ADAL" clId="{B8B60EFB-BD1E-4FC7-83A6-4CA916F107B4}" dt="2023-04-05T09:19:29.032" v="2204" actId="33524"/>
          <ac:spMkLst>
            <pc:docMk/>
            <pc:sldMk cId="3390259914" sldId="289"/>
            <ac:spMk id="3" creationId="{AA1314C5-6AF5-4CD7-9463-CB584197DDD7}"/>
          </ac:spMkLst>
        </pc:spChg>
      </pc:sldChg>
      <pc:sldChg chg="modSp add mod modAnim modNotesTx">
        <pc:chgData name="Phoon, Ryan" userId="8c379e52-d044-47a4-a0b7-36abc6dae333" providerId="ADAL" clId="{B8B60EFB-BD1E-4FC7-83A6-4CA916F107B4}" dt="2023-04-05T09:29:03.463" v="3008"/>
        <pc:sldMkLst>
          <pc:docMk/>
          <pc:sldMk cId="2270823018" sldId="290"/>
        </pc:sldMkLst>
        <pc:spChg chg="mod">
          <ac:chgData name="Phoon, Ryan" userId="8c379e52-d044-47a4-a0b7-36abc6dae333" providerId="ADAL" clId="{B8B60EFB-BD1E-4FC7-83A6-4CA916F107B4}" dt="2023-04-05T09:25:57.727" v="2823" actId="1076"/>
          <ac:spMkLst>
            <pc:docMk/>
            <pc:sldMk cId="2270823018" sldId="290"/>
            <ac:spMk id="2" creationId="{354CA65D-D8B5-421D-9800-FD8959E9534C}"/>
          </ac:spMkLst>
        </pc:spChg>
        <pc:spChg chg="mod">
          <ac:chgData name="Phoon, Ryan" userId="8c379e52-d044-47a4-a0b7-36abc6dae333" providerId="ADAL" clId="{B8B60EFB-BD1E-4FC7-83A6-4CA916F107B4}" dt="2023-04-05T09:27:27.568" v="2985" actId="2710"/>
          <ac:spMkLst>
            <pc:docMk/>
            <pc:sldMk cId="2270823018" sldId="290"/>
            <ac:spMk id="3" creationId="{AA1314C5-6AF5-4CD7-9463-CB584197DDD7}"/>
          </ac:spMkLst>
        </pc:spChg>
      </pc:sldChg>
      <pc:sldChg chg="modSp add mod modAnim modNotesTx">
        <pc:chgData name="Phoon, Ryan" userId="8c379e52-d044-47a4-a0b7-36abc6dae333" providerId="ADAL" clId="{B8B60EFB-BD1E-4FC7-83A6-4CA916F107B4}" dt="2023-04-05T09:47:26.216" v="4354"/>
        <pc:sldMkLst>
          <pc:docMk/>
          <pc:sldMk cId="907830307" sldId="291"/>
        </pc:sldMkLst>
        <pc:spChg chg="mod">
          <ac:chgData name="Phoon, Ryan" userId="8c379e52-d044-47a4-a0b7-36abc6dae333" providerId="ADAL" clId="{B8B60EFB-BD1E-4FC7-83A6-4CA916F107B4}" dt="2023-04-05T09:39:25.354" v="4017" actId="1076"/>
          <ac:spMkLst>
            <pc:docMk/>
            <pc:sldMk cId="907830307" sldId="291"/>
            <ac:spMk id="2" creationId="{354CA65D-D8B5-421D-9800-FD8959E9534C}"/>
          </ac:spMkLst>
        </pc:spChg>
        <pc:spChg chg="mod">
          <ac:chgData name="Phoon, Ryan" userId="8c379e52-d044-47a4-a0b7-36abc6dae333" providerId="ADAL" clId="{B8B60EFB-BD1E-4FC7-83A6-4CA916F107B4}" dt="2023-04-05T09:44:55.492" v="4326" actId="20577"/>
          <ac:spMkLst>
            <pc:docMk/>
            <pc:sldMk cId="907830307" sldId="291"/>
            <ac:spMk id="3" creationId="{AA1314C5-6AF5-4CD7-9463-CB584197DDD7}"/>
          </ac:spMkLst>
        </pc:spChg>
      </pc:sldChg>
      <pc:sldChg chg="modSp add mod ord modAnim modNotesTx">
        <pc:chgData name="Phoon, Ryan" userId="8c379e52-d044-47a4-a0b7-36abc6dae333" providerId="ADAL" clId="{B8B60EFB-BD1E-4FC7-83A6-4CA916F107B4}" dt="2023-04-05T04:19:20.104" v="836"/>
        <pc:sldMkLst>
          <pc:docMk/>
          <pc:sldMk cId="3154857490" sldId="292"/>
        </pc:sldMkLst>
        <pc:spChg chg="mod">
          <ac:chgData name="Phoon, Ryan" userId="8c379e52-d044-47a4-a0b7-36abc6dae333" providerId="ADAL" clId="{B8B60EFB-BD1E-4FC7-83A6-4CA916F107B4}" dt="2023-04-05T04:12:32.478" v="379" actId="20577"/>
          <ac:spMkLst>
            <pc:docMk/>
            <pc:sldMk cId="3154857490" sldId="292"/>
            <ac:spMk id="2" creationId="{354CA65D-D8B5-421D-9800-FD8959E9534C}"/>
          </ac:spMkLst>
        </pc:spChg>
        <pc:spChg chg="mod">
          <ac:chgData name="Phoon, Ryan" userId="8c379e52-d044-47a4-a0b7-36abc6dae333" providerId="ADAL" clId="{B8B60EFB-BD1E-4FC7-83A6-4CA916F107B4}" dt="2023-04-05T04:18:47.365" v="834" actId="20577"/>
          <ac:spMkLst>
            <pc:docMk/>
            <pc:sldMk cId="3154857490" sldId="292"/>
            <ac:spMk id="3" creationId="{AA1314C5-6AF5-4CD7-9463-CB584197DDD7}"/>
          </ac:spMkLst>
        </pc:spChg>
      </pc:sldChg>
      <pc:sldChg chg="modSp add mod modAnim">
        <pc:chgData name="Phoon, Ryan" userId="8c379e52-d044-47a4-a0b7-36abc6dae333" providerId="ADAL" clId="{B8B60EFB-BD1E-4FC7-83A6-4CA916F107B4}" dt="2023-04-05T09:48:16.354" v="4361"/>
        <pc:sldMkLst>
          <pc:docMk/>
          <pc:sldMk cId="2005934809" sldId="293"/>
        </pc:sldMkLst>
        <pc:spChg chg="mod">
          <ac:chgData name="Phoon, Ryan" userId="8c379e52-d044-47a4-a0b7-36abc6dae333" providerId="ADAL" clId="{B8B60EFB-BD1E-4FC7-83A6-4CA916F107B4}" dt="2023-04-05T09:42:25.781" v="4304" actId="1076"/>
          <ac:spMkLst>
            <pc:docMk/>
            <pc:sldMk cId="2005934809" sldId="293"/>
            <ac:spMk id="2" creationId="{354CA65D-D8B5-421D-9800-FD8959E9534C}"/>
          </ac:spMkLst>
        </pc:spChg>
        <pc:spChg chg="mod">
          <ac:chgData name="Phoon, Ryan" userId="8c379e52-d044-47a4-a0b7-36abc6dae333" providerId="ADAL" clId="{B8B60EFB-BD1E-4FC7-83A6-4CA916F107B4}" dt="2023-04-05T09:42:27.496" v="4305" actId="14100"/>
          <ac:spMkLst>
            <pc:docMk/>
            <pc:sldMk cId="2005934809" sldId="293"/>
            <ac:spMk id="3" creationId="{AA1314C5-6AF5-4CD7-9463-CB584197DDD7}"/>
          </ac:spMkLst>
        </pc:spChg>
      </pc:sldChg>
    </pc:docChg>
  </pc:docChgLst>
  <pc:docChgLst>
    <pc:chgData name="Wang, Nachuan" userId="c0b44ea5-818f-4fe4-a488-96d5914ab913" providerId="ADAL" clId="{C405EF25-B16F-463C-B340-FDB0CD5EE65B}"/>
    <pc:docChg chg="undo custSel addSld delSld modSld sldOrd">
      <pc:chgData name="Wang, Nachuan" userId="c0b44ea5-818f-4fe4-a488-96d5914ab913" providerId="ADAL" clId="{C405EF25-B16F-463C-B340-FDB0CD5EE65B}" dt="2022-12-01T05:30:18.836" v="3480" actId="14100"/>
      <pc:docMkLst>
        <pc:docMk/>
      </pc:docMkLst>
      <pc:sldChg chg="modSp mod">
        <pc:chgData name="Wang, Nachuan" userId="c0b44ea5-818f-4fe4-a488-96d5914ab913" providerId="ADAL" clId="{C405EF25-B16F-463C-B340-FDB0CD5EE65B}" dt="2022-12-01T05:22:56.144" v="3424" actId="20577"/>
        <pc:sldMkLst>
          <pc:docMk/>
          <pc:sldMk cId="433239404" sldId="256"/>
        </pc:sldMkLst>
        <pc:spChg chg="mod">
          <ac:chgData name="Wang, Nachuan" userId="c0b44ea5-818f-4fe4-a488-96d5914ab913" providerId="ADAL" clId="{C405EF25-B16F-463C-B340-FDB0CD5EE65B}" dt="2022-12-01T05:22:56.144" v="3424" actId="20577"/>
          <ac:spMkLst>
            <pc:docMk/>
            <pc:sldMk cId="433239404" sldId="256"/>
            <ac:spMk id="2" creationId="{253DD3EB-303E-4BA5-8884-3353D3BEEDA2}"/>
          </ac:spMkLst>
        </pc:spChg>
        <pc:spChg chg="mod">
          <ac:chgData name="Wang, Nachuan" userId="c0b44ea5-818f-4fe4-a488-96d5914ab913" providerId="ADAL" clId="{C405EF25-B16F-463C-B340-FDB0CD5EE65B}" dt="2022-12-01T01:59:52.372" v="39" actId="20577"/>
          <ac:spMkLst>
            <pc:docMk/>
            <pc:sldMk cId="433239404" sldId="256"/>
            <ac:spMk id="3" creationId="{7900E5FB-A85C-4FA1-96AA-2DEDAC06BE24}"/>
          </ac:spMkLst>
        </pc:spChg>
      </pc:sldChg>
      <pc:sldChg chg="del">
        <pc:chgData name="Wang, Nachuan" userId="c0b44ea5-818f-4fe4-a488-96d5914ab913" providerId="ADAL" clId="{C405EF25-B16F-463C-B340-FDB0CD5EE65B}" dt="2022-12-01T01:59:16.523" v="0" actId="47"/>
        <pc:sldMkLst>
          <pc:docMk/>
          <pc:sldMk cId="2059971362" sldId="257"/>
        </pc:sldMkLst>
      </pc:sldChg>
      <pc:sldChg chg="addSp modSp add del mod ord">
        <pc:chgData name="Wang, Nachuan" userId="c0b44ea5-818f-4fe4-a488-96d5914ab913" providerId="ADAL" clId="{C405EF25-B16F-463C-B340-FDB0CD5EE65B}" dt="2022-12-01T05:25:43.444" v="3444" actId="1076"/>
        <pc:sldMkLst>
          <pc:docMk/>
          <pc:sldMk cId="827340493" sldId="259"/>
        </pc:sldMkLst>
        <pc:spChg chg="mod">
          <ac:chgData name="Wang, Nachuan" userId="c0b44ea5-818f-4fe4-a488-96d5914ab913" providerId="ADAL" clId="{C405EF25-B16F-463C-B340-FDB0CD5EE65B}" dt="2022-12-01T02:10:29.145" v="125" actId="20577"/>
          <ac:spMkLst>
            <pc:docMk/>
            <pc:sldMk cId="827340493" sldId="259"/>
            <ac:spMk id="2" creationId="{354CA65D-D8B5-421D-9800-FD8959E9534C}"/>
          </ac:spMkLst>
        </pc:spChg>
        <pc:spChg chg="mod">
          <ac:chgData name="Wang, Nachuan" userId="c0b44ea5-818f-4fe4-a488-96d5914ab913" providerId="ADAL" clId="{C405EF25-B16F-463C-B340-FDB0CD5EE65B}" dt="2022-12-01T05:25:43.444" v="3444" actId="1076"/>
          <ac:spMkLst>
            <pc:docMk/>
            <pc:sldMk cId="827340493" sldId="259"/>
            <ac:spMk id="3" creationId="{AA1314C5-6AF5-4CD7-9463-CB584197DDD7}"/>
          </ac:spMkLst>
        </pc:spChg>
        <pc:picChg chg="add mod">
          <ac:chgData name="Wang, Nachuan" userId="c0b44ea5-818f-4fe4-a488-96d5914ab913" providerId="ADAL" clId="{C405EF25-B16F-463C-B340-FDB0CD5EE65B}" dt="2022-12-01T04:13:52.333" v="2826" actId="1076"/>
          <ac:picMkLst>
            <pc:docMk/>
            <pc:sldMk cId="827340493" sldId="259"/>
            <ac:picMk id="6" creationId="{14C68193-199F-D8F6-E818-AB4B889F8623}"/>
          </ac:picMkLst>
        </pc:picChg>
        <pc:picChg chg="add mod">
          <ac:chgData name="Wang, Nachuan" userId="c0b44ea5-818f-4fe4-a488-96d5914ab913" providerId="ADAL" clId="{C405EF25-B16F-463C-B340-FDB0CD5EE65B}" dt="2022-12-01T02:50:27.917" v="979" actId="1076"/>
          <ac:picMkLst>
            <pc:docMk/>
            <pc:sldMk cId="827340493" sldId="259"/>
            <ac:picMk id="9" creationId="{9F1F8109-F9E2-555F-B01C-E7578A7B25F0}"/>
          </ac:picMkLst>
        </pc:picChg>
      </pc:sldChg>
      <pc:sldChg chg="addSp delSp modSp mod">
        <pc:chgData name="Wang, Nachuan" userId="c0b44ea5-818f-4fe4-a488-96d5914ab913" providerId="ADAL" clId="{C405EF25-B16F-463C-B340-FDB0CD5EE65B}" dt="2022-12-01T01:59:22.156" v="5" actId="478"/>
        <pc:sldMkLst>
          <pc:docMk/>
          <pc:sldMk cId="1169555016" sldId="270"/>
        </pc:sldMkLst>
        <pc:spChg chg="del">
          <ac:chgData name="Wang, Nachuan" userId="c0b44ea5-818f-4fe4-a488-96d5914ab913" providerId="ADAL" clId="{C405EF25-B16F-463C-B340-FDB0CD5EE65B}" dt="2022-12-01T01:59:20.839" v="4" actId="478"/>
          <ac:spMkLst>
            <pc:docMk/>
            <pc:sldMk cId="1169555016" sldId="270"/>
            <ac:spMk id="3" creationId="{706B2237-2484-4191-BA13-B08283B15FDA}"/>
          </ac:spMkLst>
        </pc:spChg>
        <pc:spChg chg="add del mod">
          <ac:chgData name="Wang, Nachuan" userId="c0b44ea5-818f-4fe4-a488-96d5914ab913" providerId="ADAL" clId="{C405EF25-B16F-463C-B340-FDB0CD5EE65B}" dt="2022-12-01T01:59:22.156" v="5" actId="478"/>
          <ac:spMkLst>
            <pc:docMk/>
            <pc:sldMk cId="1169555016" sldId="270"/>
            <ac:spMk id="5" creationId="{0B86B2FA-5329-B9F0-2B70-CEF49B99311F}"/>
          </ac:spMkLst>
        </pc:spChg>
      </pc:sldChg>
      <pc:sldChg chg="del">
        <pc:chgData name="Wang, Nachuan" userId="c0b44ea5-818f-4fe4-a488-96d5914ab913" providerId="ADAL" clId="{C405EF25-B16F-463C-B340-FDB0CD5EE65B}" dt="2022-12-01T01:59:17.177" v="1" actId="47"/>
        <pc:sldMkLst>
          <pc:docMk/>
          <pc:sldMk cId="2958188112" sldId="271"/>
        </pc:sldMkLst>
      </pc:sldChg>
      <pc:sldChg chg="delSp modSp add mod ord">
        <pc:chgData name="Wang, Nachuan" userId="c0b44ea5-818f-4fe4-a488-96d5914ab913" providerId="ADAL" clId="{C405EF25-B16F-463C-B340-FDB0CD5EE65B}" dt="2022-12-01T05:27:56.688" v="3445" actId="12"/>
        <pc:sldMkLst>
          <pc:docMk/>
          <pc:sldMk cId="3523947598" sldId="271"/>
        </pc:sldMkLst>
        <pc:spChg chg="mod">
          <ac:chgData name="Wang, Nachuan" userId="c0b44ea5-818f-4fe4-a488-96d5914ab913" providerId="ADAL" clId="{C405EF25-B16F-463C-B340-FDB0CD5EE65B}" dt="2022-12-01T02:03:24.998" v="107" actId="20577"/>
          <ac:spMkLst>
            <pc:docMk/>
            <pc:sldMk cId="3523947598" sldId="271"/>
            <ac:spMk id="2" creationId="{354CA65D-D8B5-421D-9800-FD8959E9534C}"/>
          </ac:spMkLst>
        </pc:spChg>
        <pc:spChg chg="mod">
          <ac:chgData name="Wang, Nachuan" userId="c0b44ea5-818f-4fe4-a488-96d5914ab913" providerId="ADAL" clId="{C405EF25-B16F-463C-B340-FDB0CD5EE65B}" dt="2022-12-01T05:27:56.688" v="3445" actId="12"/>
          <ac:spMkLst>
            <pc:docMk/>
            <pc:sldMk cId="3523947598" sldId="271"/>
            <ac:spMk id="3" creationId="{AA1314C5-6AF5-4CD7-9463-CB584197DDD7}"/>
          </ac:spMkLst>
        </pc:spChg>
        <pc:spChg chg="del mod">
          <ac:chgData name="Wang, Nachuan" userId="c0b44ea5-818f-4fe4-a488-96d5914ab913" providerId="ADAL" clId="{C405EF25-B16F-463C-B340-FDB0CD5EE65B}" dt="2022-12-01T05:19:52.141" v="3381" actId="478"/>
          <ac:spMkLst>
            <pc:docMk/>
            <pc:sldMk cId="3523947598" sldId="271"/>
            <ac:spMk id="7" creationId="{5D917C6A-BF52-46C2-A127-C8AB4DCB95DD}"/>
          </ac:spMkLst>
        </pc:spChg>
      </pc:sldChg>
      <pc:sldChg chg="modSp add del mod ord">
        <pc:chgData name="Wang, Nachuan" userId="c0b44ea5-818f-4fe4-a488-96d5914ab913" providerId="ADAL" clId="{C405EF25-B16F-463C-B340-FDB0CD5EE65B}" dt="2022-12-01T02:02:18.428" v="51" actId="47"/>
        <pc:sldMkLst>
          <pc:docMk/>
          <pc:sldMk cId="3965860804" sldId="271"/>
        </pc:sldMkLst>
        <pc:spChg chg="mod">
          <ac:chgData name="Wang, Nachuan" userId="c0b44ea5-818f-4fe4-a488-96d5914ab913" providerId="ADAL" clId="{C405EF25-B16F-463C-B340-FDB0CD5EE65B}" dt="2022-12-01T02:00:32.371" v="47" actId="20577"/>
          <ac:spMkLst>
            <pc:docMk/>
            <pc:sldMk cId="3965860804" sldId="271"/>
            <ac:spMk id="2" creationId="{AE15E593-486D-4D29-86F2-8EB82F107AEE}"/>
          </ac:spMkLst>
        </pc:spChg>
      </pc:sldChg>
      <pc:sldChg chg="del">
        <pc:chgData name="Wang, Nachuan" userId="c0b44ea5-818f-4fe4-a488-96d5914ab913" providerId="ADAL" clId="{C405EF25-B16F-463C-B340-FDB0CD5EE65B}" dt="2022-12-01T01:59:17.828" v="2" actId="47"/>
        <pc:sldMkLst>
          <pc:docMk/>
          <pc:sldMk cId="787664878" sldId="272"/>
        </pc:sldMkLst>
      </pc:sldChg>
      <pc:sldChg chg="addSp delSp modSp add mod">
        <pc:chgData name="Wang, Nachuan" userId="c0b44ea5-818f-4fe4-a488-96d5914ab913" providerId="ADAL" clId="{C405EF25-B16F-463C-B340-FDB0CD5EE65B}" dt="2022-12-01T05:03:32.914" v="3298" actId="20577"/>
        <pc:sldMkLst>
          <pc:docMk/>
          <pc:sldMk cId="1059648166" sldId="272"/>
        </pc:sldMkLst>
        <pc:spChg chg="mod">
          <ac:chgData name="Wang, Nachuan" userId="c0b44ea5-818f-4fe4-a488-96d5914ab913" providerId="ADAL" clId="{C405EF25-B16F-463C-B340-FDB0CD5EE65B}" dt="2022-12-01T02:49:18.395" v="965"/>
          <ac:spMkLst>
            <pc:docMk/>
            <pc:sldMk cId="1059648166" sldId="272"/>
            <ac:spMk id="2" creationId="{354CA65D-D8B5-421D-9800-FD8959E9534C}"/>
          </ac:spMkLst>
        </pc:spChg>
        <pc:spChg chg="del mod">
          <ac:chgData name="Wang, Nachuan" userId="c0b44ea5-818f-4fe4-a488-96d5914ab913" providerId="ADAL" clId="{C405EF25-B16F-463C-B340-FDB0CD5EE65B}" dt="2022-12-01T02:51:28.487" v="980" actId="478"/>
          <ac:spMkLst>
            <pc:docMk/>
            <pc:sldMk cId="1059648166" sldId="272"/>
            <ac:spMk id="3" creationId="{AA1314C5-6AF5-4CD7-9463-CB584197DDD7}"/>
          </ac:spMkLst>
        </pc:spChg>
        <pc:spChg chg="add del mod">
          <ac:chgData name="Wang, Nachuan" userId="c0b44ea5-818f-4fe4-a488-96d5914ab913" providerId="ADAL" clId="{C405EF25-B16F-463C-B340-FDB0CD5EE65B}" dt="2022-12-01T02:51:33.203" v="982" actId="478"/>
          <ac:spMkLst>
            <pc:docMk/>
            <pc:sldMk cId="1059648166" sldId="272"/>
            <ac:spMk id="9" creationId="{6A2088BA-847F-4C33-14CF-95FC85D8B6B8}"/>
          </ac:spMkLst>
        </pc:spChg>
        <pc:spChg chg="add mod">
          <ac:chgData name="Wang, Nachuan" userId="c0b44ea5-818f-4fe4-a488-96d5914ab913" providerId="ADAL" clId="{C405EF25-B16F-463C-B340-FDB0CD5EE65B}" dt="2022-12-01T05:03:32.914" v="3298" actId="20577"/>
          <ac:spMkLst>
            <pc:docMk/>
            <pc:sldMk cId="1059648166" sldId="272"/>
            <ac:spMk id="10" creationId="{AEC6BE2C-D211-480F-2195-34B0C1C286F4}"/>
          </ac:spMkLst>
        </pc:spChg>
        <pc:picChg chg="add mod">
          <ac:chgData name="Wang, Nachuan" userId="c0b44ea5-818f-4fe4-a488-96d5914ab913" providerId="ADAL" clId="{C405EF25-B16F-463C-B340-FDB0CD5EE65B}" dt="2022-12-01T02:50:20.061" v="978" actId="1076"/>
          <ac:picMkLst>
            <pc:docMk/>
            <pc:sldMk cId="1059648166" sldId="272"/>
            <ac:picMk id="6" creationId="{6CECA816-7F27-C7C4-E88B-74309B0306F9}"/>
          </ac:picMkLst>
        </pc:picChg>
      </pc:sldChg>
      <pc:sldChg chg="addSp modSp add mod">
        <pc:chgData name="Wang, Nachuan" userId="c0b44ea5-818f-4fe4-a488-96d5914ab913" providerId="ADAL" clId="{C405EF25-B16F-463C-B340-FDB0CD5EE65B}" dt="2022-12-01T05:30:18.836" v="3480" actId="14100"/>
        <pc:sldMkLst>
          <pc:docMk/>
          <pc:sldMk cId="3542417388" sldId="273"/>
        </pc:sldMkLst>
        <pc:spChg chg="mod">
          <ac:chgData name="Wang, Nachuan" userId="c0b44ea5-818f-4fe4-a488-96d5914ab913" providerId="ADAL" clId="{C405EF25-B16F-463C-B340-FDB0CD5EE65B}" dt="2022-12-01T03:19:34.890" v="2078" actId="20577"/>
          <ac:spMkLst>
            <pc:docMk/>
            <pc:sldMk cId="3542417388" sldId="273"/>
            <ac:spMk id="2" creationId="{354CA65D-D8B5-421D-9800-FD8959E9534C}"/>
          </ac:spMkLst>
        </pc:spChg>
        <pc:spChg chg="mod">
          <ac:chgData name="Wang, Nachuan" userId="c0b44ea5-818f-4fe4-a488-96d5914ab913" providerId="ADAL" clId="{C405EF25-B16F-463C-B340-FDB0CD5EE65B}" dt="2022-12-01T05:30:18.836" v="3480" actId="14100"/>
          <ac:spMkLst>
            <pc:docMk/>
            <pc:sldMk cId="3542417388" sldId="273"/>
            <ac:spMk id="3" creationId="{AA1314C5-6AF5-4CD7-9463-CB584197DDD7}"/>
          </ac:spMkLst>
        </pc:spChg>
        <pc:picChg chg="add mod">
          <ac:chgData name="Wang, Nachuan" userId="c0b44ea5-818f-4fe4-a488-96d5914ab913" providerId="ADAL" clId="{C405EF25-B16F-463C-B340-FDB0CD5EE65B}" dt="2022-12-01T03:20:00.931" v="2085" actId="1076"/>
          <ac:picMkLst>
            <pc:docMk/>
            <pc:sldMk cId="3542417388" sldId="273"/>
            <ac:picMk id="6" creationId="{F95CCEFE-3D2B-0EF2-DB7C-6716B7605202}"/>
          </ac:picMkLst>
        </pc:picChg>
      </pc:sldChg>
      <pc:sldChg chg="addSp delSp modSp add mod">
        <pc:chgData name="Wang, Nachuan" userId="c0b44ea5-818f-4fe4-a488-96d5914ab913" providerId="ADAL" clId="{C405EF25-B16F-463C-B340-FDB0CD5EE65B}" dt="2022-12-01T05:17:21.237" v="3368" actId="1076"/>
        <pc:sldMkLst>
          <pc:docMk/>
          <pc:sldMk cId="3337889453" sldId="274"/>
        </pc:sldMkLst>
        <pc:spChg chg="mod">
          <ac:chgData name="Wang, Nachuan" userId="c0b44ea5-818f-4fe4-a488-96d5914ab913" providerId="ADAL" clId="{C405EF25-B16F-463C-B340-FDB0CD5EE65B}" dt="2022-12-01T04:19:18.776" v="3016" actId="255"/>
          <ac:spMkLst>
            <pc:docMk/>
            <pc:sldMk cId="3337889453" sldId="274"/>
            <ac:spMk id="2" creationId="{354CA65D-D8B5-421D-9800-FD8959E9534C}"/>
          </ac:spMkLst>
        </pc:spChg>
        <pc:spChg chg="del mod">
          <ac:chgData name="Wang, Nachuan" userId="c0b44ea5-818f-4fe4-a488-96d5914ab913" providerId="ADAL" clId="{C405EF25-B16F-463C-B340-FDB0CD5EE65B}" dt="2022-12-01T05:15:28.636" v="3301" actId="478"/>
          <ac:spMkLst>
            <pc:docMk/>
            <pc:sldMk cId="3337889453" sldId="274"/>
            <ac:spMk id="3" creationId="{AA1314C5-6AF5-4CD7-9463-CB584197DDD7}"/>
          </ac:spMkLst>
        </pc:spChg>
        <pc:spChg chg="add del mod">
          <ac:chgData name="Wang, Nachuan" userId="c0b44ea5-818f-4fe4-a488-96d5914ab913" providerId="ADAL" clId="{C405EF25-B16F-463C-B340-FDB0CD5EE65B}" dt="2022-12-01T05:15:30.337" v="3302" actId="478"/>
          <ac:spMkLst>
            <pc:docMk/>
            <pc:sldMk cId="3337889453" sldId="274"/>
            <ac:spMk id="8" creationId="{390D7826-2E13-1F26-D022-8C04C4CE4BED}"/>
          </ac:spMkLst>
        </pc:spChg>
        <pc:spChg chg="add del mod">
          <ac:chgData name="Wang, Nachuan" userId="c0b44ea5-818f-4fe4-a488-96d5914ab913" providerId="ADAL" clId="{C405EF25-B16F-463C-B340-FDB0CD5EE65B}" dt="2022-12-01T05:16:15.800" v="3315"/>
          <ac:spMkLst>
            <pc:docMk/>
            <pc:sldMk cId="3337889453" sldId="274"/>
            <ac:spMk id="11" creationId="{536E92A5-C5A6-77BF-3795-C072DE3523D8}"/>
          </ac:spMkLst>
        </pc:spChg>
        <pc:spChg chg="add del mod">
          <ac:chgData name="Wang, Nachuan" userId="c0b44ea5-818f-4fe4-a488-96d5914ab913" providerId="ADAL" clId="{C405EF25-B16F-463C-B340-FDB0CD5EE65B}" dt="2022-12-01T05:16:37.303" v="3323" actId="478"/>
          <ac:spMkLst>
            <pc:docMk/>
            <pc:sldMk cId="3337889453" sldId="274"/>
            <ac:spMk id="12" creationId="{C283B3E1-A193-623C-5F53-21620EBFFA89}"/>
          </ac:spMkLst>
        </pc:spChg>
        <pc:spChg chg="add mod">
          <ac:chgData name="Wang, Nachuan" userId="c0b44ea5-818f-4fe4-a488-96d5914ab913" providerId="ADAL" clId="{C405EF25-B16F-463C-B340-FDB0CD5EE65B}" dt="2022-12-01T05:17:13.585" v="3366" actId="20577"/>
          <ac:spMkLst>
            <pc:docMk/>
            <pc:sldMk cId="3337889453" sldId="274"/>
            <ac:spMk id="13" creationId="{6AA01B13-769E-B63E-9CE0-A169A3A9EA2D}"/>
          </ac:spMkLst>
        </pc:spChg>
        <pc:picChg chg="del">
          <ac:chgData name="Wang, Nachuan" userId="c0b44ea5-818f-4fe4-a488-96d5914ab913" providerId="ADAL" clId="{C405EF25-B16F-463C-B340-FDB0CD5EE65B}" dt="2022-12-01T04:19:23.292" v="3017" actId="478"/>
          <ac:picMkLst>
            <pc:docMk/>
            <pc:sldMk cId="3337889453" sldId="274"/>
            <ac:picMk id="6" creationId="{F95CCEFE-3D2B-0EF2-DB7C-6716B7605202}"/>
          </ac:picMkLst>
        </pc:picChg>
        <pc:picChg chg="add mod">
          <ac:chgData name="Wang, Nachuan" userId="c0b44ea5-818f-4fe4-a488-96d5914ab913" providerId="ADAL" clId="{C405EF25-B16F-463C-B340-FDB0CD5EE65B}" dt="2022-12-01T05:17:21.237" v="3368" actId="1076"/>
          <ac:picMkLst>
            <pc:docMk/>
            <pc:sldMk cId="3337889453" sldId="274"/>
            <ac:picMk id="9" creationId="{E2691A63-C4FA-FCEF-0729-82BE3E7D7052}"/>
          </ac:picMkLst>
        </pc:picChg>
        <pc:picChg chg="add mod">
          <ac:chgData name="Wang, Nachuan" userId="c0b44ea5-818f-4fe4-a488-96d5914ab913" providerId="ADAL" clId="{C405EF25-B16F-463C-B340-FDB0CD5EE65B}" dt="2022-12-01T05:15:54.442" v="3311" actId="1076"/>
          <ac:picMkLst>
            <pc:docMk/>
            <pc:sldMk cId="3337889453" sldId="274"/>
            <ac:picMk id="10" creationId="{69A2F87F-FA3B-AAE4-5B98-9BBF34E43816}"/>
          </ac:picMkLst>
        </pc:picChg>
      </pc:sldChg>
      <pc:sldChg chg="delSp add del mod">
        <pc:chgData name="Wang, Nachuan" userId="c0b44ea5-818f-4fe4-a488-96d5914ab913" providerId="ADAL" clId="{C405EF25-B16F-463C-B340-FDB0CD5EE65B}" dt="2022-12-01T05:16:17.455" v="3316" actId="47"/>
        <pc:sldMkLst>
          <pc:docMk/>
          <pc:sldMk cId="1282495005" sldId="275"/>
        </pc:sldMkLst>
        <pc:picChg chg="del">
          <ac:chgData name="Wang, Nachuan" userId="c0b44ea5-818f-4fe4-a488-96d5914ab913" providerId="ADAL" clId="{C405EF25-B16F-463C-B340-FDB0CD5EE65B}" dt="2022-12-01T05:15:25.066" v="3300" actId="21"/>
          <ac:picMkLst>
            <pc:docMk/>
            <pc:sldMk cId="1282495005" sldId="275"/>
            <ac:picMk id="6" creationId="{162700DB-E000-1D0A-F991-3FA46A81E121}"/>
          </ac:picMkLst>
        </pc:picChg>
        <pc:picChg chg="del">
          <ac:chgData name="Wang, Nachuan" userId="c0b44ea5-818f-4fe4-a488-96d5914ab913" providerId="ADAL" clId="{C405EF25-B16F-463C-B340-FDB0CD5EE65B}" dt="2022-12-01T05:15:33.408" v="3304" actId="21"/>
          <ac:picMkLst>
            <pc:docMk/>
            <pc:sldMk cId="1282495005" sldId="275"/>
            <ac:picMk id="9" creationId="{14B65462-F28C-7099-4546-73814376C20F}"/>
          </ac:picMkLst>
        </pc:picChg>
      </pc:sldChg>
      <pc:sldChg chg="addSp delSp modSp add mod">
        <pc:chgData name="Wang, Nachuan" userId="c0b44ea5-818f-4fe4-a488-96d5914ab913" providerId="ADAL" clId="{C405EF25-B16F-463C-B340-FDB0CD5EE65B}" dt="2022-12-01T05:21:53.437" v="3414" actId="1076"/>
        <pc:sldMkLst>
          <pc:docMk/>
          <pc:sldMk cId="2576951077" sldId="275"/>
        </pc:sldMkLst>
        <pc:spChg chg="mod">
          <ac:chgData name="Wang, Nachuan" userId="c0b44ea5-818f-4fe4-a488-96d5914ab913" providerId="ADAL" clId="{C405EF25-B16F-463C-B340-FDB0CD5EE65B}" dt="2022-12-01T05:20:28.802" v="3386" actId="255"/>
          <ac:spMkLst>
            <pc:docMk/>
            <pc:sldMk cId="2576951077" sldId="275"/>
            <ac:spMk id="2" creationId="{354CA65D-D8B5-421D-9800-FD8959E9534C}"/>
          </ac:spMkLst>
        </pc:spChg>
        <pc:spChg chg="del mod">
          <ac:chgData name="Wang, Nachuan" userId="c0b44ea5-818f-4fe4-a488-96d5914ab913" providerId="ADAL" clId="{C405EF25-B16F-463C-B340-FDB0CD5EE65B}" dt="2022-12-01T05:20:30.684" v="3387" actId="478"/>
          <ac:spMkLst>
            <pc:docMk/>
            <pc:sldMk cId="2576951077" sldId="275"/>
            <ac:spMk id="3" creationId="{AA1314C5-6AF5-4CD7-9463-CB584197DDD7}"/>
          </ac:spMkLst>
        </pc:spChg>
        <pc:spChg chg="add mod">
          <ac:chgData name="Wang, Nachuan" userId="c0b44ea5-818f-4fe4-a488-96d5914ab913" providerId="ADAL" clId="{C405EF25-B16F-463C-B340-FDB0CD5EE65B}" dt="2022-12-01T05:21:22.706" v="3402" actId="20577"/>
          <ac:spMkLst>
            <pc:docMk/>
            <pc:sldMk cId="2576951077" sldId="275"/>
            <ac:spMk id="5" creationId="{BF84898C-E86D-91CC-60A1-F050B23AB60E}"/>
          </ac:spMkLst>
        </pc:spChg>
        <pc:picChg chg="add mod">
          <ac:chgData name="Wang, Nachuan" userId="c0b44ea5-818f-4fe4-a488-96d5914ab913" providerId="ADAL" clId="{C405EF25-B16F-463C-B340-FDB0CD5EE65B}" dt="2022-12-01T05:21:53.437" v="3414" actId="1076"/>
          <ac:picMkLst>
            <pc:docMk/>
            <pc:sldMk cId="2576951077" sldId="275"/>
            <ac:picMk id="6" creationId="{0A91C4F4-8E35-0812-DE43-B7F0AA2F2BB8}"/>
          </ac:picMkLst>
        </pc:picChg>
      </pc:sldChg>
      <pc:sldChg chg="addSp modSp add mod ord">
        <pc:chgData name="Wang, Nachuan" userId="c0b44ea5-818f-4fe4-a488-96d5914ab913" providerId="ADAL" clId="{C405EF25-B16F-463C-B340-FDB0CD5EE65B}" dt="2022-12-01T05:20:58.956" v="3392"/>
        <pc:sldMkLst>
          <pc:docMk/>
          <pc:sldMk cId="3618156896" sldId="276"/>
        </pc:sldMkLst>
        <pc:picChg chg="add mod">
          <ac:chgData name="Wang, Nachuan" userId="c0b44ea5-818f-4fe4-a488-96d5914ab913" providerId="ADAL" clId="{C405EF25-B16F-463C-B340-FDB0CD5EE65B}" dt="2022-12-01T05:20:55.425" v="3390" actId="1076"/>
          <ac:picMkLst>
            <pc:docMk/>
            <pc:sldMk cId="3618156896" sldId="276"/>
            <ac:picMk id="3" creationId="{0ADB301A-E64A-0745-E21D-8DB2EBDEB6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0B22-8A8C-4DD8-930A-98069062B15E}" type="datetimeFigureOut">
              <a:rPr lang="zh-CN" altLang="en-US" smtClean="0"/>
              <a:t>2023/4/30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B54F0-D75A-417F-8063-5392551138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60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Talk about how we can utilize artificial general intelligence to assist out study and academic research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B54F0-D75A-417F-8063-53925511382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477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B54F0-D75A-417F-8063-53925511382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42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B54F0-D75A-417F-8063-53925511382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627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B54F0-D75A-417F-8063-53925511382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07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B54F0-D75A-417F-8063-53925511382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239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B54F0-D75A-417F-8063-53925511382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B54F0-D75A-417F-8063-53925511382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8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B54F0-D75A-417F-8063-53925511382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431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B54F0-D75A-417F-8063-53925511382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18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B54F0-D75A-417F-8063-53925511382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474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zh-CN" sz="1800" kern="10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Histogram size should equal to # neighbors, since worst case each neighbor has its own label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B54F0-D75A-417F-8063-53925511382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38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n-US" altLang="zh-CN" sz="1800" kern="10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B54F0-D75A-417F-8063-53925511382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53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4168" y="949325"/>
            <a:ext cx="8623663" cy="2387600"/>
          </a:xfrm>
        </p:spPr>
        <p:txBody>
          <a:bodyPr anchor="b">
            <a:normAutofit/>
          </a:bodyPr>
          <a:lstStyle>
            <a:lvl1pPr algn="ctr">
              <a:defRPr sz="6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4168" y="3429000"/>
            <a:ext cx="8623663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28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61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553" y="1205311"/>
            <a:ext cx="8251553" cy="285273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553" y="4085036"/>
            <a:ext cx="8251553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1C3C6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9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4943" y="1873975"/>
            <a:ext cx="420624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0926" y="1873975"/>
            <a:ext cx="429768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6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941" y="2439761"/>
            <a:ext cx="438912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629" y="1615849"/>
            <a:ext cx="411697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629" y="2439761"/>
            <a:ext cx="411697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92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0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21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594" y="465138"/>
            <a:ext cx="5371011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3" y="2065338"/>
            <a:ext cx="309998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6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18899" y="483326"/>
            <a:ext cx="5809707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4944" y="2083526"/>
            <a:ext cx="267788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D79ED-3FA7-4EF8-964B-EB8BCFAB02F8}" type="datetimeFigureOut">
              <a:rPr lang="en-US" smtClean="0"/>
              <a:t>4/30/2023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12CB2-7F2C-47B9-AE70-22A94B49F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1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7312" y="417376"/>
            <a:ext cx="86236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7312" y="1841862"/>
            <a:ext cx="8623663" cy="416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9823" y="6187720"/>
            <a:ext cx="15194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C3C63"/>
                </a:solidFill>
                <a:latin typeface="Calibri" panose="020F0502020204030204" pitchFamily="34" charset="0"/>
              </a:defRPr>
            </a:lvl1pPr>
          </a:lstStyle>
          <a:p>
            <a:fld id="{276D79ED-3FA7-4EF8-964B-EB8BCFAB02F8}" type="datetimeFigureOut">
              <a:rPr lang="en-US" smtClean="0"/>
              <a:pPr/>
              <a:t>4/30/2023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9577" y="6187720"/>
            <a:ext cx="3275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C3C63"/>
                </a:solidFill>
                <a:latin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65371" y="6187721"/>
            <a:ext cx="19039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C3C63"/>
                </a:solidFill>
                <a:latin typeface="Calibri" panose="020F0502020204030204" pitchFamily="34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610475" y="4914981"/>
            <a:ext cx="896556" cy="324395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 rot="16200000">
            <a:off x="-2113768" y="2546065"/>
            <a:ext cx="388867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bs-Latn-BA" sz="1200">
                <a:solidFill>
                  <a:schemeClr val="bg1">
                    <a:lumMod val="65000"/>
                  </a:schemeClr>
                </a:solidFill>
              </a:rPr>
              <a:t>Find</a:t>
            </a:r>
            <a:r>
              <a:rPr lang="bs-Latn-BA" sz="1200" baseline="0">
                <a:solidFill>
                  <a:schemeClr val="bg1">
                    <a:lumMod val="65000"/>
                  </a:schemeClr>
                </a:solidFill>
              </a:rPr>
              <a:t> m</a:t>
            </a:r>
            <a:r>
              <a:rPr lang="bs-Latn-BA" sz="1200">
                <a:solidFill>
                  <a:schemeClr val="bg1">
                    <a:lumMod val="65000"/>
                  </a:schemeClr>
                </a:solidFill>
              </a:rPr>
              <a:t>ore PowerPoint templates</a:t>
            </a:r>
            <a:r>
              <a:rPr lang="bs-Latn-BA" sz="1200" baseline="0">
                <a:solidFill>
                  <a:schemeClr val="bg1">
                    <a:lumMod val="65000"/>
                  </a:schemeClr>
                </a:solidFill>
              </a:rPr>
              <a:t> on </a:t>
            </a:r>
            <a:r>
              <a:rPr lang="bs-Latn-BA" sz="1200" b="1" baseline="0">
                <a:solidFill>
                  <a:schemeClr val="bg1">
                    <a:lumMod val="65000"/>
                  </a:schemeClr>
                </a:solidFill>
              </a:rPr>
              <a:t>prezentr.com</a:t>
            </a:r>
            <a:r>
              <a:rPr lang="bs-Latn-BA" sz="1200" baseline="0">
                <a:solidFill>
                  <a:schemeClr val="bg1">
                    <a:lumMod val="65000"/>
                  </a:schemeClr>
                </a:solidFill>
              </a:rPr>
              <a:t>!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818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E94A27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C3C63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C3C63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C3C63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C3C63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C3C63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3DD3EB-303E-4BA5-8884-3353D3BEE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215" y="717550"/>
            <a:ext cx="11199568" cy="2387600"/>
          </a:xfrm>
        </p:spPr>
        <p:txBody>
          <a:bodyPr>
            <a:norm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GPU Acceleration of </a:t>
            </a:r>
            <a:b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Community Detection using Label Propagation (CDLP) Algorithm</a:t>
            </a:r>
            <a:endParaRPr lang="zh-CN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00E5FB-A85C-4FA1-96AA-2DEDAC06BE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167" y="3618843"/>
            <a:ext cx="8623663" cy="1655762"/>
          </a:xfrm>
        </p:spPr>
        <p:txBody>
          <a:bodyPr>
            <a:norm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Nachuan Wang, 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Xiwei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Wang, 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Zhongbo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Zhu, </a:t>
            </a:r>
            <a:r>
              <a:rPr lang="en-US" altLang="zh-CN" err="1">
                <a:latin typeface="Times New Roman" panose="02020603050405020304" pitchFamily="18" charset="0"/>
                <a:cs typeface="Times New Roman" panose="02020603050405020304" pitchFamily="18" charset="0"/>
              </a:rPr>
              <a:t>Zheyuan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433239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3740"/>
    </mc:Choice>
    <mc:Fallback>
      <p:transition spd="slow" advTm="1374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A65D-D8B5-421D-9800-FD8959E9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18" y="340397"/>
            <a:ext cx="9072918" cy="719091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Times New Roman"/>
                <a:ea typeface="方正姚体"/>
                <a:cs typeface="Times New Roman"/>
              </a:rPr>
              <a:t>Evaluation</a:t>
            </a:r>
            <a:endParaRPr lang="en-US" altLang="zh-CN" sz="3600">
              <a:latin typeface="Times New Roman" panose="02020603050405020304" pitchFamily="18" charset="0"/>
              <a:ea typeface="方正姚体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314C5-6AF5-4CD7-9463-CB584197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518" y="1267848"/>
            <a:ext cx="4313905" cy="4322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000" b="1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Dataset datagen-7_5-fb:</a:t>
            </a:r>
            <a:endParaRPr 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Num vertices: 633432</a:t>
            </a: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华文新魏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Num edges: 34185747</a:t>
            </a: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华文新魏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Directed: false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Default Iteration: 10</a:t>
            </a: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华文新魏"/>
              <a:cs typeface="Times New Roman" panose="02020603050405020304" pitchFamily="18" charset="0"/>
            </a:endParaRPr>
          </a:p>
          <a:p>
            <a:r>
              <a:rPr lang="en-US" altLang="zh-CN" sz="2000" b="1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Performance: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Before GPU: 20s~21s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Baseline without Hashing: 7s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With Hashing: 600ms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Hashing itself bring nearly 12x performance increase </a:t>
            </a:r>
          </a:p>
          <a:p>
            <a:endParaRPr lang="en-US" altLang="zh-CN" sz="2000">
              <a:solidFill>
                <a:srgbClr val="002060"/>
              </a:solidFill>
              <a:latin typeface="Times New Roman"/>
              <a:ea typeface="华文新魏"/>
              <a:cs typeface="Times New Roman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9CE8D060-6194-B49B-2776-41356D8F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265" y="398709"/>
            <a:ext cx="5357446" cy="513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9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A65D-D8B5-421D-9800-FD8959E9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18" y="340397"/>
            <a:ext cx="9072918" cy="719091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Times New Roman"/>
                <a:ea typeface="方正姚体"/>
                <a:cs typeface="Times New Roman"/>
              </a:rPr>
              <a:t>Challenges &amp; Future Work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314C5-6AF5-4CD7-9463-CB584197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518" y="1267848"/>
            <a:ext cx="10588741" cy="432230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 sz="2000" b="1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Challenges:</a:t>
            </a:r>
            <a:endParaRPr lang="en-US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Having multiple threads doing histogram introduce atomic operations, even with shared memory, the performance drop is significant </a:t>
            </a: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华文新魏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Shared memory can be used up very quickly, then we overflow to global memory</a:t>
            </a:r>
          </a:p>
          <a:p>
            <a:pPr marL="342900" indent="-342900"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Profiling tools are hard to use together with the LDBC benchmark framework (written in java, execute benchmark by opening subprocesses)</a:t>
            </a:r>
          </a:p>
          <a:p>
            <a:pPr marL="342900" indent="-342900"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Parameters for dynamic kernels with hashing are hard to tune</a:t>
            </a:r>
          </a:p>
          <a:p>
            <a:r>
              <a:rPr lang="en-US" altLang="zh-CN" sz="2000" b="1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Future Work:</a:t>
            </a:r>
          </a:p>
          <a:p>
            <a:pPr marL="342900" indent="-342900"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Think about better lock-free design</a:t>
            </a:r>
          </a:p>
          <a:p>
            <a:pPr marL="342900" indent="-342900"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Need more fine-grained profiling</a:t>
            </a:r>
          </a:p>
          <a:p>
            <a:pPr marL="342900" indent="-342900"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Need to understand how to avoid shared memory overflow</a:t>
            </a:r>
          </a:p>
          <a:p>
            <a:pPr marL="342900" indent="-342900">
              <a:buChar char="•"/>
            </a:pPr>
            <a:endParaRPr lang="en-US" altLang="zh-CN" sz="2000">
              <a:solidFill>
                <a:srgbClr val="002060"/>
              </a:solidFill>
              <a:latin typeface="Times New Roman"/>
              <a:ea typeface="华文新魏"/>
              <a:cs typeface="Times New Roman"/>
            </a:endParaRPr>
          </a:p>
          <a:p>
            <a:pPr marL="342900" indent="-342900">
              <a:buChar char="•"/>
            </a:pPr>
            <a:endParaRPr lang="en-US" altLang="zh-CN" sz="2000">
              <a:solidFill>
                <a:srgbClr val="002060"/>
              </a:solidFill>
              <a:latin typeface="Times New Roman"/>
              <a:ea typeface="华文新魏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75696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5E593-486D-4D29-86F2-8EB82F10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43" y="1468073"/>
            <a:ext cx="5729514" cy="2541863"/>
          </a:xfrm>
        </p:spPr>
        <p:txBody>
          <a:bodyPr>
            <a:normAutofit/>
          </a:bodyPr>
          <a:lstStyle/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3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55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A65D-D8B5-421D-9800-FD8959E9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18" y="340397"/>
            <a:ext cx="9072918" cy="719091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CDLP Algorithm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314C5-6AF5-4CD7-9463-CB584197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518" y="1267848"/>
            <a:ext cx="10588741" cy="43223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node in a graph is initially assigned a random label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 label propagate across node until convergence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find tightly connected communities in graph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F2B38E-81D9-A3C7-0402-B5E433158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888" y="2769302"/>
            <a:ext cx="5732693" cy="2820849"/>
          </a:xfrm>
          <a:prstGeom prst="rect">
            <a:avLst/>
          </a:prstGeom>
        </p:spPr>
      </p:pic>
      <p:pic>
        <p:nvPicPr>
          <p:cNvPr id="9" name="图片 8" descr="手表的卡通人物&#10;&#10;中度可信度描述已自动生成">
            <a:extLst>
              <a:ext uri="{FF2B5EF4-FFF2-40B4-BE49-F238E27FC236}">
                <a16:creationId xmlns:a16="http://schemas.microsoft.com/office/drawing/2014/main" id="{EBB3E99D-A4E6-8660-0761-CA4DB86E71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96" y="3064376"/>
            <a:ext cx="5294370" cy="22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A65D-D8B5-421D-9800-FD8959E9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18" y="340397"/>
            <a:ext cx="9072918" cy="719091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Times New Roman"/>
                <a:ea typeface="方正姚体"/>
                <a:cs typeface="Times New Roman"/>
              </a:rPr>
              <a:t>CDLP Pseudo Code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314C5-6AF5-4CD7-9463-CB584197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518" y="1267848"/>
            <a:ext cx="10588741" cy="4322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Each node does a histogram over its neighbors</a:t>
            </a: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华文新魏"/>
              <a:cs typeface="Times New Roman" panose="02020603050405020304" pitchFamily="18" charset="0"/>
            </a:endParaRPr>
          </a:p>
        </p:txBody>
      </p:sp>
      <p:pic>
        <p:nvPicPr>
          <p:cNvPr id="4" name="Picture 5" descr="Text&#10;&#10;Description automatically generated">
            <a:extLst>
              <a:ext uri="{FF2B5EF4-FFF2-40B4-BE49-F238E27FC236}">
                <a16:creationId xmlns:a16="http://schemas.microsoft.com/office/drawing/2014/main" id="{13C897B5-1B0D-5117-CDF0-15EFD4C1C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674" y="1711728"/>
            <a:ext cx="7373814" cy="413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8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A65D-D8B5-421D-9800-FD8959E9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18" y="340397"/>
            <a:ext cx="9072918" cy="719091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Times New Roman"/>
                <a:ea typeface="方正姚体"/>
                <a:cs typeface="Times New Roman"/>
              </a:rPr>
              <a:t>Workflow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314C5-6AF5-4CD7-9463-CB584197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518" y="1267848"/>
            <a:ext cx="3062526" cy="4322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Deep integration with LDBC Competition's test framework.</a:t>
            </a: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华文新魏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Built Docker image for local PCs and rai server.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Benefits: standard format of input, output and data structure.</a:t>
            </a: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华文新魏"/>
              <a:cs typeface="Times New Roman" panose="02020603050405020304" pitchFamily="18" charset="0"/>
            </a:endParaRPr>
          </a:p>
        </p:txBody>
      </p:sp>
      <p:pic>
        <p:nvPicPr>
          <p:cNvPr id="6" name="图片 9" descr="图示&#10;&#10;描述已自动生成">
            <a:extLst>
              <a:ext uri="{FF2B5EF4-FFF2-40B4-BE49-F238E27FC236}">
                <a16:creationId xmlns:a16="http://schemas.microsoft.com/office/drawing/2014/main" id="{4FF5E840-61BC-6D95-AEC4-3CD9E78FF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613" y="1267848"/>
            <a:ext cx="7491323" cy="43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29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A65D-D8B5-421D-9800-FD8959E9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18" y="340397"/>
            <a:ext cx="9072918" cy="719091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Baseline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314C5-6AF5-4CD7-9463-CB584197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518" y="1267848"/>
            <a:ext cx="10588741" cy="4322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thread work on one node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labels’ frequencies using a histogram, looking for maximum number meanwhile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size determined by number of neighbors</a:t>
            </a:r>
          </a:p>
          <a:p>
            <a:pPr marL="800100" lvl="1" indent="-342900">
              <a:buChar char="•"/>
            </a:pPr>
            <a:r>
              <a:rPr lang="en-US" altLang="zh-CN" sz="16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Parallel over source nodes, and sequentially build histogram in one thread</a:t>
            </a:r>
            <a:endParaRPr lang="en-US" altLang="zh-CN" sz="1600">
              <a:solidFill>
                <a:srgbClr val="002060"/>
              </a:solidFill>
              <a:latin typeface="Times New Roman" panose="02020603050405020304" pitchFamily="18" charset="0"/>
              <a:ea typeface="华文新魏"/>
              <a:cs typeface="Times New Roman" panose="02020603050405020304" pitchFamily="18" charset="0"/>
            </a:endParaRPr>
          </a:p>
          <a:p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 descr="图片包含 照片, 游戏机, 小, 船&#10;&#10;描述已自动生成">
            <a:extLst>
              <a:ext uri="{FF2B5EF4-FFF2-40B4-BE49-F238E27FC236}">
                <a16:creationId xmlns:a16="http://schemas.microsoft.com/office/drawing/2014/main" id="{945F3045-3009-7484-B23B-95DB36AFE0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861" y="2608243"/>
            <a:ext cx="6814625" cy="322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324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A65D-D8B5-421D-9800-FD8959E9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18" y="340397"/>
            <a:ext cx="9072918" cy="719091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Times New Roman"/>
                <a:ea typeface="方正姚体"/>
                <a:cs typeface="Times New Roman"/>
              </a:rPr>
              <a:t>Our Innovation In Baseline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314C5-6AF5-4CD7-9463-CB584197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518" y="1267848"/>
            <a:ext cx="10588741" cy="4322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华文新魏"/>
              <a:cs typeface="Times New Roman" panose="02020603050405020304" pitchFamily="18" charset="0"/>
            </a:endParaRPr>
          </a:p>
          <a:p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占位符 2">
            <a:extLst>
              <a:ext uri="{FF2B5EF4-FFF2-40B4-BE49-F238E27FC236}">
                <a16:creationId xmlns:a16="http://schemas.microsoft.com/office/drawing/2014/main" id="{436FFCB9-E599-4AB3-028E-038EFF484D8B}"/>
              </a:ext>
            </a:extLst>
          </p:cNvPr>
          <p:cNvSpPr txBox="1">
            <a:spLocks/>
          </p:cNvSpPr>
          <p:nvPr/>
        </p:nvSpPr>
        <p:spPr>
          <a:xfrm>
            <a:off x="952918" y="1420248"/>
            <a:ext cx="10588741" cy="432230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1C3C63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Doing histogram in CDLP is non-trivial, need to use hashing in CUDA!</a:t>
            </a:r>
          </a:p>
          <a:p>
            <a:pPr marL="342900" indent="-342900"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The label's value range can be very sparse, like 3, 10, 10000, 20000</a:t>
            </a: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Innovation: </a:t>
            </a:r>
            <a:r>
              <a:rPr lang="en-US" altLang="zh-CN" sz="2000" b="1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lock free linear hash table</a:t>
            </a: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 can be used to accumulate label frequencies.</a:t>
            </a:r>
          </a:p>
          <a:p>
            <a:pPr marL="342900" indent="-342900"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Lock free: each source node has its own dedicated memory region specified by row pointer</a:t>
            </a:r>
          </a:p>
          <a:p>
            <a:pPr marL="342900" indent="-342900"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Linear hash table: use linear probing to resolve hash conflicts, allocate 2x hash table slots for less collision</a:t>
            </a: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Char char="•"/>
            </a:pP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Char char="•"/>
            </a:pPr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>
              <a:solidFill>
                <a:srgbClr val="00206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B7D18D0-3291-5E0A-4A19-24AA30897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890" y="3804247"/>
            <a:ext cx="2743200" cy="1644361"/>
          </a:xfrm>
          <a:prstGeom prst="rect">
            <a:avLst/>
          </a:prstGeom>
        </p:spPr>
      </p:pic>
      <p:pic>
        <p:nvPicPr>
          <p:cNvPr id="8" name="Picture 8" descr="A picture containing text, crossword puzzle&#10;&#10;Description automatically generated">
            <a:extLst>
              <a:ext uri="{FF2B5EF4-FFF2-40B4-BE49-F238E27FC236}">
                <a16:creationId xmlns:a16="http://schemas.microsoft.com/office/drawing/2014/main" id="{2A8E9FB6-5446-AEDA-A6CF-4C1A86E10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604" y="3430955"/>
            <a:ext cx="1895670" cy="229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3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A65D-D8B5-421D-9800-FD8959E9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18" y="340397"/>
            <a:ext cx="9072918" cy="719091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Dynamic Parallelism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314C5-6AF5-4CD7-9463-CB584197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518" y="1267848"/>
            <a:ext cx="10588741" cy="43223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 launching new kernel based on the number of neighbors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 atomic operations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nearly serialized at convergence</a:t>
            </a:r>
          </a:p>
        </p:txBody>
      </p:sp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5284D08-0EEF-57F1-57EC-94A564493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75" y="2367202"/>
            <a:ext cx="6814625" cy="322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840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A65D-D8B5-421D-9800-FD8959E9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18" y="340397"/>
            <a:ext cx="9072918" cy="719091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Dynamic Parallelism with Hashing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314C5-6AF5-4CD7-9463-CB584197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518" y="1267848"/>
            <a:ext cx="10588741" cy="43223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labels quickly converge to a small set after several iterations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 update small fraction of memory addresses with high frequency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Would be good if we can put them to shared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However, histogram is indexed using label (which is just an integer)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Statistically, labels are uniformly distributed across the histogram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we want to group them to a small piece of shared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So……hashing!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large memory space to small memory space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linear probing to resolve index conflictions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2060"/>
                </a:solidFill>
                <a:latin typeface="Times New Roman"/>
                <a:ea typeface="华文新魏"/>
                <a:cs typeface="Times New Roman"/>
              </a:rPr>
              <a:t>Maintain a utilization value of shared memory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small fraction of counters overflow to global memory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C5665A6E-288F-E415-FECB-B79168669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620" y="3333458"/>
            <a:ext cx="4751670" cy="225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2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CA65D-D8B5-421D-9800-FD8959E95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18" y="340397"/>
            <a:ext cx="9072918" cy="719091"/>
          </a:xfrm>
        </p:spPr>
        <p:txBody>
          <a:bodyPr>
            <a:normAutofit/>
          </a:bodyPr>
          <a:lstStyle/>
          <a:p>
            <a:r>
              <a:rPr lang="en-US" altLang="zh-CN" sz="3600">
                <a:latin typeface="Times New Roman" panose="02020603050405020304" pitchFamily="18" charset="0"/>
                <a:cs typeface="Times New Roman" panose="02020603050405020304" pitchFamily="18" charset="0"/>
              </a:rPr>
              <a:t>Dynamic Parallelism with Hashing</a:t>
            </a:r>
            <a:endParaRPr lang="zh-CN" altLang="en-US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314C5-6AF5-4CD7-9463-CB584197D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518" y="1267848"/>
            <a:ext cx="10588741" cy="432230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size proportional to dynamic kernel size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Now most memory write goes to shared memory</a:t>
            </a:r>
          </a:p>
        </p:txBody>
      </p:sp>
      <p:pic>
        <p:nvPicPr>
          <p:cNvPr id="4" name="图片 3" descr="图示, 工程绘图&#10;&#10;描述已自动生成">
            <a:extLst>
              <a:ext uri="{FF2B5EF4-FFF2-40B4-BE49-F238E27FC236}">
                <a16:creationId xmlns:a16="http://schemas.microsoft.com/office/drawing/2014/main" id="{47A7AFC6-52E2-DF6E-77AF-A9F351CF72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575" y="2230636"/>
            <a:ext cx="6814625" cy="33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5513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B59FB254-2C5C-FD49-ABD5-6F48EFC715D9}" vid="{7C9107A7-A02E-3841-9A2F-AC458E6DC82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1_Office 主题​​</vt:lpstr>
      <vt:lpstr>GPU Acceleration of  Community Detection using Label Propagation (CDLP) Algorithm</vt:lpstr>
      <vt:lpstr>CDLP Algorithm</vt:lpstr>
      <vt:lpstr>CDLP Pseudo Code</vt:lpstr>
      <vt:lpstr>Workflow</vt:lpstr>
      <vt:lpstr>Baseline</vt:lpstr>
      <vt:lpstr>Our Innovation In Baseline</vt:lpstr>
      <vt:lpstr>Dynamic Parallelism</vt:lpstr>
      <vt:lpstr>Dynamic Parallelism with Hashing</vt:lpstr>
      <vt:lpstr>Dynamic Parallelism with Hashing</vt:lpstr>
      <vt:lpstr>Evaluation</vt:lpstr>
      <vt:lpstr>Challenges &amp; Future Work</vt:lpstr>
      <vt:lpstr>Thank you! 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Liangyu Zhou</dc:creator>
  <cp:revision>1</cp:revision>
  <dcterms:created xsi:type="dcterms:W3CDTF">2021-12-15T19:58:12Z</dcterms:created>
  <dcterms:modified xsi:type="dcterms:W3CDTF">2023-05-01T06:30:32Z</dcterms:modified>
</cp:coreProperties>
</file>