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_rels/data4.xml.rels" ContentType="application/vnd.openxmlformats-package.relationships+xml"/>
  <Override PartName="/ppt/diagrams/_rels/drawing4.xml.rels" ContentType="application/vnd.openxmlformats-package.relationships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quickStyle6.xml" ContentType="application/vnd.openxmlformats-officedocument.drawingml.diagramStyle+xml"/>
  <Override PartName="/ppt/diagrams/quickStyle3.xml" ContentType="application/vnd.openxmlformats-officedocument.drawingml.diagramStyle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colors7.xml" ContentType="application/vnd.openxmlformats-officedocument.drawingml.diagramColor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data1.xml" ContentType="application/vnd.openxmlformats-officedocument.drawingml.diagramData+xml"/>
  <Override PartName="/ppt/diagrams/quickStyle7.xml" ContentType="application/vnd.openxmlformats-officedocument.drawingml.diagramStyle+xml"/>
  <Override PartName="/ppt/diagrams/drawing7.xml" ContentType="application/vnd.ms-office.drawingml.diagramDrawing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3.png" ContentType="image/png"/>
  <Override PartName="/ppt/media/image27.png" ContentType="image/png"/>
  <Override PartName="/ppt/media/image25.png" ContentType="image/png"/>
  <Override PartName="/ppt/media/image24.jpeg" ContentType="image/jpeg"/>
  <Override PartName="/ppt/media/image4.png" ContentType="image/png"/>
  <Override PartName="/ppt/media/OOXDiagramDataRels4_6.svg" ContentType="image/svg"/>
  <Override PartName="/ppt/media/image39.png" ContentType="image/png"/>
  <Override PartName="/ppt/media/image22.jpeg" ContentType="image/jpeg"/>
  <Override PartName="/ppt/media/image9.png" ContentType="image/png"/>
  <Override PartName="/ppt/media/OOXDiagramDataRels4_7.png" ContentType="image/png"/>
  <Override PartName="/ppt/media/image40.png" ContentType="image/png"/>
  <Override PartName="/ppt/media/image26.jpeg" ContentType="image/jpeg"/>
  <Override PartName="/ppt/media/OOXDiagramDataRels4_9.png" ContentType="image/png"/>
  <Override PartName="/ppt/media/image42.png" ContentType="image/png"/>
  <Override PartName="/ppt/media/OOXDiagramDrawingRels4_3.png" ContentType="image/png"/>
  <Override PartName="/ppt/media/image18.jpeg" ContentType="image/jpeg"/>
  <Override PartName="/ppt/media/image15.png" ContentType="image/png"/>
  <Override PartName="/ppt/media/OOXDiagramDrawingRels4_0.png" ContentType="image/png"/>
  <Override PartName="/ppt/media/OOXDiagramDataRels4_8.svg" ContentType="image/svg"/>
  <Override PartName="/ppt/media/image14.jpeg" ContentType="image/jpeg"/>
  <Override PartName="/ppt/media/OOXDiagramDrawingRels4_2.svg" ContentType="image/svg"/>
  <Override PartName="/ppt/media/image43.jpeg" ContentType="image/jpeg"/>
  <Override PartName="/ppt/media/image35.png" ContentType="image/png"/>
  <Override PartName="/ppt/media/image28.jpeg" ContentType="image/jpeg"/>
  <Override PartName="/ppt/media/OOXDiagramDrawingRels4_5.png" ContentType="image/png"/>
  <Override PartName="/ppt/media/OOXDiagramDrawingRels4_1.svg" ContentType="image/svg"/>
  <Override PartName="/ppt/media/image29.png" ContentType="image/png"/>
  <Override PartName="/ppt/media/image31.png" ContentType="image/png"/>
  <Override PartName="/ppt/media/OOXDiagramDrawingRels4_9.png" ContentType="image/png"/>
  <Override PartName="/ppt/media/OOXDiagramDrawingRels4_7.png" ContentType="image/png"/>
  <Override PartName="/ppt/media/OOXDiagramDrawingRels4_4.svg" ContentType="image/svg"/>
  <Override PartName="/ppt/media/image16.jpeg" ContentType="image/jpeg"/>
  <Override PartName="/ppt/media/image8.png" ContentType="image/png"/>
  <Override PartName="/ppt/media/image38.png" ContentType="image/png"/>
  <Override PartName="/ppt/media/image6.png" ContentType="image/png"/>
  <Override PartName="/ppt/media/image36.png" ContentType="image/png"/>
  <Override PartName="/ppt/media/OOXDiagramDrawingRels4_6.svg" ContentType="image/svg"/>
  <Override PartName="/ppt/media/image30.jpeg" ContentType="image/jpeg"/>
  <Override PartName="/ppt/media/OOXDiagramDataRels4_3.png" ContentType="image/png"/>
  <Override PartName="/ppt/media/OOXDiagramDrawingRels4_8.svg" ContentType="image/svg"/>
  <Override PartName="/ppt/media/image41.png" ContentType="image/png"/>
  <Override PartName="/ppt/media/image3.jpeg" ContentType="image/jpeg"/>
  <Override PartName="/ppt/media/OOXDiagramDataRels4_1.svg" ContentType="image/svg"/>
  <Override PartName="/ppt/media/image2.png" ContentType="image/png"/>
  <Override PartName="/ppt/media/OOXDiagramDataRels4_0.png" ContentType="image/png"/>
  <Override PartName="/ppt/media/OOXDiagramDataRels4_2.svg" ContentType="image/svg"/>
  <Override PartName="/ppt/media/image34.jpeg" ContentType="image/jpeg"/>
  <Override PartName="/ppt/media/image37.png" ContentType="image/png"/>
  <Override PartName="/ppt/media/OOXDiagramDataRels4_5.png" ContentType="image/png"/>
  <Override PartName="/ppt/media/OOXDiagramDataRels4_4.svg" ContentType="image/svg"/>
  <Override PartName="/ppt/media/image10.png" ContentType="image/png"/>
  <Override PartName="/ppt/media/image11.png" ContentType="image/png"/>
  <Override PartName="/ppt/media/image12.png" ContentType="image/png"/>
  <Override PartName="/ppt/media/image1.png" ContentType="image/png"/>
  <Override PartName="/ppt/media/image13.png" ContentType="image/png"/>
  <Override PartName="/ppt/media/image5.png" ContentType="image/png"/>
  <Override PartName="/ppt/media/image17.png" ContentType="image/png"/>
  <Override PartName="/ppt/media/image32.jpeg" ContentType="image/jpeg"/>
  <Override PartName="/ppt/media/image7.png" ContentType="image/png"/>
  <Override PartName="/ppt/media/image19.png" ContentType="image/png"/>
  <Override PartName="/ppt/media/image20.jpeg" ContentType="image/jpeg"/>
  <Override PartName="/ppt/media/image21.png" ContentType="image/png"/>
  <Override PartName="/ppt/media/image23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presProps" Target="presProps.xml"/>
</Relationships>
</file>

<file path=ppt/diagrams/_rels/data4.xml.rels><?xml version="1.0" encoding="UTF-8"?>
<Relationships xmlns="http://schemas.openxmlformats.org/package/2006/relationships"><Relationship Id="rId1" Type="http://schemas.openxmlformats.org/officeDocument/2006/relationships/image" Target="../media/OOXDiagramDataRels4_0.png"/><Relationship Id="rId10" Type="http://schemas.openxmlformats.org/officeDocument/2006/relationships/image" Target="../media/OOXDiagramDataRels4_1.svg"/><Relationship Id="rId2" Type="http://schemas.openxmlformats.org/officeDocument/2006/relationships/image" Target="../media/OOXDiagramDataRels4_2.svg"/><Relationship Id="rId3" Type="http://schemas.openxmlformats.org/officeDocument/2006/relationships/image" Target="../media/OOXDiagramDataRels4_3.png"/><Relationship Id="rId4" Type="http://schemas.openxmlformats.org/officeDocument/2006/relationships/image" Target="../media/OOXDiagramDataRels4_4.svg"/><Relationship Id="rId5" Type="http://schemas.openxmlformats.org/officeDocument/2006/relationships/image" Target="../media/OOXDiagramDataRels4_5.png"/><Relationship Id="rId6" Type="http://schemas.openxmlformats.org/officeDocument/2006/relationships/image" Target="../media/OOXDiagramDataRels4_6.svg"/><Relationship Id="rId7" Type="http://schemas.openxmlformats.org/officeDocument/2006/relationships/image" Target="../media/OOXDiagramDataRels4_7.png"/><Relationship Id="rId8" Type="http://schemas.openxmlformats.org/officeDocument/2006/relationships/image" Target="../media/OOXDiagramDataRels4_8.svg"/><Relationship Id="rId9" Type="http://schemas.openxmlformats.org/officeDocument/2006/relationships/image" Target="../media/OOXDiagramDataRels4_9.png"/>
</Relationships>
</file>

<file path=ppt/diagrams/_rels/drawing4.xml.rels><?xml version="1.0" encoding="UTF-8"?>
<Relationships xmlns="http://schemas.openxmlformats.org/package/2006/relationships"><Relationship Id="rId1" Type="http://schemas.openxmlformats.org/officeDocument/2006/relationships/image" Target="../media/OOXDiagramDrawingRels4_0.png"/><Relationship Id="rId10" Type="http://schemas.openxmlformats.org/officeDocument/2006/relationships/image" Target="../media/OOXDiagramDrawingRels4_1.svg"/><Relationship Id="rId2" Type="http://schemas.openxmlformats.org/officeDocument/2006/relationships/image" Target="../media/OOXDiagramDrawingRels4_2.svg"/><Relationship Id="rId3" Type="http://schemas.openxmlformats.org/officeDocument/2006/relationships/image" Target="../media/OOXDiagramDrawingRels4_3.png"/><Relationship Id="rId4" Type="http://schemas.openxmlformats.org/officeDocument/2006/relationships/image" Target="../media/OOXDiagramDrawingRels4_4.svg"/><Relationship Id="rId5" Type="http://schemas.openxmlformats.org/officeDocument/2006/relationships/image" Target="../media/OOXDiagramDrawingRels4_5.png"/><Relationship Id="rId6" Type="http://schemas.openxmlformats.org/officeDocument/2006/relationships/image" Target="../media/OOXDiagramDrawingRels4_6.svg"/><Relationship Id="rId7" Type="http://schemas.openxmlformats.org/officeDocument/2006/relationships/image" Target="../media/OOXDiagramDrawingRels4_7.png"/><Relationship Id="rId8" Type="http://schemas.openxmlformats.org/officeDocument/2006/relationships/image" Target="../media/OOXDiagramDrawingRels4_8.svg"/><Relationship Id="rId9" Type="http://schemas.openxmlformats.org/officeDocument/2006/relationships/image" Target="../media/OOXDiagramDrawingRels4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F5B0C-1353-4C44-857B-B5C8E30A12BD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CF7B3A-9CD9-4A19-B86C-251673E39378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Data structure - Stack</a:t>
          </a:r>
          <a:endParaRPr lang="en-US">
            <a:latin typeface="Times New Roman"/>
            <a:cs typeface="Times New Roman"/>
          </a:endParaRPr>
        </a:p>
      </dgm:t>
    </dgm:pt>
    <dgm:pt modelId="{1F1F577E-FD7C-4C55-9F09-99EAB59A5E52}" type="parTrans" cxnId="{5FE3123F-CAB1-48D6-B259-5E52A88C71D9}">
      <dgm:prSet/>
      <dgm:spPr/>
      <dgm:t>
        <a:bodyPr/>
        <a:lstStyle/>
        <a:p>
          <a:endParaRPr lang="en-US"/>
        </a:p>
      </dgm:t>
    </dgm:pt>
    <dgm:pt modelId="{4BD2A8D4-B65F-4CAD-B5EA-AD6DA7D27F61}" type="sibTrans" cxnId="{5FE3123F-CAB1-48D6-B259-5E52A88C71D9}">
      <dgm:prSet/>
      <dgm:spPr/>
      <dgm:t>
        <a:bodyPr/>
        <a:lstStyle/>
        <a:p>
          <a:endParaRPr lang="en-US"/>
        </a:p>
      </dgm:t>
    </dgm:pt>
    <dgm:pt modelId="{20CF31C3-13A0-497E-A147-DC6E730B57D2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In menu option of stack </a:t>
          </a:r>
          <a:endParaRPr lang="en-US">
            <a:latin typeface="Times New Roman"/>
            <a:cs typeface="Times New Roman"/>
          </a:endParaRPr>
        </a:p>
      </dgm:t>
    </dgm:pt>
    <dgm:pt modelId="{98CD24EA-38E6-4AE6-BA54-9240B7A251B2}" type="parTrans" cxnId="{C61A84BC-CCE5-40C3-B864-C875B48DE37A}">
      <dgm:prSet/>
      <dgm:spPr/>
      <dgm:t>
        <a:bodyPr/>
        <a:lstStyle/>
        <a:p>
          <a:endParaRPr lang="en-US"/>
        </a:p>
      </dgm:t>
    </dgm:pt>
    <dgm:pt modelId="{230292F7-487E-4980-97CE-06D8022E3795}" type="sibTrans" cxnId="{C61A84BC-CCE5-40C3-B864-C875B48DE37A}">
      <dgm:prSet/>
      <dgm:spPr/>
      <dgm:t>
        <a:bodyPr/>
        <a:lstStyle/>
        <a:p>
          <a:endParaRPr lang="en-US"/>
        </a:p>
      </dgm:t>
    </dgm:pt>
    <dgm:pt modelId="{35F17CEF-6CE1-4356-845F-C164F3F87114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1) Passenger</a:t>
          </a:r>
          <a:endParaRPr lang="en-US">
            <a:latin typeface="Times New Roman"/>
            <a:cs typeface="Times New Roman"/>
          </a:endParaRPr>
        </a:p>
      </dgm:t>
    </dgm:pt>
    <dgm:pt modelId="{A197F4E1-33FD-4542-AEE8-26E39DC28290}" type="parTrans" cxnId="{6C32E072-4343-441F-8C19-EDEF509B1570}">
      <dgm:prSet/>
      <dgm:spPr/>
      <dgm:t>
        <a:bodyPr/>
        <a:lstStyle/>
        <a:p>
          <a:endParaRPr lang="en-US"/>
        </a:p>
      </dgm:t>
    </dgm:pt>
    <dgm:pt modelId="{C432F1A7-DB83-4820-91F9-7D335E70D7DA}" type="sibTrans" cxnId="{6C32E072-4343-441F-8C19-EDEF509B1570}">
      <dgm:prSet/>
      <dgm:spPr/>
      <dgm:t>
        <a:bodyPr/>
        <a:lstStyle/>
        <a:p>
          <a:endParaRPr lang="en-US"/>
        </a:p>
      </dgm:t>
    </dgm:pt>
    <dgm:pt modelId="{F04B3C62-C8E3-4E93-82D6-A2C0B0B10519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2) Train </a:t>
          </a:r>
          <a:endParaRPr lang="en-US">
            <a:latin typeface="Times New Roman"/>
            <a:cs typeface="Times New Roman"/>
          </a:endParaRPr>
        </a:p>
      </dgm:t>
    </dgm:pt>
    <dgm:pt modelId="{CB8B470F-B833-488A-B5C7-FA49F79E5EB8}" type="parTrans" cxnId="{AC6F81AB-41FB-48AB-9A3E-C22A602F24C8}">
      <dgm:prSet/>
      <dgm:spPr/>
      <dgm:t>
        <a:bodyPr/>
        <a:lstStyle/>
        <a:p>
          <a:endParaRPr lang="en-US"/>
        </a:p>
      </dgm:t>
    </dgm:pt>
    <dgm:pt modelId="{58C68126-51F5-4A70-AC64-22190B0A5DE0}" type="sibTrans" cxnId="{AC6F81AB-41FB-48AB-9A3E-C22A602F24C8}">
      <dgm:prSet/>
      <dgm:spPr/>
      <dgm:t>
        <a:bodyPr/>
        <a:lstStyle/>
        <a:p>
          <a:endParaRPr lang="en-US"/>
        </a:p>
      </dgm:t>
    </dgm:pt>
    <dgm:pt modelId="{50DF50C5-555D-4A27-9CAA-E91F48AC74EA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3) Exit</a:t>
          </a:r>
          <a:endParaRPr lang="en-US">
            <a:latin typeface="Times New Roman"/>
            <a:cs typeface="Times New Roman"/>
          </a:endParaRPr>
        </a:p>
      </dgm:t>
    </dgm:pt>
    <dgm:pt modelId="{370D5CC2-9722-4825-A7DF-D100AD7D356C}" type="parTrans" cxnId="{5A81C873-9AF8-43E0-9074-F4CB5B357C66}">
      <dgm:prSet/>
      <dgm:spPr/>
      <dgm:t>
        <a:bodyPr/>
        <a:lstStyle/>
        <a:p>
          <a:endParaRPr lang="en-US"/>
        </a:p>
      </dgm:t>
    </dgm:pt>
    <dgm:pt modelId="{08013431-AEDA-457A-B7FA-296661B81AB1}" type="sibTrans" cxnId="{5A81C873-9AF8-43E0-9074-F4CB5B357C66}">
      <dgm:prSet/>
      <dgm:spPr/>
      <dgm:t>
        <a:bodyPr/>
        <a:lstStyle/>
        <a:p>
          <a:endParaRPr lang="en-US"/>
        </a:p>
      </dgm:t>
    </dgm:pt>
    <dgm:pt modelId="{F444817E-1320-4E26-88FB-919ED0DBD46E}" type="pres">
      <dgm:prSet presAssocID="{27EF5B0C-1353-4C44-857B-B5C8E30A12BD}" presName="outerComposite" presStyleCnt="0">
        <dgm:presLayoutVars>
          <dgm:chMax val="5"/>
          <dgm:dir/>
          <dgm:resizeHandles val="exact"/>
        </dgm:presLayoutVars>
      </dgm:prSet>
      <dgm:spPr/>
    </dgm:pt>
    <dgm:pt modelId="{2F45F7C0-9446-46DD-8136-7D131D745411}" type="pres">
      <dgm:prSet presAssocID="{27EF5B0C-1353-4C44-857B-B5C8E30A12BD}" presName="dummyMaxCanvas" presStyleCnt="0">
        <dgm:presLayoutVars/>
      </dgm:prSet>
      <dgm:spPr/>
    </dgm:pt>
    <dgm:pt modelId="{22D8D4A6-8FEA-4025-9470-9225C78574EE}" type="pres">
      <dgm:prSet presAssocID="{27EF5B0C-1353-4C44-857B-B5C8E30A12BD}" presName="FiveNodes_1" presStyleLbl="node1" presStyleIdx="0" presStyleCnt="5">
        <dgm:presLayoutVars>
          <dgm:bulletEnabled val="1"/>
        </dgm:presLayoutVars>
      </dgm:prSet>
      <dgm:spPr/>
    </dgm:pt>
    <dgm:pt modelId="{822B5B93-3661-4C5B-A829-6F64DDD57170}" type="pres">
      <dgm:prSet presAssocID="{27EF5B0C-1353-4C44-857B-B5C8E30A12BD}" presName="FiveNodes_2" presStyleLbl="node1" presStyleIdx="1" presStyleCnt="5">
        <dgm:presLayoutVars>
          <dgm:bulletEnabled val="1"/>
        </dgm:presLayoutVars>
      </dgm:prSet>
      <dgm:spPr/>
    </dgm:pt>
    <dgm:pt modelId="{CA6D4E1B-C862-4B3E-BD7A-B92C3A9BE593}" type="pres">
      <dgm:prSet presAssocID="{27EF5B0C-1353-4C44-857B-B5C8E30A12BD}" presName="FiveNodes_3" presStyleLbl="node1" presStyleIdx="2" presStyleCnt="5">
        <dgm:presLayoutVars>
          <dgm:bulletEnabled val="1"/>
        </dgm:presLayoutVars>
      </dgm:prSet>
      <dgm:spPr/>
    </dgm:pt>
    <dgm:pt modelId="{7A5A7F04-4A4F-4D1C-87A7-74A9AAD7CC75}" type="pres">
      <dgm:prSet presAssocID="{27EF5B0C-1353-4C44-857B-B5C8E30A12BD}" presName="FiveNodes_4" presStyleLbl="node1" presStyleIdx="3" presStyleCnt="5">
        <dgm:presLayoutVars>
          <dgm:bulletEnabled val="1"/>
        </dgm:presLayoutVars>
      </dgm:prSet>
      <dgm:spPr/>
    </dgm:pt>
    <dgm:pt modelId="{BA64DB24-C146-4A1F-98F4-B32A8E9CC4D5}" type="pres">
      <dgm:prSet presAssocID="{27EF5B0C-1353-4C44-857B-B5C8E30A12BD}" presName="FiveNodes_5" presStyleLbl="node1" presStyleIdx="4" presStyleCnt="5">
        <dgm:presLayoutVars>
          <dgm:bulletEnabled val="1"/>
        </dgm:presLayoutVars>
      </dgm:prSet>
      <dgm:spPr/>
    </dgm:pt>
    <dgm:pt modelId="{A3680C9A-82D4-466C-A7B8-C14BEBE8809D}" type="pres">
      <dgm:prSet presAssocID="{27EF5B0C-1353-4C44-857B-B5C8E30A12BD}" presName="FiveConn_1-2" presStyleLbl="fgAccFollowNode1" presStyleIdx="0" presStyleCnt="4">
        <dgm:presLayoutVars>
          <dgm:bulletEnabled val="1"/>
        </dgm:presLayoutVars>
      </dgm:prSet>
      <dgm:spPr/>
    </dgm:pt>
    <dgm:pt modelId="{A483EDC1-F8A9-4D15-9CDF-715938300B02}" type="pres">
      <dgm:prSet presAssocID="{27EF5B0C-1353-4C44-857B-B5C8E30A12BD}" presName="FiveConn_2-3" presStyleLbl="fgAccFollowNode1" presStyleIdx="1" presStyleCnt="4">
        <dgm:presLayoutVars>
          <dgm:bulletEnabled val="1"/>
        </dgm:presLayoutVars>
      </dgm:prSet>
      <dgm:spPr/>
    </dgm:pt>
    <dgm:pt modelId="{6CE8D997-C9D1-42A8-8CC3-CAC04A7EA7A0}" type="pres">
      <dgm:prSet presAssocID="{27EF5B0C-1353-4C44-857B-B5C8E30A12BD}" presName="FiveConn_3-4" presStyleLbl="fgAccFollowNode1" presStyleIdx="2" presStyleCnt="4">
        <dgm:presLayoutVars>
          <dgm:bulletEnabled val="1"/>
        </dgm:presLayoutVars>
      </dgm:prSet>
      <dgm:spPr/>
    </dgm:pt>
    <dgm:pt modelId="{875505DA-6D44-4D58-9EB7-4D59AF4CB650}" type="pres">
      <dgm:prSet presAssocID="{27EF5B0C-1353-4C44-857B-B5C8E30A12BD}" presName="FiveConn_4-5" presStyleLbl="fgAccFollowNode1" presStyleIdx="3" presStyleCnt="4">
        <dgm:presLayoutVars>
          <dgm:bulletEnabled val="1"/>
        </dgm:presLayoutVars>
      </dgm:prSet>
      <dgm:spPr/>
    </dgm:pt>
    <dgm:pt modelId="{42661335-2084-4AFE-BFE5-6773DDC37BE9}" type="pres">
      <dgm:prSet presAssocID="{27EF5B0C-1353-4C44-857B-B5C8E30A12BD}" presName="FiveNodes_1_text" presStyleLbl="node1" presStyleIdx="4" presStyleCnt="5">
        <dgm:presLayoutVars>
          <dgm:bulletEnabled val="1"/>
        </dgm:presLayoutVars>
      </dgm:prSet>
      <dgm:spPr/>
    </dgm:pt>
    <dgm:pt modelId="{965663F8-FCC7-4539-8DA9-38F60C60BF40}" type="pres">
      <dgm:prSet presAssocID="{27EF5B0C-1353-4C44-857B-B5C8E30A12BD}" presName="FiveNodes_2_text" presStyleLbl="node1" presStyleIdx="4" presStyleCnt="5">
        <dgm:presLayoutVars>
          <dgm:bulletEnabled val="1"/>
        </dgm:presLayoutVars>
      </dgm:prSet>
      <dgm:spPr/>
    </dgm:pt>
    <dgm:pt modelId="{003A9D84-80D6-48AE-B62C-12CCD832B696}" type="pres">
      <dgm:prSet presAssocID="{27EF5B0C-1353-4C44-857B-B5C8E30A12BD}" presName="FiveNodes_3_text" presStyleLbl="node1" presStyleIdx="4" presStyleCnt="5">
        <dgm:presLayoutVars>
          <dgm:bulletEnabled val="1"/>
        </dgm:presLayoutVars>
      </dgm:prSet>
      <dgm:spPr/>
    </dgm:pt>
    <dgm:pt modelId="{B0291CEC-7248-4E1B-9901-6DE8BA78D509}" type="pres">
      <dgm:prSet presAssocID="{27EF5B0C-1353-4C44-857B-B5C8E30A12BD}" presName="FiveNodes_4_text" presStyleLbl="node1" presStyleIdx="4" presStyleCnt="5">
        <dgm:presLayoutVars>
          <dgm:bulletEnabled val="1"/>
        </dgm:presLayoutVars>
      </dgm:prSet>
      <dgm:spPr/>
    </dgm:pt>
    <dgm:pt modelId="{CE813B76-A8D7-4D16-B5BC-EC7A8374CB2A}" type="pres">
      <dgm:prSet presAssocID="{27EF5B0C-1353-4C44-857B-B5C8E30A12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C011B02-638E-438C-9720-7CC10E3DE602}" type="presOf" srcId="{CECF7B3A-9CD9-4A19-B86C-251673E39378}" destId="{42661335-2084-4AFE-BFE5-6773DDC37BE9}" srcOrd="1" destOrd="0" presId="urn:microsoft.com/office/officeart/2005/8/layout/vProcess5"/>
    <dgm:cxn modelId="{0652FD0E-E438-4D93-A2A5-203633CBFD0C}" type="presOf" srcId="{F04B3C62-C8E3-4E93-82D6-A2C0B0B10519}" destId="{7A5A7F04-4A4F-4D1C-87A7-74A9AAD7CC75}" srcOrd="0" destOrd="0" presId="urn:microsoft.com/office/officeart/2005/8/layout/vProcess5"/>
    <dgm:cxn modelId="{FC4D7E1B-4A72-4A00-A9F3-BF8ADC64516D}" type="presOf" srcId="{C432F1A7-DB83-4820-91F9-7D335E70D7DA}" destId="{6CE8D997-C9D1-42A8-8CC3-CAC04A7EA7A0}" srcOrd="0" destOrd="0" presId="urn:microsoft.com/office/officeart/2005/8/layout/vProcess5"/>
    <dgm:cxn modelId="{F3560F24-1226-46D2-8039-5ECE49CF0428}" type="presOf" srcId="{4BD2A8D4-B65F-4CAD-B5EA-AD6DA7D27F61}" destId="{A3680C9A-82D4-466C-A7B8-C14BEBE8809D}" srcOrd="0" destOrd="0" presId="urn:microsoft.com/office/officeart/2005/8/layout/vProcess5"/>
    <dgm:cxn modelId="{7EFB1A2F-21DE-4ADB-A740-CF9DAE54DE80}" type="presOf" srcId="{CECF7B3A-9CD9-4A19-B86C-251673E39378}" destId="{22D8D4A6-8FEA-4025-9470-9225C78574EE}" srcOrd="0" destOrd="0" presId="urn:microsoft.com/office/officeart/2005/8/layout/vProcess5"/>
    <dgm:cxn modelId="{5D4E2432-F026-49AB-B671-7E6FB62C6813}" type="presOf" srcId="{F04B3C62-C8E3-4E93-82D6-A2C0B0B10519}" destId="{B0291CEC-7248-4E1B-9901-6DE8BA78D509}" srcOrd="1" destOrd="0" presId="urn:microsoft.com/office/officeart/2005/8/layout/vProcess5"/>
    <dgm:cxn modelId="{5FE3123F-CAB1-48D6-B259-5E52A88C71D9}" srcId="{27EF5B0C-1353-4C44-857B-B5C8E30A12BD}" destId="{CECF7B3A-9CD9-4A19-B86C-251673E39378}" srcOrd="0" destOrd="0" parTransId="{1F1F577E-FD7C-4C55-9F09-99EAB59A5E52}" sibTransId="{4BD2A8D4-B65F-4CAD-B5EA-AD6DA7D27F61}"/>
    <dgm:cxn modelId="{554DBD4F-571B-4492-9AD3-9CF6D7B55755}" type="presOf" srcId="{35F17CEF-6CE1-4356-845F-C164F3F87114}" destId="{CA6D4E1B-C862-4B3E-BD7A-B92C3A9BE593}" srcOrd="0" destOrd="0" presId="urn:microsoft.com/office/officeart/2005/8/layout/vProcess5"/>
    <dgm:cxn modelId="{B4520C50-0689-4AFC-AC1E-276D91056A84}" type="presOf" srcId="{20CF31C3-13A0-497E-A147-DC6E730B57D2}" destId="{822B5B93-3661-4C5B-A829-6F64DDD57170}" srcOrd="0" destOrd="0" presId="urn:microsoft.com/office/officeart/2005/8/layout/vProcess5"/>
    <dgm:cxn modelId="{6C32E072-4343-441F-8C19-EDEF509B1570}" srcId="{27EF5B0C-1353-4C44-857B-B5C8E30A12BD}" destId="{35F17CEF-6CE1-4356-845F-C164F3F87114}" srcOrd="2" destOrd="0" parTransId="{A197F4E1-33FD-4542-AEE8-26E39DC28290}" sibTransId="{C432F1A7-DB83-4820-91F9-7D335E70D7DA}"/>
    <dgm:cxn modelId="{C1F57C53-6C74-47C5-908B-5C8B0911607F}" type="presOf" srcId="{230292F7-487E-4980-97CE-06D8022E3795}" destId="{A483EDC1-F8A9-4D15-9CDF-715938300B02}" srcOrd="0" destOrd="0" presId="urn:microsoft.com/office/officeart/2005/8/layout/vProcess5"/>
    <dgm:cxn modelId="{5A81C873-9AF8-43E0-9074-F4CB5B357C66}" srcId="{27EF5B0C-1353-4C44-857B-B5C8E30A12BD}" destId="{50DF50C5-555D-4A27-9CAA-E91F48AC74EA}" srcOrd="4" destOrd="0" parTransId="{370D5CC2-9722-4825-A7DF-D100AD7D356C}" sibTransId="{08013431-AEDA-457A-B7FA-296661B81AB1}"/>
    <dgm:cxn modelId="{001BB384-275A-400F-8A1E-250304A841CB}" type="presOf" srcId="{27EF5B0C-1353-4C44-857B-B5C8E30A12BD}" destId="{F444817E-1320-4E26-88FB-919ED0DBD46E}" srcOrd="0" destOrd="0" presId="urn:microsoft.com/office/officeart/2005/8/layout/vProcess5"/>
    <dgm:cxn modelId="{6337638C-61D0-440C-A79D-C6BA1F7E2B63}" type="presOf" srcId="{50DF50C5-555D-4A27-9CAA-E91F48AC74EA}" destId="{BA64DB24-C146-4A1F-98F4-B32A8E9CC4D5}" srcOrd="0" destOrd="0" presId="urn:microsoft.com/office/officeart/2005/8/layout/vProcess5"/>
    <dgm:cxn modelId="{25EBE19E-0D2B-46BC-A653-E9C75B13139D}" type="presOf" srcId="{35F17CEF-6CE1-4356-845F-C164F3F87114}" destId="{003A9D84-80D6-48AE-B62C-12CCD832B696}" srcOrd="1" destOrd="0" presId="urn:microsoft.com/office/officeart/2005/8/layout/vProcess5"/>
    <dgm:cxn modelId="{AC6F81AB-41FB-48AB-9A3E-C22A602F24C8}" srcId="{27EF5B0C-1353-4C44-857B-B5C8E30A12BD}" destId="{F04B3C62-C8E3-4E93-82D6-A2C0B0B10519}" srcOrd="3" destOrd="0" parTransId="{CB8B470F-B833-488A-B5C7-FA49F79E5EB8}" sibTransId="{58C68126-51F5-4A70-AC64-22190B0A5DE0}"/>
    <dgm:cxn modelId="{C61A84BC-CCE5-40C3-B864-C875B48DE37A}" srcId="{27EF5B0C-1353-4C44-857B-B5C8E30A12BD}" destId="{20CF31C3-13A0-497E-A147-DC6E730B57D2}" srcOrd="1" destOrd="0" parTransId="{98CD24EA-38E6-4AE6-BA54-9240B7A251B2}" sibTransId="{230292F7-487E-4980-97CE-06D8022E3795}"/>
    <dgm:cxn modelId="{31E12BD2-EBA7-4BB7-959F-83FD76B82424}" type="presOf" srcId="{58C68126-51F5-4A70-AC64-22190B0A5DE0}" destId="{875505DA-6D44-4D58-9EB7-4D59AF4CB650}" srcOrd="0" destOrd="0" presId="urn:microsoft.com/office/officeart/2005/8/layout/vProcess5"/>
    <dgm:cxn modelId="{F91DEAD9-12E6-4C67-B63A-CB3FE2B76FDD}" type="presOf" srcId="{20CF31C3-13A0-497E-A147-DC6E730B57D2}" destId="{965663F8-FCC7-4539-8DA9-38F60C60BF40}" srcOrd="1" destOrd="0" presId="urn:microsoft.com/office/officeart/2005/8/layout/vProcess5"/>
    <dgm:cxn modelId="{7D2E9BFC-BB7B-4600-9EAF-7A76ED393B4B}" type="presOf" srcId="{50DF50C5-555D-4A27-9CAA-E91F48AC74EA}" destId="{CE813B76-A8D7-4D16-B5BC-EC7A8374CB2A}" srcOrd="1" destOrd="0" presId="urn:microsoft.com/office/officeart/2005/8/layout/vProcess5"/>
    <dgm:cxn modelId="{498CA7B4-5897-4040-A1AC-ED29C7DE7DB7}" type="presParOf" srcId="{F444817E-1320-4E26-88FB-919ED0DBD46E}" destId="{2F45F7C0-9446-46DD-8136-7D131D745411}" srcOrd="0" destOrd="0" presId="urn:microsoft.com/office/officeart/2005/8/layout/vProcess5"/>
    <dgm:cxn modelId="{105F5C20-C332-4F7D-B6A9-34CFD8E408BD}" type="presParOf" srcId="{F444817E-1320-4E26-88FB-919ED0DBD46E}" destId="{22D8D4A6-8FEA-4025-9470-9225C78574EE}" srcOrd="1" destOrd="0" presId="urn:microsoft.com/office/officeart/2005/8/layout/vProcess5"/>
    <dgm:cxn modelId="{502A2C24-225F-4A7F-A79A-68588EADACD2}" type="presParOf" srcId="{F444817E-1320-4E26-88FB-919ED0DBD46E}" destId="{822B5B93-3661-4C5B-A829-6F64DDD57170}" srcOrd="2" destOrd="0" presId="urn:microsoft.com/office/officeart/2005/8/layout/vProcess5"/>
    <dgm:cxn modelId="{CC8E6989-DE9B-43D5-BDEB-44AC661B0D39}" type="presParOf" srcId="{F444817E-1320-4E26-88FB-919ED0DBD46E}" destId="{CA6D4E1B-C862-4B3E-BD7A-B92C3A9BE593}" srcOrd="3" destOrd="0" presId="urn:microsoft.com/office/officeart/2005/8/layout/vProcess5"/>
    <dgm:cxn modelId="{7AEB09DE-31E3-4D2D-9951-543C7B00FEC2}" type="presParOf" srcId="{F444817E-1320-4E26-88FB-919ED0DBD46E}" destId="{7A5A7F04-4A4F-4D1C-87A7-74A9AAD7CC75}" srcOrd="4" destOrd="0" presId="urn:microsoft.com/office/officeart/2005/8/layout/vProcess5"/>
    <dgm:cxn modelId="{07521967-6DFE-4E34-A7F4-81D202F64D72}" type="presParOf" srcId="{F444817E-1320-4E26-88FB-919ED0DBD46E}" destId="{BA64DB24-C146-4A1F-98F4-B32A8E9CC4D5}" srcOrd="5" destOrd="0" presId="urn:microsoft.com/office/officeart/2005/8/layout/vProcess5"/>
    <dgm:cxn modelId="{5E28A92F-9C8C-4191-8570-FFA00241620B}" type="presParOf" srcId="{F444817E-1320-4E26-88FB-919ED0DBD46E}" destId="{A3680C9A-82D4-466C-A7B8-C14BEBE8809D}" srcOrd="6" destOrd="0" presId="urn:microsoft.com/office/officeart/2005/8/layout/vProcess5"/>
    <dgm:cxn modelId="{A664285B-E15B-40B9-9B3C-AC4714AD279E}" type="presParOf" srcId="{F444817E-1320-4E26-88FB-919ED0DBD46E}" destId="{A483EDC1-F8A9-4D15-9CDF-715938300B02}" srcOrd="7" destOrd="0" presId="urn:microsoft.com/office/officeart/2005/8/layout/vProcess5"/>
    <dgm:cxn modelId="{CF24FCC7-DBA3-4A92-BF57-59CDD4B4A100}" type="presParOf" srcId="{F444817E-1320-4E26-88FB-919ED0DBD46E}" destId="{6CE8D997-C9D1-42A8-8CC3-CAC04A7EA7A0}" srcOrd="8" destOrd="0" presId="urn:microsoft.com/office/officeart/2005/8/layout/vProcess5"/>
    <dgm:cxn modelId="{ABF19D45-49CE-41F3-B8A2-7AC79277EDD4}" type="presParOf" srcId="{F444817E-1320-4E26-88FB-919ED0DBD46E}" destId="{875505DA-6D44-4D58-9EB7-4D59AF4CB650}" srcOrd="9" destOrd="0" presId="urn:microsoft.com/office/officeart/2005/8/layout/vProcess5"/>
    <dgm:cxn modelId="{7457B1BE-74BF-4C09-93FE-DF2BB6FB2C03}" type="presParOf" srcId="{F444817E-1320-4E26-88FB-919ED0DBD46E}" destId="{42661335-2084-4AFE-BFE5-6773DDC37BE9}" srcOrd="10" destOrd="0" presId="urn:microsoft.com/office/officeart/2005/8/layout/vProcess5"/>
    <dgm:cxn modelId="{9FCD6014-1F8B-467F-BC44-067ACCA3F4F6}" type="presParOf" srcId="{F444817E-1320-4E26-88FB-919ED0DBD46E}" destId="{965663F8-FCC7-4539-8DA9-38F60C60BF40}" srcOrd="11" destOrd="0" presId="urn:microsoft.com/office/officeart/2005/8/layout/vProcess5"/>
    <dgm:cxn modelId="{033CFC01-4DEA-4DC7-B4DF-8891F1E86A79}" type="presParOf" srcId="{F444817E-1320-4E26-88FB-919ED0DBD46E}" destId="{003A9D84-80D6-48AE-B62C-12CCD832B696}" srcOrd="12" destOrd="0" presId="urn:microsoft.com/office/officeart/2005/8/layout/vProcess5"/>
    <dgm:cxn modelId="{473A6B5F-424B-42A3-8C53-785C035FD143}" type="presParOf" srcId="{F444817E-1320-4E26-88FB-919ED0DBD46E}" destId="{B0291CEC-7248-4E1B-9901-6DE8BA78D509}" srcOrd="13" destOrd="0" presId="urn:microsoft.com/office/officeart/2005/8/layout/vProcess5"/>
    <dgm:cxn modelId="{9ABDDFEB-0C42-4E33-83D1-DCCBAFD04242}" type="presParOf" srcId="{F444817E-1320-4E26-88FB-919ED0DBD46E}" destId="{CE813B76-A8D7-4D16-B5BC-EC7A8374CB2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C9093-28BE-4E0E-9856-D0FC4233BC4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82B4CF-A239-4231-AB3C-44BF44FE1D6A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1) Insert</a:t>
          </a:r>
          <a:endParaRPr lang="en-US">
            <a:latin typeface="Times New Roman"/>
            <a:cs typeface="Times New Roman"/>
          </a:endParaRPr>
        </a:p>
      </dgm:t>
    </dgm:pt>
    <dgm:pt modelId="{683B48F3-C75F-4AAD-A60E-3394EE9E5011}" type="parTrans" cxnId="{C6DA9262-54CA-4E84-B087-B32EC6A712E6}">
      <dgm:prSet/>
      <dgm:spPr/>
      <dgm:t>
        <a:bodyPr/>
        <a:lstStyle/>
        <a:p>
          <a:endParaRPr lang="en-US"/>
        </a:p>
      </dgm:t>
    </dgm:pt>
    <dgm:pt modelId="{5D1CE0D7-A472-476C-8DCB-0B64B637B45F}" type="sibTrans" cxnId="{C6DA9262-54CA-4E84-B087-B32EC6A712E6}">
      <dgm:prSet/>
      <dgm:spPr/>
      <dgm:t>
        <a:bodyPr/>
        <a:lstStyle/>
        <a:p>
          <a:endParaRPr lang="en-US"/>
        </a:p>
      </dgm:t>
    </dgm:pt>
    <dgm:pt modelId="{44F53455-9A3F-441A-9D9D-2E2925C40958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2) Delete</a:t>
          </a:r>
          <a:endParaRPr lang="en-US">
            <a:latin typeface="Times New Roman"/>
            <a:cs typeface="Times New Roman"/>
          </a:endParaRPr>
        </a:p>
      </dgm:t>
    </dgm:pt>
    <dgm:pt modelId="{227B0FA4-80B2-448D-8400-27A63A00A96D}" type="parTrans" cxnId="{530E258C-CE54-4EFA-BD0E-07ED4D1F7885}">
      <dgm:prSet/>
      <dgm:spPr/>
      <dgm:t>
        <a:bodyPr/>
        <a:lstStyle/>
        <a:p>
          <a:endParaRPr lang="en-US"/>
        </a:p>
      </dgm:t>
    </dgm:pt>
    <dgm:pt modelId="{D21CCFA9-B984-44FE-B075-8D658E53FE93}" type="sibTrans" cxnId="{530E258C-CE54-4EFA-BD0E-07ED4D1F7885}">
      <dgm:prSet/>
      <dgm:spPr/>
      <dgm:t>
        <a:bodyPr/>
        <a:lstStyle/>
        <a:p>
          <a:endParaRPr lang="en-US"/>
        </a:p>
      </dgm:t>
    </dgm:pt>
    <dgm:pt modelId="{1650EF42-77A5-464E-B9CC-99617918C83C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3) Print</a:t>
          </a:r>
          <a:endParaRPr lang="en-US">
            <a:latin typeface="Times New Roman"/>
            <a:cs typeface="Times New Roman"/>
          </a:endParaRPr>
        </a:p>
      </dgm:t>
    </dgm:pt>
    <dgm:pt modelId="{8D10BC06-3211-4DCB-AA4B-F9063C847ADB}" type="parTrans" cxnId="{D1D0A053-831B-4407-A5C3-76F6B4F9CE3B}">
      <dgm:prSet/>
      <dgm:spPr/>
      <dgm:t>
        <a:bodyPr/>
        <a:lstStyle/>
        <a:p>
          <a:endParaRPr lang="en-US"/>
        </a:p>
      </dgm:t>
    </dgm:pt>
    <dgm:pt modelId="{DCF98348-2A64-4B19-9674-84D6BBA7C924}" type="sibTrans" cxnId="{D1D0A053-831B-4407-A5C3-76F6B4F9CE3B}">
      <dgm:prSet/>
      <dgm:spPr/>
      <dgm:t>
        <a:bodyPr/>
        <a:lstStyle/>
        <a:p>
          <a:endParaRPr lang="en-US"/>
        </a:p>
      </dgm:t>
    </dgm:pt>
    <dgm:pt modelId="{78E82620-F43C-4C39-81BC-B0DF68110390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4) Quit</a:t>
          </a:r>
          <a:endParaRPr lang="en-US">
            <a:latin typeface="Times New Roman"/>
            <a:cs typeface="Times New Roman"/>
          </a:endParaRPr>
        </a:p>
      </dgm:t>
    </dgm:pt>
    <dgm:pt modelId="{119CB03A-3486-4CFB-9E4C-7F19B95AA90B}" type="parTrans" cxnId="{B3C296F2-0F3B-41FD-A8AC-FE13462C2A19}">
      <dgm:prSet/>
      <dgm:spPr/>
      <dgm:t>
        <a:bodyPr/>
        <a:lstStyle/>
        <a:p>
          <a:endParaRPr lang="en-US"/>
        </a:p>
      </dgm:t>
    </dgm:pt>
    <dgm:pt modelId="{7EB23403-403D-41F1-A97D-FECD5A3EFEB3}" type="sibTrans" cxnId="{B3C296F2-0F3B-41FD-A8AC-FE13462C2A19}">
      <dgm:prSet/>
      <dgm:spPr/>
      <dgm:t>
        <a:bodyPr/>
        <a:lstStyle/>
        <a:p>
          <a:endParaRPr lang="en-US"/>
        </a:p>
      </dgm:t>
    </dgm:pt>
    <dgm:pt modelId="{E0032B0F-E7B1-46C1-B993-3E826F77C124}" type="pres">
      <dgm:prSet presAssocID="{FBEC9093-28BE-4E0E-9856-D0FC4233BC49}" presName="Name0" presStyleCnt="0">
        <dgm:presLayoutVars>
          <dgm:dir/>
          <dgm:resizeHandles val="exact"/>
        </dgm:presLayoutVars>
      </dgm:prSet>
      <dgm:spPr/>
    </dgm:pt>
    <dgm:pt modelId="{F1FE3ECD-1998-44FB-A075-DCE7674AE795}" type="pres">
      <dgm:prSet presAssocID="{1F82B4CF-A239-4231-AB3C-44BF44FE1D6A}" presName="node" presStyleLbl="node1" presStyleIdx="0" presStyleCnt="4">
        <dgm:presLayoutVars>
          <dgm:bulletEnabled val="1"/>
        </dgm:presLayoutVars>
      </dgm:prSet>
      <dgm:spPr/>
    </dgm:pt>
    <dgm:pt modelId="{B7396520-A52E-4792-BD08-2E73380C805B}" type="pres">
      <dgm:prSet presAssocID="{5D1CE0D7-A472-476C-8DCB-0B64B637B45F}" presName="sibTrans" presStyleLbl="sibTrans1D1" presStyleIdx="0" presStyleCnt="3"/>
      <dgm:spPr/>
    </dgm:pt>
    <dgm:pt modelId="{91171E3C-A9D4-49C1-A486-F91C4767AD5A}" type="pres">
      <dgm:prSet presAssocID="{5D1CE0D7-A472-476C-8DCB-0B64B637B45F}" presName="connectorText" presStyleLbl="sibTrans1D1" presStyleIdx="0" presStyleCnt="3"/>
      <dgm:spPr/>
    </dgm:pt>
    <dgm:pt modelId="{89D1155A-0AC0-4181-AECA-0A414B1CAED3}" type="pres">
      <dgm:prSet presAssocID="{44F53455-9A3F-441A-9D9D-2E2925C40958}" presName="node" presStyleLbl="node1" presStyleIdx="1" presStyleCnt="4">
        <dgm:presLayoutVars>
          <dgm:bulletEnabled val="1"/>
        </dgm:presLayoutVars>
      </dgm:prSet>
      <dgm:spPr/>
    </dgm:pt>
    <dgm:pt modelId="{3BEAA7F3-2482-4A78-8050-1A5060ED089B}" type="pres">
      <dgm:prSet presAssocID="{D21CCFA9-B984-44FE-B075-8D658E53FE93}" presName="sibTrans" presStyleLbl="sibTrans1D1" presStyleIdx="1" presStyleCnt="3"/>
      <dgm:spPr/>
    </dgm:pt>
    <dgm:pt modelId="{819D021B-2506-494D-9CE9-F78F1FA917C6}" type="pres">
      <dgm:prSet presAssocID="{D21CCFA9-B984-44FE-B075-8D658E53FE93}" presName="connectorText" presStyleLbl="sibTrans1D1" presStyleIdx="1" presStyleCnt="3"/>
      <dgm:spPr/>
    </dgm:pt>
    <dgm:pt modelId="{14311DCA-2196-4A31-B324-D6069BAAA314}" type="pres">
      <dgm:prSet presAssocID="{1650EF42-77A5-464E-B9CC-99617918C83C}" presName="node" presStyleLbl="node1" presStyleIdx="2" presStyleCnt="4">
        <dgm:presLayoutVars>
          <dgm:bulletEnabled val="1"/>
        </dgm:presLayoutVars>
      </dgm:prSet>
      <dgm:spPr/>
    </dgm:pt>
    <dgm:pt modelId="{827E04E8-F0EC-45A6-86FA-E592CEE4D3BC}" type="pres">
      <dgm:prSet presAssocID="{DCF98348-2A64-4B19-9674-84D6BBA7C924}" presName="sibTrans" presStyleLbl="sibTrans1D1" presStyleIdx="2" presStyleCnt="3"/>
      <dgm:spPr/>
    </dgm:pt>
    <dgm:pt modelId="{4B443215-F320-4700-8E2D-BEAF2395A4C4}" type="pres">
      <dgm:prSet presAssocID="{DCF98348-2A64-4B19-9674-84D6BBA7C924}" presName="connectorText" presStyleLbl="sibTrans1D1" presStyleIdx="2" presStyleCnt="3"/>
      <dgm:spPr/>
    </dgm:pt>
    <dgm:pt modelId="{E98B44CB-F338-4058-9B4B-93755C801238}" type="pres">
      <dgm:prSet presAssocID="{78E82620-F43C-4C39-81BC-B0DF68110390}" presName="node" presStyleLbl="node1" presStyleIdx="3" presStyleCnt="4">
        <dgm:presLayoutVars>
          <dgm:bulletEnabled val="1"/>
        </dgm:presLayoutVars>
      </dgm:prSet>
      <dgm:spPr/>
    </dgm:pt>
  </dgm:ptLst>
  <dgm:cxnLst>
    <dgm:cxn modelId="{8E0BCF5E-3E28-4F9F-96CE-89270FA48C80}" type="presOf" srcId="{FBEC9093-28BE-4E0E-9856-D0FC4233BC49}" destId="{E0032B0F-E7B1-46C1-B993-3E826F77C124}" srcOrd="0" destOrd="0" presId="urn:microsoft.com/office/officeart/2016/7/layout/RepeatingBendingProcessNew"/>
    <dgm:cxn modelId="{F0D78142-4F08-4938-A3A0-167E3E7D5127}" type="presOf" srcId="{DCF98348-2A64-4B19-9674-84D6BBA7C924}" destId="{4B443215-F320-4700-8E2D-BEAF2395A4C4}" srcOrd="1" destOrd="0" presId="urn:microsoft.com/office/officeart/2016/7/layout/RepeatingBendingProcessNew"/>
    <dgm:cxn modelId="{C6DA9262-54CA-4E84-B087-B32EC6A712E6}" srcId="{FBEC9093-28BE-4E0E-9856-D0FC4233BC49}" destId="{1F82B4CF-A239-4231-AB3C-44BF44FE1D6A}" srcOrd="0" destOrd="0" parTransId="{683B48F3-C75F-4AAD-A60E-3394EE9E5011}" sibTransId="{5D1CE0D7-A472-476C-8DCB-0B64B637B45F}"/>
    <dgm:cxn modelId="{213EA562-8AD4-4703-840C-9FE36D9CC6F7}" type="presOf" srcId="{44F53455-9A3F-441A-9D9D-2E2925C40958}" destId="{89D1155A-0AC0-4181-AECA-0A414B1CAED3}" srcOrd="0" destOrd="0" presId="urn:microsoft.com/office/officeart/2016/7/layout/RepeatingBendingProcessNew"/>
    <dgm:cxn modelId="{B164176A-1419-4FE4-A2AB-BE4CCD5F6F01}" type="presOf" srcId="{5D1CE0D7-A472-476C-8DCB-0B64B637B45F}" destId="{B7396520-A52E-4792-BD08-2E73380C805B}" srcOrd="0" destOrd="0" presId="urn:microsoft.com/office/officeart/2016/7/layout/RepeatingBendingProcessNew"/>
    <dgm:cxn modelId="{D1D0A053-831B-4407-A5C3-76F6B4F9CE3B}" srcId="{FBEC9093-28BE-4E0E-9856-D0FC4233BC49}" destId="{1650EF42-77A5-464E-B9CC-99617918C83C}" srcOrd="2" destOrd="0" parTransId="{8D10BC06-3211-4DCB-AA4B-F9063C847ADB}" sibTransId="{DCF98348-2A64-4B19-9674-84D6BBA7C924}"/>
    <dgm:cxn modelId="{CE10A254-D7B5-4818-A8F2-F32D65E8A72F}" type="presOf" srcId="{1650EF42-77A5-464E-B9CC-99617918C83C}" destId="{14311DCA-2196-4A31-B324-D6069BAAA314}" srcOrd="0" destOrd="0" presId="urn:microsoft.com/office/officeart/2016/7/layout/RepeatingBendingProcessNew"/>
    <dgm:cxn modelId="{429F188C-D6EF-4F4D-A2DE-74F4922146ED}" type="presOf" srcId="{78E82620-F43C-4C39-81BC-B0DF68110390}" destId="{E98B44CB-F338-4058-9B4B-93755C801238}" srcOrd="0" destOrd="0" presId="urn:microsoft.com/office/officeart/2016/7/layout/RepeatingBendingProcessNew"/>
    <dgm:cxn modelId="{530E258C-CE54-4EFA-BD0E-07ED4D1F7885}" srcId="{FBEC9093-28BE-4E0E-9856-D0FC4233BC49}" destId="{44F53455-9A3F-441A-9D9D-2E2925C40958}" srcOrd="1" destOrd="0" parTransId="{227B0FA4-80B2-448D-8400-27A63A00A96D}" sibTransId="{D21CCFA9-B984-44FE-B075-8D658E53FE93}"/>
    <dgm:cxn modelId="{72B34D90-0FEA-404E-A7B3-13C874A6ABDF}" type="presOf" srcId="{5D1CE0D7-A472-476C-8DCB-0B64B637B45F}" destId="{91171E3C-A9D4-49C1-A486-F91C4767AD5A}" srcOrd="1" destOrd="0" presId="urn:microsoft.com/office/officeart/2016/7/layout/RepeatingBendingProcessNew"/>
    <dgm:cxn modelId="{71C77098-7C7A-43EA-99C3-431DB24CF20B}" type="presOf" srcId="{D21CCFA9-B984-44FE-B075-8D658E53FE93}" destId="{819D021B-2506-494D-9CE9-F78F1FA917C6}" srcOrd="1" destOrd="0" presId="urn:microsoft.com/office/officeart/2016/7/layout/RepeatingBendingProcessNew"/>
    <dgm:cxn modelId="{87AE9CAA-24B9-44CE-B73E-005645EAA9F7}" type="presOf" srcId="{DCF98348-2A64-4B19-9674-84D6BBA7C924}" destId="{827E04E8-F0EC-45A6-86FA-E592CEE4D3BC}" srcOrd="0" destOrd="0" presId="urn:microsoft.com/office/officeart/2016/7/layout/RepeatingBendingProcessNew"/>
    <dgm:cxn modelId="{626D3AAC-B128-4A08-A74F-54949193A669}" type="presOf" srcId="{D21CCFA9-B984-44FE-B075-8D658E53FE93}" destId="{3BEAA7F3-2482-4A78-8050-1A5060ED089B}" srcOrd="0" destOrd="0" presId="urn:microsoft.com/office/officeart/2016/7/layout/RepeatingBendingProcessNew"/>
    <dgm:cxn modelId="{236EEFE8-4362-4162-BC12-8BCBCD51EC3D}" type="presOf" srcId="{1F82B4CF-A239-4231-AB3C-44BF44FE1D6A}" destId="{F1FE3ECD-1998-44FB-A075-DCE7674AE795}" srcOrd="0" destOrd="0" presId="urn:microsoft.com/office/officeart/2016/7/layout/RepeatingBendingProcessNew"/>
    <dgm:cxn modelId="{B3C296F2-0F3B-41FD-A8AC-FE13462C2A19}" srcId="{FBEC9093-28BE-4E0E-9856-D0FC4233BC49}" destId="{78E82620-F43C-4C39-81BC-B0DF68110390}" srcOrd="3" destOrd="0" parTransId="{119CB03A-3486-4CFB-9E4C-7F19B95AA90B}" sibTransId="{7EB23403-403D-41F1-A97D-FECD5A3EFEB3}"/>
    <dgm:cxn modelId="{EDBD2BEC-372E-4144-86CE-EB03E5C3ABDA}" type="presParOf" srcId="{E0032B0F-E7B1-46C1-B993-3E826F77C124}" destId="{F1FE3ECD-1998-44FB-A075-DCE7674AE795}" srcOrd="0" destOrd="0" presId="urn:microsoft.com/office/officeart/2016/7/layout/RepeatingBendingProcessNew"/>
    <dgm:cxn modelId="{BC95FFF8-5843-469E-B437-BD1747E87A8A}" type="presParOf" srcId="{E0032B0F-E7B1-46C1-B993-3E826F77C124}" destId="{B7396520-A52E-4792-BD08-2E73380C805B}" srcOrd="1" destOrd="0" presId="urn:microsoft.com/office/officeart/2016/7/layout/RepeatingBendingProcessNew"/>
    <dgm:cxn modelId="{E4565D63-8A9A-4ED4-A1A9-9DED2C17C34E}" type="presParOf" srcId="{B7396520-A52E-4792-BD08-2E73380C805B}" destId="{91171E3C-A9D4-49C1-A486-F91C4767AD5A}" srcOrd="0" destOrd="0" presId="urn:microsoft.com/office/officeart/2016/7/layout/RepeatingBendingProcessNew"/>
    <dgm:cxn modelId="{3E1BB622-F4A0-476F-BFA4-2CDCFD28560E}" type="presParOf" srcId="{E0032B0F-E7B1-46C1-B993-3E826F77C124}" destId="{89D1155A-0AC0-4181-AECA-0A414B1CAED3}" srcOrd="2" destOrd="0" presId="urn:microsoft.com/office/officeart/2016/7/layout/RepeatingBendingProcessNew"/>
    <dgm:cxn modelId="{BCDF809D-E5B5-42CE-8349-23037CCA15D2}" type="presParOf" srcId="{E0032B0F-E7B1-46C1-B993-3E826F77C124}" destId="{3BEAA7F3-2482-4A78-8050-1A5060ED089B}" srcOrd="3" destOrd="0" presId="urn:microsoft.com/office/officeart/2016/7/layout/RepeatingBendingProcessNew"/>
    <dgm:cxn modelId="{D8D43C02-37B1-4380-B896-3AC9B04D5588}" type="presParOf" srcId="{3BEAA7F3-2482-4A78-8050-1A5060ED089B}" destId="{819D021B-2506-494D-9CE9-F78F1FA917C6}" srcOrd="0" destOrd="0" presId="urn:microsoft.com/office/officeart/2016/7/layout/RepeatingBendingProcessNew"/>
    <dgm:cxn modelId="{E4AC05EB-0D76-4A3F-9D94-F7552AA30F85}" type="presParOf" srcId="{E0032B0F-E7B1-46C1-B993-3E826F77C124}" destId="{14311DCA-2196-4A31-B324-D6069BAAA314}" srcOrd="4" destOrd="0" presId="urn:microsoft.com/office/officeart/2016/7/layout/RepeatingBendingProcessNew"/>
    <dgm:cxn modelId="{D7F0EFDA-96AB-4AB2-BD47-C09BDBED5EDA}" type="presParOf" srcId="{E0032B0F-E7B1-46C1-B993-3E826F77C124}" destId="{827E04E8-F0EC-45A6-86FA-E592CEE4D3BC}" srcOrd="5" destOrd="0" presId="urn:microsoft.com/office/officeart/2016/7/layout/RepeatingBendingProcessNew"/>
    <dgm:cxn modelId="{17FC5BDF-D1A1-418B-89B9-5ED025C43EF4}" type="presParOf" srcId="{827E04E8-F0EC-45A6-86FA-E592CEE4D3BC}" destId="{4B443215-F320-4700-8E2D-BEAF2395A4C4}" srcOrd="0" destOrd="0" presId="urn:microsoft.com/office/officeart/2016/7/layout/RepeatingBendingProcessNew"/>
    <dgm:cxn modelId="{BA16A1E8-9916-45FF-9A4F-58F813DA0860}" type="presParOf" srcId="{E0032B0F-E7B1-46C1-B993-3E826F77C124}" destId="{E98B44CB-F338-4058-9B4B-93755C80123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CCE1C-CFD4-4544-9300-10EFDE17A1A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A2014D-DE74-4060-AC26-EBD52AFEEF17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1) Passenger ID</a:t>
          </a:r>
          <a:endParaRPr lang="en-US">
            <a:latin typeface="Times New Roman"/>
            <a:cs typeface="Times New Roman"/>
          </a:endParaRPr>
        </a:p>
      </dgm:t>
    </dgm:pt>
    <dgm:pt modelId="{219C339C-4DE6-41B7-BB59-355F9BA05E9F}" type="parTrans" cxnId="{9E89A117-3B2B-4495-881D-3E67619D8B90}">
      <dgm:prSet/>
      <dgm:spPr/>
      <dgm:t>
        <a:bodyPr/>
        <a:lstStyle/>
        <a:p>
          <a:endParaRPr lang="en-US"/>
        </a:p>
      </dgm:t>
    </dgm:pt>
    <dgm:pt modelId="{94D9F4E7-9588-43B5-8B99-FBDB2638AEEE}" type="sibTrans" cxnId="{9E89A117-3B2B-4495-881D-3E67619D8B90}">
      <dgm:prSet/>
      <dgm:spPr/>
      <dgm:t>
        <a:bodyPr/>
        <a:lstStyle/>
        <a:p>
          <a:endParaRPr lang="en-US"/>
        </a:p>
      </dgm:t>
    </dgm:pt>
    <dgm:pt modelId="{E460130D-B861-47E9-AF9F-5C142B6A7B24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2) Passenger Name </a:t>
          </a:r>
          <a:endParaRPr lang="en-US">
            <a:latin typeface="Times New Roman"/>
            <a:cs typeface="Times New Roman"/>
          </a:endParaRPr>
        </a:p>
      </dgm:t>
    </dgm:pt>
    <dgm:pt modelId="{3CB8FC85-4F50-4E9D-82CA-DA302959B4F6}" type="parTrans" cxnId="{D4D76B32-24D2-4424-A1C3-221331604FE6}">
      <dgm:prSet/>
      <dgm:spPr/>
      <dgm:t>
        <a:bodyPr/>
        <a:lstStyle/>
        <a:p>
          <a:endParaRPr lang="en-US"/>
        </a:p>
      </dgm:t>
    </dgm:pt>
    <dgm:pt modelId="{7487A88D-7C42-4165-8B77-EAB39C422E07}" type="sibTrans" cxnId="{D4D76B32-24D2-4424-A1C3-221331604FE6}">
      <dgm:prSet/>
      <dgm:spPr/>
      <dgm:t>
        <a:bodyPr/>
        <a:lstStyle/>
        <a:p>
          <a:endParaRPr lang="en-US"/>
        </a:p>
      </dgm:t>
    </dgm:pt>
    <dgm:pt modelId="{AD05AB36-5674-4FC6-B3CF-506A163D89EC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3) Passenger Age</a:t>
          </a:r>
          <a:endParaRPr lang="en-US">
            <a:latin typeface="Times New Roman"/>
            <a:cs typeface="Times New Roman"/>
          </a:endParaRPr>
        </a:p>
      </dgm:t>
    </dgm:pt>
    <dgm:pt modelId="{74743218-D448-47F7-AE42-E7D3F6DF155C}" type="parTrans" cxnId="{AF29E607-AFE8-43AA-B406-C104EC84E4B2}">
      <dgm:prSet/>
      <dgm:spPr/>
      <dgm:t>
        <a:bodyPr/>
        <a:lstStyle/>
        <a:p>
          <a:endParaRPr lang="en-US"/>
        </a:p>
      </dgm:t>
    </dgm:pt>
    <dgm:pt modelId="{C4B84C0B-EC12-4E45-8494-610B56FECB58}" type="sibTrans" cxnId="{AF29E607-AFE8-43AA-B406-C104EC84E4B2}">
      <dgm:prSet/>
      <dgm:spPr/>
      <dgm:t>
        <a:bodyPr/>
        <a:lstStyle/>
        <a:p>
          <a:endParaRPr lang="en-US"/>
        </a:p>
      </dgm:t>
    </dgm:pt>
    <dgm:pt modelId="{BD7CC416-2626-4FFB-87EB-BBED202D05AD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4) Passenger Seat Number</a:t>
          </a:r>
          <a:endParaRPr lang="en-US">
            <a:latin typeface="Times New Roman"/>
            <a:cs typeface="Times New Roman"/>
          </a:endParaRPr>
        </a:p>
      </dgm:t>
    </dgm:pt>
    <dgm:pt modelId="{DACD8A02-D036-45EF-A6A7-0917E05A283D}" type="parTrans" cxnId="{8E383C73-3867-43C8-8849-2CAD51338005}">
      <dgm:prSet/>
      <dgm:spPr/>
      <dgm:t>
        <a:bodyPr/>
        <a:lstStyle/>
        <a:p>
          <a:endParaRPr lang="en-US"/>
        </a:p>
      </dgm:t>
    </dgm:pt>
    <dgm:pt modelId="{7774A5C0-C3EA-4CA9-AC72-E220111C3145}" type="sibTrans" cxnId="{8E383C73-3867-43C8-8849-2CAD51338005}">
      <dgm:prSet/>
      <dgm:spPr/>
      <dgm:t>
        <a:bodyPr/>
        <a:lstStyle/>
        <a:p>
          <a:endParaRPr lang="en-US"/>
        </a:p>
      </dgm:t>
    </dgm:pt>
    <dgm:pt modelId="{40B65BE0-C7C8-4E55-9CC4-E37D1BCBCF4C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5) Passenger Reservation Status</a:t>
          </a:r>
          <a:endParaRPr lang="en-US">
            <a:latin typeface="Times New Roman"/>
            <a:cs typeface="Times New Roman"/>
          </a:endParaRPr>
        </a:p>
      </dgm:t>
    </dgm:pt>
    <dgm:pt modelId="{47BF9A35-7C1C-4FBF-8397-B513D0F341BF}" type="parTrans" cxnId="{AEF28D4F-A0F9-4C6B-8A04-D38E93649023}">
      <dgm:prSet/>
      <dgm:spPr/>
      <dgm:t>
        <a:bodyPr/>
        <a:lstStyle/>
        <a:p>
          <a:endParaRPr lang="en-US"/>
        </a:p>
      </dgm:t>
    </dgm:pt>
    <dgm:pt modelId="{149C0E66-1F8E-47FD-95FD-7072CE80522D}" type="sibTrans" cxnId="{AEF28D4F-A0F9-4C6B-8A04-D38E93649023}">
      <dgm:prSet/>
      <dgm:spPr/>
      <dgm:t>
        <a:bodyPr/>
        <a:lstStyle/>
        <a:p>
          <a:endParaRPr lang="en-US"/>
        </a:p>
      </dgm:t>
    </dgm:pt>
    <dgm:pt modelId="{58A750BF-5E00-4109-85B4-28311F93EE93}" type="pres">
      <dgm:prSet presAssocID="{1FBCCE1C-CFD4-4544-9300-10EFDE17A1AF}" presName="diagram" presStyleCnt="0">
        <dgm:presLayoutVars>
          <dgm:dir/>
          <dgm:resizeHandles val="exact"/>
        </dgm:presLayoutVars>
      </dgm:prSet>
      <dgm:spPr/>
    </dgm:pt>
    <dgm:pt modelId="{78C64643-88D5-459D-A244-2A820CC73EA7}" type="pres">
      <dgm:prSet presAssocID="{B4A2014D-DE74-4060-AC26-EBD52AFEEF17}" presName="node" presStyleLbl="node1" presStyleIdx="0" presStyleCnt="5">
        <dgm:presLayoutVars>
          <dgm:bulletEnabled val="1"/>
        </dgm:presLayoutVars>
      </dgm:prSet>
      <dgm:spPr/>
    </dgm:pt>
    <dgm:pt modelId="{1A75ACC0-54A3-4832-BB50-5B35081CBD44}" type="pres">
      <dgm:prSet presAssocID="{94D9F4E7-9588-43B5-8B99-FBDB2638AEEE}" presName="sibTrans" presStyleCnt="0"/>
      <dgm:spPr/>
    </dgm:pt>
    <dgm:pt modelId="{C5F27716-049D-4787-8060-292315057EA1}" type="pres">
      <dgm:prSet presAssocID="{E460130D-B861-47E9-AF9F-5C142B6A7B24}" presName="node" presStyleLbl="node1" presStyleIdx="1" presStyleCnt="5">
        <dgm:presLayoutVars>
          <dgm:bulletEnabled val="1"/>
        </dgm:presLayoutVars>
      </dgm:prSet>
      <dgm:spPr/>
    </dgm:pt>
    <dgm:pt modelId="{762F1035-AFE1-4A44-90B7-EF25698A8230}" type="pres">
      <dgm:prSet presAssocID="{7487A88D-7C42-4165-8B77-EAB39C422E07}" presName="sibTrans" presStyleCnt="0"/>
      <dgm:spPr/>
    </dgm:pt>
    <dgm:pt modelId="{644A9217-A4C1-49EE-B804-241B32D8BCC1}" type="pres">
      <dgm:prSet presAssocID="{AD05AB36-5674-4FC6-B3CF-506A163D89EC}" presName="node" presStyleLbl="node1" presStyleIdx="2" presStyleCnt="5">
        <dgm:presLayoutVars>
          <dgm:bulletEnabled val="1"/>
        </dgm:presLayoutVars>
      </dgm:prSet>
      <dgm:spPr/>
    </dgm:pt>
    <dgm:pt modelId="{05DE5472-C7AE-49EA-8DDB-318BBBDE4955}" type="pres">
      <dgm:prSet presAssocID="{C4B84C0B-EC12-4E45-8494-610B56FECB58}" presName="sibTrans" presStyleCnt="0"/>
      <dgm:spPr/>
    </dgm:pt>
    <dgm:pt modelId="{033FB418-7E03-4B1C-A25E-F9813D9DC049}" type="pres">
      <dgm:prSet presAssocID="{BD7CC416-2626-4FFB-87EB-BBED202D05AD}" presName="node" presStyleLbl="node1" presStyleIdx="3" presStyleCnt="5">
        <dgm:presLayoutVars>
          <dgm:bulletEnabled val="1"/>
        </dgm:presLayoutVars>
      </dgm:prSet>
      <dgm:spPr/>
    </dgm:pt>
    <dgm:pt modelId="{B04F081C-939B-4F76-B98B-2ECC62170BA4}" type="pres">
      <dgm:prSet presAssocID="{7774A5C0-C3EA-4CA9-AC72-E220111C3145}" presName="sibTrans" presStyleCnt="0"/>
      <dgm:spPr/>
    </dgm:pt>
    <dgm:pt modelId="{594ECD32-1CEC-41C1-8242-9350A93FC89E}" type="pres">
      <dgm:prSet presAssocID="{40B65BE0-C7C8-4E55-9CC4-E37D1BCBCF4C}" presName="node" presStyleLbl="node1" presStyleIdx="4" presStyleCnt="5">
        <dgm:presLayoutVars>
          <dgm:bulletEnabled val="1"/>
        </dgm:presLayoutVars>
      </dgm:prSet>
      <dgm:spPr/>
    </dgm:pt>
  </dgm:ptLst>
  <dgm:cxnLst>
    <dgm:cxn modelId="{AF29E607-AFE8-43AA-B406-C104EC84E4B2}" srcId="{1FBCCE1C-CFD4-4544-9300-10EFDE17A1AF}" destId="{AD05AB36-5674-4FC6-B3CF-506A163D89EC}" srcOrd="2" destOrd="0" parTransId="{74743218-D448-47F7-AE42-E7D3F6DF155C}" sibTransId="{C4B84C0B-EC12-4E45-8494-610B56FECB58}"/>
    <dgm:cxn modelId="{9E89A117-3B2B-4495-881D-3E67619D8B90}" srcId="{1FBCCE1C-CFD4-4544-9300-10EFDE17A1AF}" destId="{B4A2014D-DE74-4060-AC26-EBD52AFEEF17}" srcOrd="0" destOrd="0" parTransId="{219C339C-4DE6-41B7-BB59-355F9BA05E9F}" sibTransId="{94D9F4E7-9588-43B5-8B99-FBDB2638AEEE}"/>
    <dgm:cxn modelId="{D4D76B32-24D2-4424-A1C3-221331604FE6}" srcId="{1FBCCE1C-CFD4-4544-9300-10EFDE17A1AF}" destId="{E460130D-B861-47E9-AF9F-5C142B6A7B24}" srcOrd="1" destOrd="0" parTransId="{3CB8FC85-4F50-4E9D-82CA-DA302959B4F6}" sibTransId="{7487A88D-7C42-4165-8B77-EAB39C422E07}"/>
    <dgm:cxn modelId="{3E91C63B-C93B-482D-9117-18F65D833AFB}" type="presOf" srcId="{B4A2014D-DE74-4060-AC26-EBD52AFEEF17}" destId="{78C64643-88D5-459D-A244-2A820CC73EA7}" srcOrd="0" destOrd="0" presId="urn:microsoft.com/office/officeart/2005/8/layout/default"/>
    <dgm:cxn modelId="{BC63373F-6E91-411B-9670-C401FEAD6D75}" type="presOf" srcId="{40B65BE0-C7C8-4E55-9CC4-E37D1BCBCF4C}" destId="{594ECD32-1CEC-41C1-8242-9350A93FC89E}" srcOrd="0" destOrd="0" presId="urn:microsoft.com/office/officeart/2005/8/layout/default"/>
    <dgm:cxn modelId="{AEF28D4F-A0F9-4C6B-8A04-D38E93649023}" srcId="{1FBCCE1C-CFD4-4544-9300-10EFDE17A1AF}" destId="{40B65BE0-C7C8-4E55-9CC4-E37D1BCBCF4C}" srcOrd="4" destOrd="0" parTransId="{47BF9A35-7C1C-4FBF-8397-B513D0F341BF}" sibTransId="{149C0E66-1F8E-47FD-95FD-7072CE80522D}"/>
    <dgm:cxn modelId="{8E383C73-3867-43C8-8849-2CAD51338005}" srcId="{1FBCCE1C-CFD4-4544-9300-10EFDE17A1AF}" destId="{BD7CC416-2626-4FFB-87EB-BBED202D05AD}" srcOrd="3" destOrd="0" parTransId="{DACD8A02-D036-45EF-A6A7-0917E05A283D}" sibTransId="{7774A5C0-C3EA-4CA9-AC72-E220111C3145}"/>
    <dgm:cxn modelId="{91A2F856-22C4-4186-9937-535B25F5C1BE}" type="presOf" srcId="{BD7CC416-2626-4FFB-87EB-BBED202D05AD}" destId="{033FB418-7E03-4B1C-A25E-F9813D9DC049}" srcOrd="0" destOrd="0" presId="urn:microsoft.com/office/officeart/2005/8/layout/default"/>
    <dgm:cxn modelId="{FF663D57-ACF8-4CA8-9861-6BC4E5C94EB7}" type="presOf" srcId="{1FBCCE1C-CFD4-4544-9300-10EFDE17A1AF}" destId="{58A750BF-5E00-4109-85B4-28311F93EE93}" srcOrd="0" destOrd="0" presId="urn:microsoft.com/office/officeart/2005/8/layout/default"/>
    <dgm:cxn modelId="{1D2359E4-B217-40BD-9AD3-E06432A8D7D4}" type="presOf" srcId="{AD05AB36-5674-4FC6-B3CF-506A163D89EC}" destId="{644A9217-A4C1-49EE-B804-241B32D8BCC1}" srcOrd="0" destOrd="0" presId="urn:microsoft.com/office/officeart/2005/8/layout/default"/>
    <dgm:cxn modelId="{95D07CEF-ADD6-4EE8-995D-24B842430AEC}" type="presOf" srcId="{E460130D-B861-47E9-AF9F-5C142B6A7B24}" destId="{C5F27716-049D-4787-8060-292315057EA1}" srcOrd="0" destOrd="0" presId="urn:microsoft.com/office/officeart/2005/8/layout/default"/>
    <dgm:cxn modelId="{3500D617-C168-4569-BE08-34AD2198BA09}" type="presParOf" srcId="{58A750BF-5E00-4109-85B4-28311F93EE93}" destId="{78C64643-88D5-459D-A244-2A820CC73EA7}" srcOrd="0" destOrd="0" presId="urn:microsoft.com/office/officeart/2005/8/layout/default"/>
    <dgm:cxn modelId="{37963736-09AF-4CBC-BF7F-E0056E8F612A}" type="presParOf" srcId="{58A750BF-5E00-4109-85B4-28311F93EE93}" destId="{1A75ACC0-54A3-4832-BB50-5B35081CBD44}" srcOrd="1" destOrd="0" presId="urn:microsoft.com/office/officeart/2005/8/layout/default"/>
    <dgm:cxn modelId="{A0AFAAA7-1890-49C4-B42F-3947DC80FCE0}" type="presParOf" srcId="{58A750BF-5E00-4109-85B4-28311F93EE93}" destId="{C5F27716-049D-4787-8060-292315057EA1}" srcOrd="2" destOrd="0" presId="urn:microsoft.com/office/officeart/2005/8/layout/default"/>
    <dgm:cxn modelId="{6E9BFCEE-704E-4F2A-B49A-B5B2CE4E1932}" type="presParOf" srcId="{58A750BF-5E00-4109-85B4-28311F93EE93}" destId="{762F1035-AFE1-4A44-90B7-EF25698A8230}" srcOrd="3" destOrd="0" presId="urn:microsoft.com/office/officeart/2005/8/layout/default"/>
    <dgm:cxn modelId="{F8D3A89E-2F60-44C4-AD71-1A20A0654163}" type="presParOf" srcId="{58A750BF-5E00-4109-85B4-28311F93EE93}" destId="{644A9217-A4C1-49EE-B804-241B32D8BCC1}" srcOrd="4" destOrd="0" presId="urn:microsoft.com/office/officeart/2005/8/layout/default"/>
    <dgm:cxn modelId="{E26F8739-3BF8-490D-AAA4-6D07FDF72B02}" type="presParOf" srcId="{58A750BF-5E00-4109-85B4-28311F93EE93}" destId="{05DE5472-C7AE-49EA-8DDB-318BBBDE4955}" srcOrd="5" destOrd="0" presId="urn:microsoft.com/office/officeart/2005/8/layout/default"/>
    <dgm:cxn modelId="{D22B5047-5A2C-4C3E-91AB-F82F038AA7C8}" type="presParOf" srcId="{58A750BF-5E00-4109-85B4-28311F93EE93}" destId="{033FB418-7E03-4B1C-A25E-F9813D9DC049}" srcOrd="6" destOrd="0" presId="urn:microsoft.com/office/officeart/2005/8/layout/default"/>
    <dgm:cxn modelId="{9C83FB62-EA15-43A3-9A34-C531664674C8}" type="presParOf" srcId="{58A750BF-5E00-4109-85B4-28311F93EE93}" destId="{B04F081C-939B-4F76-B98B-2ECC62170BA4}" srcOrd="7" destOrd="0" presId="urn:microsoft.com/office/officeart/2005/8/layout/default"/>
    <dgm:cxn modelId="{BCEA0603-6FC8-40F1-95DD-A1D09C4C09EF}" type="presParOf" srcId="{58A750BF-5E00-4109-85B4-28311F93EE93}" destId="{594ECD32-1CEC-41C1-8242-9350A93FC8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24647B-AD82-464E-BC82-66902454BF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16A235A-D478-4B2D-B191-61B094EE8D4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1) ID</a:t>
          </a:r>
          <a:endParaRPr lang="en-US">
            <a:latin typeface="Times New Roman"/>
            <a:cs typeface="Times New Roman"/>
          </a:endParaRPr>
        </a:p>
      </dgm:t>
    </dgm:pt>
    <dgm:pt modelId="{37E90CC1-FCD0-45B1-AEE4-511A711B0A98}" type="parTrans" cxnId="{8B01B53F-A3B9-49BD-A6B6-FF22168BAB26}">
      <dgm:prSet/>
      <dgm:spPr/>
      <dgm:t>
        <a:bodyPr/>
        <a:lstStyle/>
        <a:p>
          <a:endParaRPr lang="en-US"/>
        </a:p>
      </dgm:t>
    </dgm:pt>
    <dgm:pt modelId="{53302486-66E9-4AB6-AB7B-B10A91EB07E5}" type="sibTrans" cxnId="{8B01B53F-A3B9-49BD-A6B6-FF22168BAB26}">
      <dgm:prSet/>
      <dgm:spPr/>
      <dgm:t>
        <a:bodyPr/>
        <a:lstStyle/>
        <a:p>
          <a:endParaRPr lang="en-US"/>
        </a:p>
      </dgm:t>
    </dgm:pt>
    <dgm:pt modelId="{8311D9C8-0A0D-4F98-9E6E-CFA0716098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2) NAME</a:t>
          </a:r>
          <a:endParaRPr lang="en-US">
            <a:latin typeface="Times New Roman"/>
            <a:cs typeface="Times New Roman"/>
          </a:endParaRPr>
        </a:p>
      </dgm:t>
    </dgm:pt>
    <dgm:pt modelId="{DCFA6A1E-EDF3-4FBB-B14D-D8BB874C3D3A}" type="parTrans" cxnId="{A25B3957-7231-4D57-8329-2BD05B8A0A63}">
      <dgm:prSet/>
      <dgm:spPr/>
      <dgm:t>
        <a:bodyPr/>
        <a:lstStyle/>
        <a:p>
          <a:endParaRPr lang="en-US"/>
        </a:p>
      </dgm:t>
    </dgm:pt>
    <dgm:pt modelId="{16FB1D35-E977-464A-A665-7C4EABB130A9}" type="sibTrans" cxnId="{A25B3957-7231-4D57-8329-2BD05B8A0A63}">
      <dgm:prSet/>
      <dgm:spPr/>
      <dgm:t>
        <a:bodyPr/>
        <a:lstStyle/>
        <a:p>
          <a:endParaRPr lang="en-US"/>
        </a:p>
      </dgm:t>
    </dgm:pt>
    <dgm:pt modelId="{024FC6C9-53B7-4618-9F2F-7AF3F6796D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3) AGE</a:t>
          </a:r>
          <a:endParaRPr lang="en-US">
            <a:latin typeface="Times New Roman"/>
            <a:cs typeface="Times New Roman"/>
          </a:endParaRPr>
        </a:p>
      </dgm:t>
    </dgm:pt>
    <dgm:pt modelId="{4FDCD795-F202-4467-BBEE-AC2D2EF34E2A}" type="parTrans" cxnId="{BD3DB5A5-F72F-4BBD-8BD4-CCDA7B6BA3F8}">
      <dgm:prSet/>
      <dgm:spPr/>
      <dgm:t>
        <a:bodyPr/>
        <a:lstStyle/>
        <a:p>
          <a:endParaRPr lang="en-US"/>
        </a:p>
      </dgm:t>
    </dgm:pt>
    <dgm:pt modelId="{081B469B-3E07-4BEE-B536-93845BF24169}" type="sibTrans" cxnId="{BD3DB5A5-F72F-4BBD-8BD4-CCDA7B6BA3F8}">
      <dgm:prSet/>
      <dgm:spPr/>
      <dgm:t>
        <a:bodyPr/>
        <a:lstStyle/>
        <a:p>
          <a:endParaRPr lang="en-US"/>
        </a:p>
      </dgm:t>
    </dgm:pt>
    <dgm:pt modelId="{44BB48DF-E322-4849-8F50-08FDEE907A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4) SEAT NUMBER</a:t>
          </a:r>
          <a:endParaRPr lang="en-US">
            <a:latin typeface="Times New Roman"/>
            <a:cs typeface="Times New Roman"/>
          </a:endParaRPr>
        </a:p>
      </dgm:t>
    </dgm:pt>
    <dgm:pt modelId="{67F9AE7A-BD1E-4DB3-ACC2-A213C0F64A4E}" type="parTrans" cxnId="{2DC3BF62-49F9-4C4D-A836-CF8EAA907C5B}">
      <dgm:prSet/>
      <dgm:spPr/>
      <dgm:t>
        <a:bodyPr/>
        <a:lstStyle/>
        <a:p>
          <a:endParaRPr lang="en-US"/>
        </a:p>
      </dgm:t>
    </dgm:pt>
    <dgm:pt modelId="{8D6BCE19-E9C3-4693-9E48-9B5ABCF10F97}" type="sibTrans" cxnId="{2DC3BF62-49F9-4C4D-A836-CF8EAA907C5B}">
      <dgm:prSet/>
      <dgm:spPr/>
      <dgm:t>
        <a:bodyPr/>
        <a:lstStyle/>
        <a:p>
          <a:endParaRPr lang="en-US"/>
        </a:p>
      </dgm:t>
    </dgm:pt>
    <dgm:pt modelId="{D85B0F67-F476-43CB-B0C0-17330356D0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5) RESEVATION OF STATUS</a:t>
          </a:r>
          <a:endParaRPr lang="en-US">
            <a:latin typeface="Times New Roman"/>
            <a:cs typeface="Times New Roman"/>
          </a:endParaRPr>
        </a:p>
      </dgm:t>
    </dgm:pt>
    <dgm:pt modelId="{63CEA1DC-D367-4344-A45D-F8004623A566}" type="parTrans" cxnId="{D6E0E6F1-ABF9-454D-B1F2-502620D5BBD9}">
      <dgm:prSet/>
      <dgm:spPr/>
      <dgm:t>
        <a:bodyPr/>
        <a:lstStyle/>
        <a:p>
          <a:endParaRPr lang="en-US"/>
        </a:p>
      </dgm:t>
    </dgm:pt>
    <dgm:pt modelId="{33C5A343-C8E8-455F-9B04-6E94CFB7B7C7}" type="sibTrans" cxnId="{D6E0E6F1-ABF9-454D-B1F2-502620D5BBD9}">
      <dgm:prSet/>
      <dgm:spPr/>
      <dgm:t>
        <a:bodyPr/>
        <a:lstStyle/>
        <a:p>
          <a:endParaRPr lang="en-US"/>
        </a:p>
      </dgm:t>
    </dgm:pt>
    <dgm:pt modelId="{7479E111-7061-435D-85D9-0519561C13B0}" type="pres">
      <dgm:prSet presAssocID="{0524647B-AD82-464E-BC82-66902454BFB5}" presName="root" presStyleCnt="0">
        <dgm:presLayoutVars>
          <dgm:dir/>
          <dgm:resizeHandles val="exact"/>
        </dgm:presLayoutVars>
      </dgm:prSet>
      <dgm:spPr/>
    </dgm:pt>
    <dgm:pt modelId="{51575A89-7B3C-47E3-9B7E-145CE09855F5}" type="pres">
      <dgm:prSet presAssocID="{B16A235A-D478-4B2D-B191-61B094EE8D44}" presName="compNode" presStyleCnt="0"/>
      <dgm:spPr/>
    </dgm:pt>
    <dgm:pt modelId="{9CDB0E7B-3666-4469-94D0-08B7C920BF4F}" type="pres">
      <dgm:prSet presAssocID="{B16A235A-D478-4B2D-B191-61B094EE8D44}" presName="bgRect" presStyleLbl="bgShp" presStyleIdx="0" presStyleCnt="5"/>
      <dgm:spPr/>
    </dgm:pt>
    <dgm:pt modelId="{CD1812AF-1212-4697-8619-2CEC131FC941}" type="pres">
      <dgm:prSet presAssocID="{B16A235A-D478-4B2D-B191-61B094EE8D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D12D7D1-2DC3-4B9C-842A-039ADA179699}" type="pres">
      <dgm:prSet presAssocID="{B16A235A-D478-4B2D-B191-61B094EE8D44}" presName="spaceRect" presStyleCnt="0"/>
      <dgm:spPr/>
    </dgm:pt>
    <dgm:pt modelId="{F919D845-E9F4-4E83-ACCE-10D36F386E30}" type="pres">
      <dgm:prSet presAssocID="{B16A235A-D478-4B2D-B191-61B094EE8D44}" presName="parTx" presStyleLbl="revTx" presStyleIdx="0" presStyleCnt="5">
        <dgm:presLayoutVars>
          <dgm:chMax val="0"/>
          <dgm:chPref val="0"/>
        </dgm:presLayoutVars>
      </dgm:prSet>
      <dgm:spPr/>
    </dgm:pt>
    <dgm:pt modelId="{4A13713A-3D9C-4D43-A8EB-C413F524A1E3}" type="pres">
      <dgm:prSet presAssocID="{53302486-66E9-4AB6-AB7B-B10A91EB07E5}" presName="sibTrans" presStyleCnt="0"/>
      <dgm:spPr/>
    </dgm:pt>
    <dgm:pt modelId="{4099C438-988B-496B-AFD0-9B724806BD45}" type="pres">
      <dgm:prSet presAssocID="{8311D9C8-0A0D-4F98-9E6E-CFA0716098F4}" presName="compNode" presStyleCnt="0"/>
      <dgm:spPr/>
    </dgm:pt>
    <dgm:pt modelId="{BA99D99A-0DEC-478D-A519-48DAE91AA4F3}" type="pres">
      <dgm:prSet presAssocID="{8311D9C8-0A0D-4F98-9E6E-CFA0716098F4}" presName="bgRect" presStyleLbl="bgShp" presStyleIdx="1" presStyleCnt="5"/>
      <dgm:spPr/>
    </dgm:pt>
    <dgm:pt modelId="{81372DC9-284E-4C17-BEFB-F8055EE7D9EC}" type="pres">
      <dgm:prSet presAssocID="{8311D9C8-0A0D-4F98-9E6E-CFA0716098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433BEB5-B7CD-4066-A385-7AF7ACB831AC}" type="pres">
      <dgm:prSet presAssocID="{8311D9C8-0A0D-4F98-9E6E-CFA0716098F4}" presName="spaceRect" presStyleCnt="0"/>
      <dgm:spPr/>
    </dgm:pt>
    <dgm:pt modelId="{7C0CC040-C448-47A0-A880-10AB7E0274CF}" type="pres">
      <dgm:prSet presAssocID="{8311D9C8-0A0D-4F98-9E6E-CFA0716098F4}" presName="parTx" presStyleLbl="revTx" presStyleIdx="1" presStyleCnt="5">
        <dgm:presLayoutVars>
          <dgm:chMax val="0"/>
          <dgm:chPref val="0"/>
        </dgm:presLayoutVars>
      </dgm:prSet>
      <dgm:spPr/>
    </dgm:pt>
    <dgm:pt modelId="{213BA239-2706-4D63-8C0F-CEB95E4386B2}" type="pres">
      <dgm:prSet presAssocID="{16FB1D35-E977-464A-A665-7C4EABB130A9}" presName="sibTrans" presStyleCnt="0"/>
      <dgm:spPr/>
    </dgm:pt>
    <dgm:pt modelId="{DC9D4FF9-B8F9-4585-BA07-70E62F37979C}" type="pres">
      <dgm:prSet presAssocID="{024FC6C9-53B7-4618-9F2F-7AF3F6796D37}" presName="compNode" presStyleCnt="0"/>
      <dgm:spPr/>
    </dgm:pt>
    <dgm:pt modelId="{64D6A3C0-4A77-48ED-9D5F-48565CCF97F6}" type="pres">
      <dgm:prSet presAssocID="{024FC6C9-53B7-4618-9F2F-7AF3F6796D37}" presName="bgRect" presStyleLbl="bgShp" presStyleIdx="2" presStyleCnt="5"/>
      <dgm:spPr/>
    </dgm:pt>
    <dgm:pt modelId="{25A3AF59-0A02-476D-A264-0BAACA075E04}" type="pres">
      <dgm:prSet presAssocID="{024FC6C9-53B7-4618-9F2F-7AF3F6796D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AB39712-63DE-4F90-9150-048A17FD97F5}" type="pres">
      <dgm:prSet presAssocID="{024FC6C9-53B7-4618-9F2F-7AF3F6796D37}" presName="spaceRect" presStyleCnt="0"/>
      <dgm:spPr/>
    </dgm:pt>
    <dgm:pt modelId="{C5B3F121-D19C-43AE-8B5B-5F279B68F4C4}" type="pres">
      <dgm:prSet presAssocID="{024FC6C9-53B7-4618-9F2F-7AF3F6796D37}" presName="parTx" presStyleLbl="revTx" presStyleIdx="2" presStyleCnt="5">
        <dgm:presLayoutVars>
          <dgm:chMax val="0"/>
          <dgm:chPref val="0"/>
        </dgm:presLayoutVars>
      </dgm:prSet>
      <dgm:spPr/>
    </dgm:pt>
    <dgm:pt modelId="{2BF923FF-3588-49E3-9CC5-41C4F64EC3BE}" type="pres">
      <dgm:prSet presAssocID="{081B469B-3E07-4BEE-B536-93845BF24169}" presName="sibTrans" presStyleCnt="0"/>
      <dgm:spPr/>
    </dgm:pt>
    <dgm:pt modelId="{7DE4DE81-96A4-4EEE-B7F5-81E463D4760C}" type="pres">
      <dgm:prSet presAssocID="{44BB48DF-E322-4849-8F50-08FDEE907A71}" presName="compNode" presStyleCnt="0"/>
      <dgm:spPr/>
    </dgm:pt>
    <dgm:pt modelId="{FAD22D18-610A-4F13-A33A-59882344F335}" type="pres">
      <dgm:prSet presAssocID="{44BB48DF-E322-4849-8F50-08FDEE907A71}" presName="bgRect" presStyleLbl="bgShp" presStyleIdx="3" presStyleCnt="5"/>
      <dgm:spPr/>
    </dgm:pt>
    <dgm:pt modelId="{F651DAB6-53F6-4E0C-BF08-343B479D6A53}" type="pres">
      <dgm:prSet presAssocID="{44BB48DF-E322-4849-8F50-08FDEE907A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57521BB9-DAF4-4A57-9D62-62A8C9552FA2}" type="pres">
      <dgm:prSet presAssocID="{44BB48DF-E322-4849-8F50-08FDEE907A71}" presName="spaceRect" presStyleCnt="0"/>
      <dgm:spPr/>
    </dgm:pt>
    <dgm:pt modelId="{5FE1768F-8FDD-439C-80AC-982806F65951}" type="pres">
      <dgm:prSet presAssocID="{44BB48DF-E322-4849-8F50-08FDEE907A71}" presName="parTx" presStyleLbl="revTx" presStyleIdx="3" presStyleCnt="5">
        <dgm:presLayoutVars>
          <dgm:chMax val="0"/>
          <dgm:chPref val="0"/>
        </dgm:presLayoutVars>
      </dgm:prSet>
      <dgm:spPr/>
    </dgm:pt>
    <dgm:pt modelId="{72C94450-4154-445E-998B-BD0BDA8D2960}" type="pres">
      <dgm:prSet presAssocID="{8D6BCE19-E9C3-4693-9E48-9B5ABCF10F97}" presName="sibTrans" presStyleCnt="0"/>
      <dgm:spPr/>
    </dgm:pt>
    <dgm:pt modelId="{BE4AA7E4-A11C-414A-9C5D-0F0009556448}" type="pres">
      <dgm:prSet presAssocID="{D85B0F67-F476-43CB-B0C0-17330356D06E}" presName="compNode" presStyleCnt="0"/>
      <dgm:spPr/>
    </dgm:pt>
    <dgm:pt modelId="{AF49D471-5CA7-49B8-87E7-0A96B4FD65C1}" type="pres">
      <dgm:prSet presAssocID="{D85B0F67-F476-43CB-B0C0-17330356D06E}" presName="bgRect" presStyleLbl="bgShp" presStyleIdx="4" presStyleCnt="5"/>
      <dgm:spPr/>
    </dgm:pt>
    <dgm:pt modelId="{62048C67-5603-4370-BF0A-D6022121B2C3}" type="pres">
      <dgm:prSet presAssocID="{D85B0F67-F476-43CB-B0C0-17330356D0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C3C41CBE-39D4-4BCB-B3B3-47FA3E079D3F}" type="pres">
      <dgm:prSet presAssocID="{D85B0F67-F476-43CB-B0C0-17330356D06E}" presName="spaceRect" presStyleCnt="0"/>
      <dgm:spPr/>
    </dgm:pt>
    <dgm:pt modelId="{FC92DEB6-73F3-40D8-BFCD-2094EA8D58B2}" type="pres">
      <dgm:prSet presAssocID="{D85B0F67-F476-43CB-B0C0-17330356D0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E0CF219-8CB4-4BBC-8379-246DBF116CFF}" type="presOf" srcId="{B16A235A-D478-4B2D-B191-61B094EE8D44}" destId="{F919D845-E9F4-4E83-ACCE-10D36F386E30}" srcOrd="0" destOrd="0" presId="urn:microsoft.com/office/officeart/2018/2/layout/IconVerticalSolidList"/>
    <dgm:cxn modelId="{2B06BD37-E275-4E7E-9294-7B302F6E77B5}" type="presOf" srcId="{44BB48DF-E322-4849-8F50-08FDEE907A71}" destId="{5FE1768F-8FDD-439C-80AC-982806F65951}" srcOrd="0" destOrd="0" presId="urn:microsoft.com/office/officeart/2018/2/layout/IconVerticalSolidList"/>
    <dgm:cxn modelId="{8B01B53F-A3B9-49BD-A6B6-FF22168BAB26}" srcId="{0524647B-AD82-464E-BC82-66902454BFB5}" destId="{B16A235A-D478-4B2D-B191-61B094EE8D44}" srcOrd="0" destOrd="0" parTransId="{37E90CC1-FCD0-45B1-AEE4-511A711B0A98}" sibTransId="{53302486-66E9-4AB6-AB7B-B10A91EB07E5}"/>
    <dgm:cxn modelId="{2DC3BF62-49F9-4C4D-A836-CF8EAA907C5B}" srcId="{0524647B-AD82-464E-BC82-66902454BFB5}" destId="{44BB48DF-E322-4849-8F50-08FDEE907A71}" srcOrd="3" destOrd="0" parTransId="{67F9AE7A-BD1E-4DB3-ACC2-A213C0F64A4E}" sibTransId="{8D6BCE19-E9C3-4693-9E48-9B5ABCF10F97}"/>
    <dgm:cxn modelId="{FAC11B4C-9AE0-47AD-954D-0A30FE0614AF}" type="presOf" srcId="{024FC6C9-53B7-4618-9F2F-7AF3F6796D37}" destId="{C5B3F121-D19C-43AE-8B5B-5F279B68F4C4}" srcOrd="0" destOrd="0" presId="urn:microsoft.com/office/officeart/2018/2/layout/IconVerticalSolidList"/>
    <dgm:cxn modelId="{A25B3957-7231-4D57-8329-2BD05B8A0A63}" srcId="{0524647B-AD82-464E-BC82-66902454BFB5}" destId="{8311D9C8-0A0D-4F98-9E6E-CFA0716098F4}" srcOrd="1" destOrd="0" parTransId="{DCFA6A1E-EDF3-4FBB-B14D-D8BB874C3D3A}" sibTransId="{16FB1D35-E977-464A-A665-7C4EABB130A9}"/>
    <dgm:cxn modelId="{BD3DB5A5-F72F-4BBD-8BD4-CCDA7B6BA3F8}" srcId="{0524647B-AD82-464E-BC82-66902454BFB5}" destId="{024FC6C9-53B7-4618-9F2F-7AF3F6796D37}" srcOrd="2" destOrd="0" parTransId="{4FDCD795-F202-4467-BBEE-AC2D2EF34E2A}" sibTransId="{081B469B-3E07-4BEE-B536-93845BF24169}"/>
    <dgm:cxn modelId="{C4EAD7AE-A873-4C69-A714-78A7F7533B77}" type="presOf" srcId="{0524647B-AD82-464E-BC82-66902454BFB5}" destId="{7479E111-7061-435D-85D9-0519561C13B0}" srcOrd="0" destOrd="0" presId="urn:microsoft.com/office/officeart/2018/2/layout/IconVerticalSolidList"/>
    <dgm:cxn modelId="{710EA9F0-818C-4FB3-B02A-35F2F251F0A3}" type="presOf" srcId="{D85B0F67-F476-43CB-B0C0-17330356D06E}" destId="{FC92DEB6-73F3-40D8-BFCD-2094EA8D58B2}" srcOrd="0" destOrd="0" presId="urn:microsoft.com/office/officeart/2018/2/layout/IconVerticalSolidList"/>
    <dgm:cxn modelId="{D6E0E6F1-ABF9-454D-B1F2-502620D5BBD9}" srcId="{0524647B-AD82-464E-BC82-66902454BFB5}" destId="{D85B0F67-F476-43CB-B0C0-17330356D06E}" srcOrd="4" destOrd="0" parTransId="{63CEA1DC-D367-4344-A45D-F8004623A566}" sibTransId="{33C5A343-C8E8-455F-9B04-6E94CFB7B7C7}"/>
    <dgm:cxn modelId="{DF1D07FD-7662-4724-94F1-826135C78101}" type="presOf" srcId="{8311D9C8-0A0D-4F98-9E6E-CFA0716098F4}" destId="{7C0CC040-C448-47A0-A880-10AB7E0274CF}" srcOrd="0" destOrd="0" presId="urn:microsoft.com/office/officeart/2018/2/layout/IconVerticalSolidList"/>
    <dgm:cxn modelId="{CF171A76-40FC-4744-B848-D083193E3C61}" type="presParOf" srcId="{7479E111-7061-435D-85D9-0519561C13B0}" destId="{51575A89-7B3C-47E3-9B7E-145CE09855F5}" srcOrd="0" destOrd="0" presId="urn:microsoft.com/office/officeart/2018/2/layout/IconVerticalSolidList"/>
    <dgm:cxn modelId="{A7F8ACE0-6229-440F-B30E-F1F07EAD7F16}" type="presParOf" srcId="{51575A89-7B3C-47E3-9B7E-145CE09855F5}" destId="{9CDB0E7B-3666-4469-94D0-08B7C920BF4F}" srcOrd="0" destOrd="0" presId="urn:microsoft.com/office/officeart/2018/2/layout/IconVerticalSolidList"/>
    <dgm:cxn modelId="{AF8A5EE3-2BCE-4660-AF45-C5DE6EAEB133}" type="presParOf" srcId="{51575A89-7B3C-47E3-9B7E-145CE09855F5}" destId="{CD1812AF-1212-4697-8619-2CEC131FC941}" srcOrd="1" destOrd="0" presId="urn:microsoft.com/office/officeart/2018/2/layout/IconVerticalSolidList"/>
    <dgm:cxn modelId="{CAE72920-758A-49F8-981B-4FDB49ED1397}" type="presParOf" srcId="{51575A89-7B3C-47E3-9B7E-145CE09855F5}" destId="{DD12D7D1-2DC3-4B9C-842A-039ADA179699}" srcOrd="2" destOrd="0" presId="urn:microsoft.com/office/officeart/2018/2/layout/IconVerticalSolidList"/>
    <dgm:cxn modelId="{71DDE810-2775-4B2D-9F1C-2CA77A596149}" type="presParOf" srcId="{51575A89-7B3C-47E3-9B7E-145CE09855F5}" destId="{F919D845-E9F4-4E83-ACCE-10D36F386E30}" srcOrd="3" destOrd="0" presId="urn:microsoft.com/office/officeart/2018/2/layout/IconVerticalSolidList"/>
    <dgm:cxn modelId="{2CA3F7C0-6FC2-4C40-97F4-95110B973C53}" type="presParOf" srcId="{7479E111-7061-435D-85D9-0519561C13B0}" destId="{4A13713A-3D9C-4D43-A8EB-C413F524A1E3}" srcOrd="1" destOrd="0" presId="urn:microsoft.com/office/officeart/2018/2/layout/IconVerticalSolidList"/>
    <dgm:cxn modelId="{506F451F-4B87-4BE4-94C8-BC3DF3F105AB}" type="presParOf" srcId="{7479E111-7061-435D-85D9-0519561C13B0}" destId="{4099C438-988B-496B-AFD0-9B724806BD45}" srcOrd="2" destOrd="0" presId="urn:microsoft.com/office/officeart/2018/2/layout/IconVerticalSolidList"/>
    <dgm:cxn modelId="{ACE2906D-CBCC-45BE-9A00-0FA9C52EFBA3}" type="presParOf" srcId="{4099C438-988B-496B-AFD0-9B724806BD45}" destId="{BA99D99A-0DEC-478D-A519-48DAE91AA4F3}" srcOrd="0" destOrd="0" presId="urn:microsoft.com/office/officeart/2018/2/layout/IconVerticalSolidList"/>
    <dgm:cxn modelId="{BB95CFCF-E27F-4032-BE5D-2DE12310D1C2}" type="presParOf" srcId="{4099C438-988B-496B-AFD0-9B724806BD45}" destId="{81372DC9-284E-4C17-BEFB-F8055EE7D9EC}" srcOrd="1" destOrd="0" presId="urn:microsoft.com/office/officeart/2018/2/layout/IconVerticalSolidList"/>
    <dgm:cxn modelId="{635D77DF-8327-4549-94AC-DEED639268BD}" type="presParOf" srcId="{4099C438-988B-496B-AFD0-9B724806BD45}" destId="{1433BEB5-B7CD-4066-A385-7AF7ACB831AC}" srcOrd="2" destOrd="0" presId="urn:microsoft.com/office/officeart/2018/2/layout/IconVerticalSolidList"/>
    <dgm:cxn modelId="{2387AD43-D5A7-464B-9A40-ED91D8DB1758}" type="presParOf" srcId="{4099C438-988B-496B-AFD0-9B724806BD45}" destId="{7C0CC040-C448-47A0-A880-10AB7E0274CF}" srcOrd="3" destOrd="0" presId="urn:microsoft.com/office/officeart/2018/2/layout/IconVerticalSolidList"/>
    <dgm:cxn modelId="{EBBFA756-8470-4BD0-B6D6-D3FD0AA27541}" type="presParOf" srcId="{7479E111-7061-435D-85D9-0519561C13B0}" destId="{213BA239-2706-4D63-8C0F-CEB95E4386B2}" srcOrd="3" destOrd="0" presId="urn:microsoft.com/office/officeart/2018/2/layout/IconVerticalSolidList"/>
    <dgm:cxn modelId="{221B75A5-8B49-42D7-B49F-784EB290DE98}" type="presParOf" srcId="{7479E111-7061-435D-85D9-0519561C13B0}" destId="{DC9D4FF9-B8F9-4585-BA07-70E62F37979C}" srcOrd="4" destOrd="0" presId="urn:microsoft.com/office/officeart/2018/2/layout/IconVerticalSolidList"/>
    <dgm:cxn modelId="{E37B809A-3359-47BC-9CEB-F4B1EDC79D3C}" type="presParOf" srcId="{DC9D4FF9-B8F9-4585-BA07-70E62F37979C}" destId="{64D6A3C0-4A77-48ED-9D5F-48565CCF97F6}" srcOrd="0" destOrd="0" presId="urn:microsoft.com/office/officeart/2018/2/layout/IconVerticalSolidList"/>
    <dgm:cxn modelId="{B0744626-CAAB-4DD0-BF64-BDD027D3CD6A}" type="presParOf" srcId="{DC9D4FF9-B8F9-4585-BA07-70E62F37979C}" destId="{25A3AF59-0A02-476D-A264-0BAACA075E04}" srcOrd="1" destOrd="0" presId="urn:microsoft.com/office/officeart/2018/2/layout/IconVerticalSolidList"/>
    <dgm:cxn modelId="{9099B17B-D4DB-43AB-A2A1-5FC9F9E1457C}" type="presParOf" srcId="{DC9D4FF9-B8F9-4585-BA07-70E62F37979C}" destId="{1AB39712-63DE-4F90-9150-048A17FD97F5}" srcOrd="2" destOrd="0" presId="urn:microsoft.com/office/officeart/2018/2/layout/IconVerticalSolidList"/>
    <dgm:cxn modelId="{3B5A02A9-15C0-41F8-9C04-1FC22090B451}" type="presParOf" srcId="{DC9D4FF9-B8F9-4585-BA07-70E62F37979C}" destId="{C5B3F121-D19C-43AE-8B5B-5F279B68F4C4}" srcOrd="3" destOrd="0" presId="urn:microsoft.com/office/officeart/2018/2/layout/IconVerticalSolidList"/>
    <dgm:cxn modelId="{788233F2-AD27-4610-AA7F-77320E695C54}" type="presParOf" srcId="{7479E111-7061-435D-85D9-0519561C13B0}" destId="{2BF923FF-3588-49E3-9CC5-41C4F64EC3BE}" srcOrd="5" destOrd="0" presId="urn:microsoft.com/office/officeart/2018/2/layout/IconVerticalSolidList"/>
    <dgm:cxn modelId="{FDF736CE-EBDB-4CA0-B2A5-5B5063CD1744}" type="presParOf" srcId="{7479E111-7061-435D-85D9-0519561C13B0}" destId="{7DE4DE81-96A4-4EEE-B7F5-81E463D4760C}" srcOrd="6" destOrd="0" presId="urn:microsoft.com/office/officeart/2018/2/layout/IconVerticalSolidList"/>
    <dgm:cxn modelId="{C329FD85-FC57-4A24-8A10-0954ACC92647}" type="presParOf" srcId="{7DE4DE81-96A4-4EEE-B7F5-81E463D4760C}" destId="{FAD22D18-610A-4F13-A33A-59882344F335}" srcOrd="0" destOrd="0" presId="urn:microsoft.com/office/officeart/2018/2/layout/IconVerticalSolidList"/>
    <dgm:cxn modelId="{16277F01-4141-4605-B2C9-D62C6EC61784}" type="presParOf" srcId="{7DE4DE81-96A4-4EEE-B7F5-81E463D4760C}" destId="{F651DAB6-53F6-4E0C-BF08-343B479D6A53}" srcOrd="1" destOrd="0" presId="urn:microsoft.com/office/officeart/2018/2/layout/IconVerticalSolidList"/>
    <dgm:cxn modelId="{2DCB4871-9079-4984-813B-730DF7B07409}" type="presParOf" srcId="{7DE4DE81-96A4-4EEE-B7F5-81E463D4760C}" destId="{57521BB9-DAF4-4A57-9D62-62A8C9552FA2}" srcOrd="2" destOrd="0" presId="urn:microsoft.com/office/officeart/2018/2/layout/IconVerticalSolidList"/>
    <dgm:cxn modelId="{BDD72306-6E98-49DF-A8A0-31DA8E202F1F}" type="presParOf" srcId="{7DE4DE81-96A4-4EEE-B7F5-81E463D4760C}" destId="{5FE1768F-8FDD-439C-80AC-982806F65951}" srcOrd="3" destOrd="0" presId="urn:microsoft.com/office/officeart/2018/2/layout/IconVerticalSolidList"/>
    <dgm:cxn modelId="{3B34828F-6D76-4B54-AF12-E20763FE92CA}" type="presParOf" srcId="{7479E111-7061-435D-85D9-0519561C13B0}" destId="{72C94450-4154-445E-998B-BD0BDA8D2960}" srcOrd="7" destOrd="0" presId="urn:microsoft.com/office/officeart/2018/2/layout/IconVerticalSolidList"/>
    <dgm:cxn modelId="{FEE7C954-8976-4B3D-91AB-159917B26A9F}" type="presParOf" srcId="{7479E111-7061-435D-85D9-0519561C13B0}" destId="{BE4AA7E4-A11C-414A-9C5D-0F0009556448}" srcOrd="8" destOrd="0" presId="urn:microsoft.com/office/officeart/2018/2/layout/IconVerticalSolidList"/>
    <dgm:cxn modelId="{1D20F303-EDF5-4AD7-B5AD-37D53AAD2CE6}" type="presParOf" srcId="{BE4AA7E4-A11C-414A-9C5D-0F0009556448}" destId="{AF49D471-5CA7-49B8-87E7-0A96B4FD65C1}" srcOrd="0" destOrd="0" presId="urn:microsoft.com/office/officeart/2018/2/layout/IconVerticalSolidList"/>
    <dgm:cxn modelId="{38C8AFCB-3364-4471-BA33-976B5B6ED4D4}" type="presParOf" srcId="{BE4AA7E4-A11C-414A-9C5D-0F0009556448}" destId="{62048C67-5603-4370-BF0A-D6022121B2C3}" srcOrd="1" destOrd="0" presId="urn:microsoft.com/office/officeart/2018/2/layout/IconVerticalSolidList"/>
    <dgm:cxn modelId="{B519A4ED-310C-4B5C-8AA4-7CDD729F4C3A}" type="presParOf" srcId="{BE4AA7E4-A11C-414A-9C5D-0F0009556448}" destId="{C3C41CBE-39D4-4BCB-B3B3-47FA3E079D3F}" srcOrd="2" destOrd="0" presId="urn:microsoft.com/office/officeart/2018/2/layout/IconVerticalSolidList"/>
    <dgm:cxn modelId="{C4071FEA-AE34-465A-BC3A-3DFBEB35F29A}" type="presParOf" srcId="{BE4AA7E4-A11C-414A-9C5D-0F0009556448}" destId="{FC92DEB6-73F3-40D8-BFCD-2094EA8D58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AB7797-5884-4FE1-A644-CBD6B68A80B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EEE0653-2E44-4537-BDCA-BC79EB92164C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1) Insert</a:t>
          </a:r>
          <a:endParaRPr lang="en-US">
            <a:latin typeface="Times New Roman"/>
            <a:cs typeface="Times New Roman"/>
          </a:endParaRPr>
        </a:p>
      </dgm:t>
    </dgm:pt>
    <dgm:pt modelId="{06825A11-4EF5-4DF9-A539-01AD085471A6}" type="parTrans" cxnId="{922996E5-16FD-4A72-B2B0-BBB1A9D44A48}">
      <dgm:prSet/>
      <dgm:spPr/>
      <dgm:t>
        <a:bodyPr/>
        <a:lstStyle/>
        <a:p>
          <a:endParaRPr lang="en-US"/>
        </a:p>
      </dgm:t>
    </dgm:pt>
    <dgm:pt modelId="{EECA9BE3-F2E6-4F70-BCC3-D2969F104E7C}" type="sibTrans" cxnId="{922996E5-16FD-4A72-B2B0-BBB1A9D44A48}">
      <dgm:prSet/>
      <dgm:spPr/>
      <dgm:t>
        <a:bodyPr/>
        <a:lstStyle/>
        <a:p>
          <a:endParaRPr lang="en-US"/>
        </a:p>
      </dgm:t>
    </dgm:pt>
    <dgm:pt modelId="{8A97949E-48C1-4A4B-A83F-1310476C0084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2) Delete</a:t>
          </a:r>
          <a:endParaRPr lang="en-US">
            <a:latin typeface="Times New Roman"/>
            <a:cs typeface="Times New Roman"/>
          </a:endParaRPr>
        </a:p>
      </dgm:t>
    </dgm:pt>
    <dgm:pt modelId="{13204C0D-D4D4-42CB-A56C-2CE25980402C}" type="parTrans" cxnId="{E2D5A016-09BF-4755-A61A-178D59AE6C88}">
      <dgm:prSet/>
      <dgm:spPr/>
      <dgm:t>
        <a:bodyPr/>
        <a:lstStyle/>
        <a:p>
          <a:endParaRPr lang="en-US"/>
        </a:p>
      </dgm:t>
    </dgm:pt>
    <dgm:pt modelId="{C795C221-5DA7-453A-9DA3-BFC1297CD200}" type="sibTrans" cxnId="{E2D5A016-09BF-4755-A61A-178D59AE6C88}">
      <dgm:prSet/>
      <dgm:spPr/>
      <dgm:t>
        <a:bodyPr/>
        <a:lstStyle/>
        <a:p>
          <a:endParaRPr lang="en-US"/>
        </a:p>
      </dgm:t>
    </dgm:pt>
    <dgm:pt modelId="{7665AF8F-8C12-464E-821A-3334817E9C0A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3) Print</a:t>
          </a:r>
          <a:endParaRPr lang="en-US">
            <a:latin typeface="Times New Roman"/>
            <a:cs typeface="Times New Roman"/>
          </a:endParaRPr>
        </a:p>
      </dgm:t>
    </dgm:pt>
    <dgm:pt modelId="{AA362E51-A4E3-4900-8889-AF63F5326B1A}" type="parTrans" cxnId="{BE05A009-9987-4C76-8086-9B99B7161ED5}">
      <dgm:prSet/>
      <dgm:spPr/>
      <dgm:t>
        <a:bodyPr/>
        <a:lstStyle/>
        <a:p>
          <a:endParaRPr lang="en-US"/>
        </a:p>
      </dgm:t>
    </dgm:pt>
    <dgm:pt modelId="{4513F4E6-C154-4EE5-9E7B-636360BA0539}" type="sibTrans" cxnId="{BE05A009-9987-4C76-8086-9B99B7161ED5}">
      <dgm:prSet/>
      <dgm:spPr/>
      <dgm:t>
        <a:bodyPr/>
        <a:lstStyle/>
        <a:p>
          <a:endParaRPr lang="en-US"/>
        </a:p>
      </dgm:t>
    </dgm:pt>
    <dgm:pt modelId="{2D7C806A-C8E5-4330-A0A9-B091189FFA50}" type="pres">
      <dgm:prSet presAssocID="{CCAB7797-5884-4FE1-A644-CBD6B68A80BD}" presName="linear" presStyleCnt="0">
        <dgm:presLayoutVars>
          <dgm:dir/>
          <dgm:animLvl val="lvl"/>
          <dgm:resizeHandles val="exact"/>
        </dgm:presLayoutVars>
      </dgm:prSet>
      <dgm:spPr/>
    </dgm:pt>
    <dgm:pt modelId="{BFFAF97A-F130-46FF-9625-B3D2D55BACC1}" type="pres">
      <dgm:prSet presAssocID="{8EEE0653-2E44-4537-BDCA-BC79EB92164C}" presName="parentLin" presStyleCnt="0"/>
      <dgm:spPr/>
    </dgm:pt>
    <dgm:pt modelId="{822F2F0F-0CDB-4CE5-8D92-CA7CA9BD709D}" type="pres">
      <dgm:prSet presAssocID="{8EEE0653-2E44-4537-BDCA-BC79EB92164C}" presName="parentLeftMargin" presStyleLbl="node1" presStyleIdx="0" presStyleCnt="3"/>
      <dgm:spPr/>
    </dgm:pt>
    <dgm:pt modelId="{8CA3612B-9A78-46E6-99B5-0ACBBB811184}" type="pres">
      <dgm:prSet presAssocID="{8EEE0653-2E44-4537-BDCA-BC79EB9216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419F35-26E0-4EF6-BCD0-A74C307610F7}" type="pres">
      <dgm:prSet presAssocID="{8EEE0653-2E44-4537-BDCA-BC79EB92164C}" presName="negativeSpace" presStyleCnt="0"/>
      <dgm:spPr/>
    </dgm:pt>
    <dgm:pt modelId="{30AAFACE-2291-4CBF-9F00-D99006A3A45E}" type="pres">
      <dgm:prSet presAssocID="{8EEE0653-2E44-4537-BDCA-BC79EB92164C}" presName="childText" presStyleLbl="conFgAcc1" presStyleIdx="0" presStyleCnt="3">
        <dgm:presLayoutVars>
          <dgm:bulletEnabled val="1"/>
        </dgm:presLayoutVars>
      </dgm:prSet>
      <dgm:spPr/>
    </dgm:pt>
    <dgm:pt modelId="{3C9D66DF-AE92-4082-92F6-7EE91DF7C7B8}" type="pres">
      <dgm:prSet presAssocID="{EECA9BE3-F2E6-4F70-BCC3-D2969F104E7C}" presName="spaceBetweenRectangles" presStyleCnt="0"/>
      <dgm:spPr/>
    </dgm:pt>
    <dgm:pt modelId="{71B1E89C-1E40-4126-8264-9FA8D923F242}" type="pres">
      <dgm:prSet presAssocID="{8A97949E-48C1-4A4B-A83F-1310476C0084}" presName="parentLin" presStyleCnt="0"/>
      <dgm:spPr/>
    </dgm:pt>
    <dgm:pt modelId="{2D66744B-0006-4EDD-A356-4E295F84F703}" type="pres">
      <dgm:prSet presAssocID="{8A97949E-48C1-4A4B-A83F-1310476C0084}" presName="parentLeftMargin" presStyleLbl="node1" presStyleIdx="0" presStyleCnt="3"/>
      <dgm:spPr/>
    </dgm:pt>
    <dgm:pt modelId="{0A45B6E9-EB28-4A21-9C48-7D967F28D428}" type="pres">
      <dgm:prSet presAssocID="{8A97949E-48C1-4A4B-A83F-1310476C00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D1C91A-2B79-4873-8475-DC4DC7803D9B}" type="pres">
      <dgm:prSet presAssocID="{8A97949E-48C1-4A4B-A83F-1310476C0084}" presName="negativeSpace" presStyleCnt="0"/>
      <dgm:spPr/>
    </dgm:pt>
    <dgm:pt modelId="{63E8B6DE-EE27-45C2-B4E7-9AEF628FD89B}" type="pres">
      <dgm:prSet presAssocID="{8A97949E-48C1-4A4B-A83F-1310476C0084}" presName="childText" presStyleLbl="conFgAcc1" presStyleIdx="1" presStyleCnt="3">
        <dgm:presLayoutVars>
          <dgm:bulletEnabled val="1"/>
        </dgm:presLayoutVars>
      </dgm:prSet>
      <dgm:spPr/>
    </dgm:pt>
    <dgm:pt modelId="{64D8E7BB-A4B0-4562-A818-5E705CDCBD6E}" type="pres">
      <dgm:prSet presAssocID="{C795C221-5DA7-453A-9DA3-BFC1297CD200}" presName="spaceBetweenRectangles" presStyleCnt="0"/>
      <dgm:spPr/>
    </dgm:pt>
    <dgm:pt modelId="{10C227B7-BAAF-4249-883C-F98CA50CFE97}" type="pres">
      <dgm:prSet presAssocID="{7665AF8F-8C12-464E-821A-3334817E9C0A}" presName="parentLin" presStyleCnt="0"/>
      <dgm:spPr/>
    </dgm:pt>
    <dgm:pt modelId="{E3A96031-5297-4986-9A94-FB08F55EADCB}" type="pres">
      <dgm:prSet presAssocID="{7665AF8F-8C12-464E-821A-3334817E9C0A}" presName="parentLeftMargin" presStyleLbl="node1" presStyleIdx="1" presStyleCnt="3"/>
      <dgm:spPr/>
    </dgm:pt>
    <dgm:pt modelId="{97D63EE6-3E40-4464-AC07-C787A5CFD85D}" type="pres">
      <dgm:prSet presAssocID="{7665AF8F-8C12-464E-821A-3334817E9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F60A6C-A471-4A7A-89BD-CCF8913002DA}" type="pres">
      <dgm:prSet presAssocID="{7665AF8F-8C12-464E-821A-3334817E9C0A}" presName="negativeSpace" presStyleCnt="0"/>
      <dgm:spPr/>
    </dgm:pt>
    <dgm:pt modelId="{FA4ADA8C-6D15-49B6-A940-0ED10651E1D6}" type="pres">
      <dgm:prSet presAssocID="{7665AF8F-8C12-464E-821A-3334817E9C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05A009-9987-4C76-8086-9B99B7161ED5}" srcId="{CCAB7797-5884-4FE1-A644-CBD6B68A80BD}" destId="{7665AF8F-8C12-464E-821A-3334817E9C0A}" srcOrd="2" destOrd="0" parTransId="{AA362E51-A4E3-4900-8889-AF63F5326B1A}" sibTransId="{4513F4E6-C154-4EE5-9E7B-636360BA0539}"/>
    <dgm:cxn modelId="{E2D5A016-09BF-4755-A61A-178D59AE6C88}" srcId="{CCAB7797-5884-4FE1-A644-CBD6B68A80BD}" destId="{8A97949E-48C1-4A4B-A83F-1310476C0084}" srcOrd="1" destOrd="0" parTransId="{13204C0D-D4D4-42CB-A56C-2CE25980402C}" sibTransId="{C795C221-5DA7-453A-9DA3-BFC1297CD200}"/>
    <dgm:cxn modelId="{9B323332-3670-4BA5-A1FE-3013A17B1ED9}" type="presOf" srcId="{8EEE0653-2E44-4537-BDCA-BC79EB92164C}" destId="{822F2F0F-0CDB-4CE5-8D92-CA7CA9BD709D}" srcOrd="0" destOrd="0" presId="urn:microsoft.com/office/officeart/2005/8/layout/list1"/>
    <dgm:cxn modelId="{6D216664-CFF6-42DD-AFA6-27D49D59A3A7}" type="presOf" srcId="{7665AF8F-8C12-464E-821A-3334817E9C0A}" destId="{E3A96031-5297-4986-9A94-FB08F55EADCB}" srcOrd="0" destOrd="0" presId="urn:microsoft.com/office/officeart/2005/8/layout/list1"/>
    <dgm:cxn modelId="{2FE19774-E172-42A4-88B4-C9ACD934D5A3}" type="presOf" srcId="{7665AF8F-8C12-464E-821A-3334817E9C0A}" destId="{97D63EE6-3E40-4464-AC07-C787A5CFD85D}" srcOrd="1" destOrd="0" presId="urn:microsoft.com/office/officeart/2005/8/layout/list1"/>
    <dgm:cxn modelId="{0ADE6F83-B68E-4B46-BB01-A4CF6EC0BF78}" type="presOf" srcId="{8EEE0653-2E44-4537-BDCA-BC79EB92164C}" destId="{8CA3612B-9A78-46E6-99B5-0ACBBB811184}" srcOrd="1" destOrd="0" presId="urn:microsoft.com/office/officeart/2005/8/layout/list1"/>
    <dgm:cxn modelId="{113BA085-6614-4238-92A1-D41800E8B3B7}" type="presOf" srcId="{CCAB7797-5884-4FE1-A644-CBD6B68A80BD}" destId="{2D7C806A-C8E5-4330-A0A9-B091189FFA50}" srcOrd="0" destOrd="0" presId="urn:microsoft.com/office/officeart/2005/8/layout/list1"/>
    <dgm:cxn modelId="{4C0162B3-2BB4-4D5A-AD6A-75A7A4F95201}" type="presOf" srcId="{8A97949E-48C1-4A4B-A83F-1310476C0084}" destId="{0A45B6E9-EB28-4A21-9C48-7D967F28D428}" srcOrd="1" destOrd="0" presId="urn:microsoft.com/office/officeart/2005/8/layout/list1"/>
    <dgm:cxn modelId="{E09E81D9-4D4B-414D-AE19-118F5DD0C0F3}" type="presOf" srcId="{8A97949E-48C1-4A4B-A83F-1310476C0084}" destId="{2D66744B-0006-4EDD-A356-4E295F84F703}" srcOrd="0" destOrd="0" presId="urn:microsoft.com/office/officeart/2005/8/layout/list1"/>
    <dgm:cxn modelId="{922996E5-16FD-4A72-B2B0-BBB1A9D44A48}" srcId="{CCAB7797-5884-4FE1-A644-CBD6B68A80BD}" destId="{8EEE0653-2E44-4537-BDCA-BC79EB92164C}" srcOrd="0" destOrd="0" parTransId="{06825A11-4EF5-4DF9-A539-01AD085471A6}" sibTransId="{EECA9BE3-F2E6-4F70-BCC3-D2969F104E7C}"/>
    <dgm:cxn modelId="{8A69DA39-F433-446A-AB49-4BCC2EE27316}" type="presParOf" srcId="{2D7C806A-C8E5-4330-A0A9-B091189FFA50}" destId="{BFFAF97A-F130-46FF-9625-B3D2D55BACC1}" srcOrd="0" destOrd="0" presId="urn:microsoft.com/office/officeart/2005/8/layout/list1"/>
    <dgm:cxn modelId="{84177911-A160-462D-BF30-A9D5BC4A4EE1}" type="presParOf" srcId="{BFFAF97A-F130-46FF-9625-B3D2D55BACC1}" destId="{822F2F0F-0CDB-4CE5-8D92-CA7CA9BD709D}" srcOrd="0" destOrd="0" presId="urn:microsoft.com/office/officeart/2005/8/layout/list1"/>
    <dgm:cxn modelId="{F7ECB5AE-1F4B-4232-A3F2-5BE620162970}" type="presParOf" srcId="{BFFAF97A-F130-46FF-9625-B3D2D55BACC1}" destId="{8CA3612B-9A78-46E6-99B5-0ACBBB811184}" srcOrd="1" destOrd="0" presId="urn:microsoft.com/office/officeart/2005/8/layout/list1"/>
    <dgm:cxn modelId="{680468F4-A0BA-4CCE-828F-B8C4DA15C05B}" type="presParOf" srcId="{2D7C806A-C8E5-4330-A0A9-B091189FFA50}" destId="{E1419F35-26E0-4EF6-BCD0-A74C307610F7}" srcOrd="1" destOrd="0" presId="urn:microsoft.com/office/officeart/2005/8/layout/list1"/>
    <dgm:cxn modelId="{D06678D5-CCAD-45E5-B8FC-7BFCE88317E0}" type="presParOf" srcId="{2D7C806A-C8E5-4330-A0A9-B091189FFA50}" destId="{30AAFACE-2291-4CBF-9F00-D99006A3A45E}" srcOrd="2" destOrd="0" presId="urn:microsoft.com/office/officeart/2005/8/layout/list1"/>
    <dgm:cxn modelId="{D4DF5795-1475-48B2-8EE8-1394D45CAB35}" type="presParOf" srcId="{2D7C806A-C8E5-4330-A0A9-B091189FFA50}" destId="{3C9D66DF-AE92-4082-92F6-7EE91DF7C7B8}" srcOrd="3" destOrd="0" presId="urn:microsoft.com/office/officeart/2005/8/layout/list1"/>
    <dgm:cxn modelId="{8D9BFEE6-D399-4C19-8CC9-8D5CF508FA9E}" type="presParOf" srcId="{2D7C806A-C8E5-4330-A0A9-B091189FFA50}" destId="{71B1E89C-1E40-4126-8264-9FA8D923F242}" srcOrd="4" destOrd="0" presId="urn:microsoft.com/office/officeart/2005/8/layout/list1"/>
    <dgm:cxn modelId="{B342FCD8-4119-41B1-AD4E-050840E10A28}" type="presParOf" srcId="{71B1E89C-1E40-4126-8264-9FA8D923F242}" destId="{2D66744B-0006-4EDD-A356-4E295F84F703}" srcOrd="0" destOrd="0" presId="urn:microsoft.com/office/officeart/2005/8/layout/list1"/>
    <dgm:cxn modelId="{C8086392-C60E-4346-A776-476754508E5F}" type="presParOf" srcId="{71B1E89C-1E40-4126-8264-9FA8D923F242}" destId="{0A45B6E9-EB28-4A21-9C48-7D967F28D428}" srcOrd="1" destOrd="0" presId="urn:microsoft.com/office/officeart/2005/8/layout/list1"/>
    <dgm:cxn modelId="{F8533A58-0176-49C7-8C0C-63E3E8847949}" type="presParOf" srcId="{2D7C806A-C8E5-4330-A0A9-B091189FFA50}" destId="{72D1C91A-2B79-4873-8475-DC4DC7803D9B}" srcOrd="5" destOrd="0" presId="urn:microsoft.com/office/officeart/2005/8/layout/list1"/>
    <dgm:cxn modelId="{C4C05400-928D-49E2-9482-61D088BAB982}" type="presParOf" srcId="{2D7C806A-C8E5-4330-A0A9-B091189FFA50}" destId="{63E8B6DE-EE27-45C2-B4E7-9AEF628FD89B}" srcOrd="6" destOrd="0" presId="urn:microsoft.com/office/officeart/2005/8/layout/list1"/>
    <dgm:cxn modelId="{286A0533-7051-4C06-BAE0-4D93CB2F4BA9}" type="presParOf" srcId="{2D7C806A-C8E5-4330-A0A9-B091189FFA50}" destId="{64D8E7BB-A4B0-4562-A818-5E705CDCBD6E}" srcOrd="7" destOrd="0" presId="urn:microsoft.com/office/officeart/2005/8/layout/list1"/>
    <dgm:cxn modelId="{7F554CE0-750C-4FA8-9C9E-3FB20AE8855F}" type="presParOf" srcId="{2D7C806A-C8E5-4330-A0A9-B091189FFA50}" destId="{10C227B7-BAAF-4249-883C-F98CA50CFE97}" srcOrd="8" destOrd="0" presId="urn:microsoft.com/office/officeart/2005/8/layout/list1"/>
    <dgm:cxn modelId="{677C25A9-1391-4EAD-AF00-33ED877D42A5}" type="presParOf" srcId="{10C227B7-BAAF-4249-883C-F98CA50CFE97}" destId="{E3A96031-5297-4986-9A94-FB08F55EADCB}" srcOrd="0" destOrd="0" presId="urn:microsoft.com/office/officeart/2005/8/layout/list1"/>
    <dgm:cxn modelId="{A7A5FE61-162E-4C2C-8E2D-556C7F233698}" type="presParOf" srcId="{10C227B7-BAAF-4249-883C-F98CA50CFE97}" destId="{97D63EE6-3E40-4464-AC07-C787A5CFD85D}" srcOrd="1" destOrd="0" presId="urn:microsoft.com/office/officeart/2005/8/layout/list1"/>
    <dgm:cxn modelId="{5398DC3D-6029-4B14-8322-980E34E3D43B}" type="presParOf" srcId="{2D7C806A-C8E5-4330-A0A9-B091189FFA50}" destId="{F5F60A6C-A471-4A7A-89BD-CCF8913002DA}" srcOrd="9" destOrd="0" presId="urn:microsoft.com/office/officeart/2005/8/layout/list1"/>
    <dgm:cxn modelId="{9475C59F-761B-4D84-8B63-C0A70BEB20B6}" type="presParOf" srcId="{2D7C806A-C8E5-4330-A0A9-B091189FFA50}" destId="{FA4ADA8C-6D15-49B6-A940-0ED10651E1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BAEFEE-B6E8-4500-8DEF-8EF37BA2E8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3942A3-D070-4234-820F-820713DB58C1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1) Train number</a:t>
          </a:r>
          <a:endParaRPr lang="en-US">
            <a:latin typeface="Times New Roman"/>
            <a:cs typeface="Times New Roman"/>
          </a:endParaRPr>
        </a:p>
      </dgm:t>
    </dgm:pt>
    <dgm:pt modelId="{F3A16D6D-0DEF-46F4-AC52-1437B1AB030A}" type="parTrans" cxnId="{1856C991-6085-45E6-8B32-7BB2494DF9DB}">
      <dgm:prSet/>
      <dgm:spPr/>
      <dgm:t>
        <a:bodyPr/>
        <a:lstStyle/>
        <a:p>
          <a:endParaRPr lang="en-US"/>
        </a:p>
      </dgm:t>
    </dgm:pt>
    <dgm:pt modelId="{31EADC20-9D1F-4150-A410-ECB9F08A9F47}" type="sibTrans" cxnId="{1856C991-6085-45E6-8B32-7BB2494DF9DB}">
      <dgm:prSet/>
      <dgm:spPr/>
      <dgm:t>
        <a:bodyPr/>
        <a:lstStyle/>
        <a:p>
          <a:endParaRPr lang="en-US"/>
        </a:p>
      </dgm:t>
    </dgm:pt>
    <dgm:pt modelId="{2D7CA454-410B-4DEC-B2F5-6F5A17ED4DB2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2) Train name</a:t>
          </a:r>
          <a:endParaRPr lang="en-US">
            <a:latin typeface="Times New Roman"/>
            <a:cs typeface="Times New Roman"/>
          </a:endParaRPr>
        </a:p>
      </dgm:t>
    </dgm:pt>
    <dgm:pt modelId="{556D0216-F8AB-42EB-96EA-4E94EEE41829}" type="parTrans" cxnId="{FB2DCCA3-7F00-4143-B00A-AFC7F618FA4D}">
      <dgm:prSet/>
      <dgm:spPr/>
      <dgm:t>
        <a:bodyPr/>
        <a:lstStyle/>
        <a:p>
          <a:endParaRPr lang="en-US"/>
        </a:p>
      </dgm:t>
    </dgm:pt>
    <dgm:pt modelId="{BF7F5F8E-B6F6-4365-A7D6-007369FA5EF2}" type="sibTrans" cxnId="{FB2DCCA3-7F00-4143-B00A-AFC7F618FA4D}">
      <dgm:prSet/>
      <dgm:spPr/>
      <dgm:t>
        <a:bodyPr/>
        <a:lstStyle/>
        <a:p>
          <a:endParaRPr lang="en-US"/>
        </a:p>
      </dgm:t>
    </dgm:pt>
    <dgm:pt modelId="{3575D5B9-8B74-4322-A52A-AA79A42C82D4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4) Arrival time</a:t>
          </a:r>
          <a:endParaRPr lang="en-US">
            <a:latin typeface="Times New Roman"/>
            <a:cs typeface="Times New Roman"/>
          </a:endParaRPr>
        </a:p>
      </dgm:t>
    </dgm:pt>
    <dgm:pt modelId="{190BE3CF-0DE9-498A-89AA-A8C03C64F557}" type="parTrans" cxnId="{298687F4-2C49-4F8B-86BC-9F98B073E780}">
      <dgm:prSet/>
      <dgm:spPr/>
      <dgm:t>
        <a:bodyPr/>
        <a:lstStyle/>
        <a:p>
          <a:endParaRPr lang="en-US"/>
        </a:p>
      </dgm:t>
    </dgm:pt>
    <dgm:pt modelId="{F12251C1-FB8A-454D-9660-8EE681390429}" type="sibTrans" cxnId="{298687F4-2C49-4F8B-86BC-9F98B073E780}">
      <dgm:prSet/>
      <dgm:spPr/>
      <dgm:t>
        <a:bodyPr/>
        <a:lstStyle/>
        <a:p>
          <a:endParaRPr lang="en-US"/>
        </a:p>
      </dgm:t>
    </dgm:pt>
    <dgm:pt modelId="{0BA60628-6987-4A23-AA32-4105ECFFC185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5) Departure time</a:t>
          </a:r>
          <a:endParaRPr lang="en-US">
            <a:latin typeface="Times New Roman"/>
            <a:cs typeface="Times New Roman"/>
          </a:endParaRPr>
        </a:p>
      </dgm:t>
    </dgm:pt>
    <dgm:pt modelId="{22A9DF2D-1444-4B3F-99E9-5919C59CF4A1}" type="parTrans" cxnId="{EC874CC7-76D6-4216-9752-5A238C529AA0}">
      <dgm:prSet/>
      <dgm:spPr/>
      <dgm:t>
        <a:bodyPr/>
        <a:lstStyle/>
        <a:p>
          <a:endParaRPr lang="en-US"/>
        </a:p>
      </dgm:t>
    </dgm:pt>
    <dgm:pt modelId="{61234DF2-2AF3-43AA-9784-3261D316084C}" type="sibTrans" cxnId="{EC874CC7-76D6-4216-9752-5A238C529AA0}">
      <dgm:prSet/>
      <dgm:spPr/>
      <dgm:t>
        <a:bodyPr/>
        <a:lstStyle/>
        <a:p>
          <a:endParaRPr lang="en-US"/>
        </a:p>
      </dgm:t>
    </dgm:pt>
    <dgm:pt modelId="{CE6C5AA3-20B5-40C8-A2AB-FF74B87E70E6}">
      <dgm:prSet/>
      <dgm:spPr/>
      <dgm:t>
        <a:bodyPr/>
        <a:lstStyle/>
        <a:p>
          <a:pPr rtl="0"/>
          <a:r>
            <a:rPr lang="en-GB">
              <a:latin typeface="Times New Roman"/>
              <a:cs typeface="Times New Roman"/>
            </a:rPr>
            <a:t>5) Availability Seats</a:t>
          </a:r>
          <a:endParaRPr lang="en-US">
            <a:latin typeface="Times New Roman"/>
            <a:cs typeface="Times New Roman"/>
          </a:endParaRPr>
        </a:p>
      </dgm:t>
    </dgm:pt>
    <dgm:pt modelId="{60FD3405-C7DB-4030-9A66-3F7BC525BB7E}" type="parTrans" cxnId="{5110FF90-2FC7-4C35-A8E8-E171304DAC7D}">
      <dgm:prSet/>
      <dgm:spPr/>
      <dgm:t>
        <a:bodyPr/>
        <a:lstStyle/>
        <a:p>
          <a:endParaRPr lang="en-US"/>
        </a:p>
      </dgm:t>
    </dgm:pt>
    <dgm:pt modelId="{25751E1D-F278-4F41-B89C-AE53E27A5E81}" type="sibTrans" cxnId="{5110FF90-2FC7-4C35-A8E8-E171304DAC7D}">
      <dgm:prSet/>
      <dgm:spPr/>
      <dgm:t>
        <a:bodyPr/>
        <a:lstStyle/>
        <a:p>
          <a:endParaRPr lang="en-US"/>
        </a:p>
      </dgm:t>
    </dgm:pt>
    <dgm:pt modelId="{3D31BFBD-3925-41A0-8E73-567EDFEDC593}" type="pres">
      <dgm:prSet presAssocID="{6BBAEFEE-B6E8-4500-8DEF-8EF37BA2E8E9}" presName="linear" presStyleCnt="0">
        <dgm:presLayoutVars>
          <dgm:animLvl val="lvl"/>
          <dgm:resizeHandles val="exact"/>
        </dgm:presLayoutVars>
      </dgm:prSet>
      <dgm:spPr/>
    </dgm:pt>
    <dgm:pt modelId="{66947689-5D98-4AC4-B532-D3409B12B3AF}" type="pres">
      <dgm:prSet presAssocID="{C23942A3-D070-4234-820F-820713DB58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7E49C2-F158-4953-8CE8-A3BD5AFF533E}" type="pres">
      <dgm:prSet presAssocID="{31EADC20-9D1F-4150-A410-ECB9F08A9F47}" presName="spacer" presStyleCnt="0"/>
      <dgm:spPr/>
    </dgm:pt>
    <dgm:pt modelId="{E01F3C26-273D-4CAF-A757-1FB3C2E4226D}" type="pres">
      <dgm:prSet presAssocID="{2D7CA454-410B-4DEC-B2F5-6F5A17ED4D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9651D9-2BE0-4BB6-AEA0-F94AB225CAAF}" type="pres">
      <dgm:prSet presAssocID="{BF7F5F8E-B6F6-4365-A7D6-007369FA5EF2}" presName="spacer" presStyleCnt="0"/>
      <dgm:spPr/>
    </dgm:pt>
    <dgm:pt modelId="{89D33E36-C35E-40EF-9E9B-ED1AC4F29664}" type="pres">
      <dgm:prSet presAssocID="{3575D5B9-8B74-4322-A52A-AA79A42C82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E0C3CA-481B-49EF-AD5C-84D291A5636F}" type="pres">
      <dgm:prSet presAssocID="{F12251C1-FB8A-454D-9660-8EE681390429}" presName="spacer" presStyleCnt="0"/>
      <dgm:spPr/>
    </dgm:pt>
    <dgm:pt modelId="{AB16B673-58DD-49BF-864C-E54DD2D9BFCF}" type="pres">
      <dgm:prSet presAssocID="{0BA60628-6987-4A23-AA32-4105ECFFC1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E94D96-0A41-4952-AED4-C02D2DD950F4}" type="pres">
      <dgm:prSet presAssocID="{61234DF2-2AF3-43AA-9784-3261D316084C}" presName="spacer" presStyleCnt="0"/>
      <dgm:spPr/>
    </dgm:pt>
    <dgm:pt modelId="{9A392002-FE62-410B-879B-91785D5B9D16}" type="pres">
      <dgm:prSet presAssocID="{CE6C5AA3-20B5-40C8-A2AB-FF74B87E70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DA5C36-9D6C-45F8-80BF-0C78F126E9C3}" type="presOf" srcId="{3575D5B9-8B74-4322-A52A-AA79A42C82D4}" destId="{89D33E36-C35E-40EF-9E9B-ED1AC4F29664}" srcOrd="0" destOrd="0" presId="urn:microsoft.com/office/officeart/2005/8/layout/vList2"/>
    <dgm:cxn modelId="{CEA2347C-1A4C-4BCD-B355-48EEEF38FDDD}" type="presOf" srcId="{C23942A3-D070-4234-820F-820713DB58C1}" destId="{66947689-5D98-4AC4-B532-D3409B12B3AF}" srcOrd="0" destOrd="0" presId="urn:microsoft.com/office/officeart/2005/8/layout/vList2"/>
    <dgm:cxn modelId="{5110FF90-2FC7-4C35-A8E8-E171304DAC7D}" srcId="{6BBAEFEE-B6E8-4500-8DEF-8EF37BA2E8E9}" destId="{CE6C5AA3-20B5-40C8-A2AB-FF74B87E70E6}" srcOrd="4" destOrd="0" parTransId="{60FD3405-C7DB-4030-9A66-3F7BC525BB7E}" sibTransId="{25751E1D-F278-4F41-B89C-AE53E27A5E81}"/>
    <dgm:cxn modelId="{1856C991-6085-45E6-8B32-7BB2494DF9DB}" srcId="{6BBAEFEE-B6E8-4500-8DEF-8EF37BA2E8E9}" destId="{C23942A3-D070-4234-820F-820713DB58C1}" srcOrd="0" destOrd="0" parTransId="{F3A16D6D-0DEF-46F4-AC52-1437B1AB030A}" sibTransId="{31EADC20-9D1F-4150-A410-ECB9F08A9F47}"/>
    <dgm:cxn modelId="{FB2DCCA3-7F00-4143-B00A-AFC7F618FA4D}" srcId="{6BBAEFEE-B6E8-4500-8DEF-8EF37BA2E8E9}" destId="{2D7CA454-410B-4DEC-B2F5-6F5A17ED4DB2}" srcOrd="1" destOrd="0" parTransId="{556D0216-F8AB-42EB-96EA-4E94EEE41829}" sibTransId="{BF7F5F8E-B6F6-4365-A7D6-007369FA5EF2}"/>
    <dgm:cxn modelId="{0F1BA6A5-93CD-40F5-98D1-5ABCD03EE5B1}" type="presOf" srcId="{CE6C5AA3-20B5-40C8-A2AB-FF74B87E70E6}" destId="{9A392002-FE62-410B-879B-91785D5B9D16}" srcOrd="0" destOrd="0" presId="urn:microsoft.com/office/officeart/2005/8/layout/vList2"/>
    <dgm:cxn modelId="{EC874CC7-76D6-4216-9752-5A238C529AA0}" srcId="{6BBAEFEE-B6E8-4500-8DEF-8EF37BA2E8E9}" destId="{0BA60628-6987-4A23-AA32-4105ECFFC185}" srcOrd="3" destOrd="0" parTransId="{22A9DF2D-1444-4B3F-99E9-5919C59CF4A1}" sibTransId="{61234DF2-2AF3-43AA-9784-3261D316084C}"/>
    <dgm:cxn modelId="{18046DCA-2890-47FC-820F-E6C23406844A}" type="presOf" srcId="{2D7CA454-410B-4DEC-B2F5-6F5A17ED4DB2}" destId="{E01F3C26-273D-4CAF-A757-1FB3C2E4226D}" srcOrd="0" destOrd="0" presId="urn:microsoft.com/office/officeart/2005/8/layout/vList2"/>
    <dgm:cxn modelId="{26B2B8D7-7895-4A49-A844-F0885083BF70}" type="presOf" srcId="{6BBAEFEE-B6E8-4500-8DEF-8EF37BA2E8E9}" destId="{3D31BFBD-3925-41A0-8E73-567EDFEDC593}" srcOrd="0" destOrd="0" presId="urn:microsoft.com/office/officeart/2005/8/layout/vList2"/>
    <dgm:cxn modelId="{0F239ADC-8ECE-4966-9122-2755FCFAF174}" type="presOf" srcId="{0BA60628-6987-4A23-AA32-4105ECFFC185}" destId="{AB16B673-58DD-49BF-864C-E54DD2D9BFCF}" srcOrd="0" destOrd="0" presId="urn:microsoft.com/office/officeart/2005/8/layout/vList2"/>
    <dgm:cxn modelId="{298687F4-2C49-4F8B-86BC-9F98B073E780}" srcId="{6BBAEFEE-B6E8-4500-8DEF-8EF37BA2E8E9}" destId="{3575D5B9-8B74-4322-A52A-AA79A42C82D4}" srcOrd="2" destOrd="0" parTransId="{190BE3CF-0DE9-498A-89AA-A8C03C64F557}" sibTransId="{F12251C1-FB8A-454D-9660-8EE681390429}"/>
    <dgm:cxn modelId="{957ACC14-E237-4BAC-9C6E-69A9D4B1055C}" type="presParOf" srcId="{3D31BFBD-3925-41A0-8E73-567EDFEDC593}" destId="{66947689-5D98-4AC4-B532-D3409B12B3AF}" srcOrd="0" destOrd="0" presId="urn:microsoft.com/office/officeart/2005/8/layout/vList2"/>
    <dgm:cxn modelId="{47CAEFBE-A5EC-4DB0-A539-F92D8FBEB000}" type="presParOf" srcId="{3D31BFBD-3925-41A0-8E73-567EDFEDC593}" destId="{C37E49C2-F158-4953-8CE8-A3BD5AFF533E}" srcOrd="1" destOrd="0" presId="urn:microsoft.com/office/officeart/2005/8/layout/vList2"/>
    <dgm:cxn modelId="{5A45927D-E978-4164-BE7E-E68F895F293C}" type="presParOf" srcId="{3D31BFBD-3925-41A0-8E73-567EDFEDC593}" destId="{E01F3C26-273D-4CAF-A757-1FB3C2E4226D}" srcOrd="2" destOrd="0" presId="urn:microsoft.com/office/officeart/2005/8/layout/vList2"/>
    <dgm:cxn modelId="{57B5B6EA-82DA-4C6B-90D5-0829FC4B5CEC}" type="presParOf" srcId="{3D31BFBD-3925-41A0-8E73-567EDFEDC593}" destId="{7A9651D9-2BE0-4BB6-AEA0-F94AB225CAAF}" srcOrd="3" destOrd="0" presId="urn:microsoft.com/office/officeart/2005/8/layout/vList2"/>
    <dgm:cxn modelId="{11CB1D02-BA95-4C63-A339-4C225C5EF765}" type="presParOf" srcId="{3D31BFBD-3925-41A0-8E73-567EDFEDC593}" destId="{89D33E36-C35E-40EF-9E9B-ED1AC4F29664}" srcOrd="4" destOrd="0" presId="urn:microsoft.com/office/officeart/2005/8/layout/vList2"/>
    <dgm:cxn modelId="{62A2FC83-63CE-4643-936E-FF26AE289962}" type="presParOf" srcId="{3D31BFBD-3925-41A0-8E73-567EDFEDC593}" destId="{29E0C3CA-481B-49EF-AD5C-84D291A5636F}" srcOrd="5" destOrd="0" presId="urn:microsoft.com/office/officeart/2005/8/layout/vList2"/>
    <dgm:cxn modelId="{106C00C2-689A-4415-89D4-9397CF1EE891}" type="presParOf" srcId="{3D31BFBD-3925-41A0-8E73-567EDFEDC593}" destId="{AB16B673-58DD-49BF-864C-E54DD2D9BFCF}" srcOrd="6" destOrd="0" presId="urn:microsoft.com/office/officeart/2005/8/layout/vList2"/>
    <dgm:cxn modelId="{650E1A96-F1EA-43FE-AB09-01DEBBE1759B}" type="presParOf" srcId="{3D31BFBD-3925-41A0-8E73-567EDFEDC593}" destId="{55E94D96-0A41-4952-AED4-C02D2DD950F4}" srcOrd="7" destOrd="0" presId="urn:microsoft.com/office/officeart/2005/8/layout/vList2"/>
    <dgm:cxn modelId="{E71A1B0A-4EBF-4F72-982D-43038A5CA28D}" type="presParOf" srcId="{3D31BFBD-3925-41A0-8E73-567EDFEDC593}" destId="{9A392002-FE62-410B-879B-91785D5B9D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304AFD-C12C-4D2B-AA0A-FDDB1405577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D856EFD-0012-4D96-BE04-62C254548279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Printing train stack</a:t>
          </a:r>
          <a:endParaRPr lang="en-US">
            <a:latin typeface="Times New Roman"/>
            <a:cs typeface="Times New Roman"/>
          </a:endParaRPr>
        </a:p>
      </dgm:t>
    </dgm:pt>
    <dgm:pt modelId="{01562F74-FA09-42E5-90E3-FC3EE872FD45}" type="parTrans" cxnId="{867AF764-5CF5-47BB-B054-6E7F405055B6}">
      <dgm:prSet/>
      <dgm:spPr/>
      <dgm:t>
        <a:bodyPr/>
        <a:lstStyle/>
        <a:p>
          <a:endParaRPr lang="en-US"/>
        </a:p>
      </dgm:t>
    </dgm:pt>
    <dgm:pt modelId="{DC315B2D-57EF-44D9-A691-0A890BF4D91B}" type="sibTrans" cxnId="{867AF764-5CF5-47BB-B054-6E7F405055B6}">
      <dgm:prSet/>
      <dgm:spPr/>
      <dgm:t>
        <a:bodyPr/>
        <a:lstStyle/>
        <a:p>
          <a:endParaRPr lang="en-US"/>
        </a:p>
      </dgm:t>
    </dgm:pt>
    <dgm:pt modelId="{45FAB914-A29C-429F-957A-FBB89B4CC914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1) Train Number</a:t>
          </a:r>
          <a:endParaRPr lang="en-US">
            <a:latin typeface="Times New Roman"/>
            <a:cs typeface="Times New Roman"/>
          </a:endParaRPr>
        </a:p>
      </dgm:t>
    </dgm:pt>
    <dgm:pt modelId="{4B095603-61C8-46A8-93D9-22AB3AECE875}" type="parTrans" cxnId="{FC94AF5B-F6DC-4FCF-9E9C-9422E14B0885}">
      <dgm:prSet/>
      <dgm:spPr/>
      <dgm:t>
        <a:bodyPr/>
        <a:lstStyle/>
        <a:p>
          <a:endParaRPr lang="en-US"/>
        </a:p>
      </dgm:t>
    </dgm:pt>
    <dgm:pt modelId="{3A94532C-C109-4341-B852-3A3A25AC81FE}" type="sibTrans" cxnId="{FC94AF5B-F6DC-4FCF-9E9C-9422E14B0885}">
      <dgm:prSet/>
      <dgm:spPr/>
      <dgm:t>
        <a:bodyPr/>
        <a:lstStyle/>
        <a:p>
          <a:endParaRPr lang="en-US"/>
        </a:p>
      </dgm:t>
    </dgm:pt>
    <dgm:pt modelId="{20018E71-AF78-4709-AECE-B4048E78B575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2) Train name</a:t>
          </a:r>
          <a:endParaRPr lang="en-US">
            <a:latin typeface="Times New Roman"/>
            <a:cs typeface="Times New Roman"/>
          </a:endParaRPr>
        </a:p>
      </dgm:t>
    </dgm:pt>
    <dgm:pt modelId="{9A88AE8F-2C09-4D4A-B993-80A6EA65B27A}" type="parTrans" cxnId="{B5FFEB03-2616-4754-BA38-4A517CF07263}">
      <dgm:prSet/>
      <dgm:spPr/>
      <dgm:t>
        <a:bodyPr/>
        <a:lstStyle/>
        <a:p>
          <a:endParaRPr lang="en-US"/>
        </a:p>
      </dgm:t>
    </dgm:pt>
    <dgm:pt modelId="{6E00ACB9-8D2D-4AC5-9C01-086B6505DCF7}" type="sibTrans" cxnId="{B5FFEB03-2616-4754-BA38-4A517CF07263}">
      <dgm:prSet/>
      <dgm:spPr/>
      <dgm:t>
        <a:bodyPr/>
        <a:lstStyle/>
        <a:p>
          <a:endParaRPr lang="en-US"/>
        </a:p>
      </dgm:t>
    </dgm:pt>
    <dgm:pt modelId="{8B2D091D-0A74-4E8B-959D-32D76FE4CBEA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3) Arrival Time</a:t>
          </a:r>
          <a:endParaRPr lang="en-US">
            <a:latin typeface="Times New Roman"/>
            <a:cs typeface="Times New Roman"/>
          </a:endParaRPr>
        </a:p>
      </dgm:t>
    </dgm:pt>
    <dgm:pt modelId="{9A3C2682-B2A7-4BEF-855A-BD52804E675C}" type="parTrans" cxnId="{7C28603B-7FE7-4FCE-AE5B-ED6223E467FD}">
      <dgm:prSet/>
      <dgm:spPr/>
      <dgm:t>
        <a:bodyPr/>
        <a:lstStyle/>
        <a:p>
          <a:endParaRPr lang="en-US"/>
        </a:p>
      </dgm:t>
    </dgm:pt>
    <dgm:pt modelId="{A4683BA0-B092-44BF-938E-11143F9CEC37}" type="sibTrans" cxnId="{7C28603B-7FE7-4FCE-AE5B-ED6223E467FD}">
      <dgm:prSet/>
      <dgm:spPr/>
      <dgm:t>
        <a:bodyPr/>
        <a:lstStyle/>
        <a:p>
          <a:endParaRPr lang="en-US"/>
        </a:p>
      </dgm:t>
    </dgm:pt>
    <dgm:pt modelId="{6C72B377-BB4B-4F4A-948C-324EC61C42E0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4) Departure time</a:t>
          </a:r>
          <a:endParaRPr lang="en-US">
            <a:latin typeface="Times New Roman"/>
            <a:cs typeface="Times New Roman"/>
          </a:endParaRPr>
        </a:p>
      </dgm:t>
    </dgm:pt>
    <dgm:pt modelId="{D44CBE17-06A0-4404-9982-804803C91E2C}" type="parTrans" cxnId="{B57C41F9-BE33-48BE-BDF8-4F7AAECAE331}">
      <dgm:prSet/>
      <dgm:spPr/>
      <dgm:t>
        <a:bodyPr/>
        <a:lstStyle/>
        <a:p>
          <a:endParaRPr lang="en-US"/>
        </a:p>
      </dgm:t>
    </dgm:pt>
    <dgm:pt modelId="{34D13DEC-A94A-4DEC-B273-75E33BA08622}" type="sibTrans" cxnId="{B57C41F9-BE33-48BE-BDF8-4F7AAECAE331}">
      <dgm:prSet/>
      <dgm:spPr/>
      <dgm:t>
        <a:bodyPr/>
        <a:lstStyle/>
        <a:p>
          <a:endParaRPr lang="en-US"/>
        </a:p>
      </dgm:t>
    </dgm:pt>
    <dgm:pt modelId="{3C056EDF-D71D-43D9-9014-35F21400A67F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5) Availability of seats</a:t>
          </a:r>
          <a:endParaRPr lang="en-US">
            <a:latin typeface="Times New Roman"/>
            <a:cs typeface="Times New Roman"/>
          </a:endParaRPr>
        </a:p>
      </dgm:t>
    </dgm:pt>
    <dgm:pt modelId="{0B80FE44-B76A-44CB-8A80-907467C046D7}" type="parTrans" cxnId="{F3323E14-63F6-4724-9761-E47C922B411B}">
      <dgm:prSet/>
      <dgm:spPr/>
      <dgm:t>
        <a:bodyPr/>
        <a:lstStyle/>
        <a:p>
          <a:endParaRPr lang="en-US"/>
        </a:p>
      </dgm:t>
    </dgm:pt>
    <dgm:pt modelId="{414C664F-2E36-4C82-A0A1-4B8FFD272977}" type="sibTrans" cxnId="{F3323E14-63F6-4724-9761-E47C922B411B}">
      <dgm:prSet/>
      <dgm:spPr/>
      <dgm:t>
        <a:bodyPr/>
        <a:lstStyle/>
        <a:p>
          <a:endParaRPr lang="en-US"/>
        </a:p>
      </dgm:t>
    </dgm:pt>
    <dgm:pt modelId="{8ED97A95-7B25-4D03-8827-759DFF075252}" type="pres">
      <dgm:prSet presAssocID="{1B304AFD-C12C-4D2B-AA0A-FDDB1405577E}" presName="Name0" presStyleCnt="0">
        <dgm:presLayoutVars>
          <dgm:dir/>
          <dgm:animLvl val="lvl"/>
          <dgm:resizeHandles val="exact"/>
        </dgm:presLayoutVars>
      </dgm:prSet>
      <dgm:spPr/>
    </dgm:pt>
    <dgm:pt modelId="{29D27C57-FAD0-4CBF-AB0E-71EC96F3E3D0}" type="pres">
      <dgm:prSet presAssocID="{FD856EFD-0012-4D96-BE04-62C254548279}" presName="linNode" presStyleCnt="0"/>
      <dgm:spPr/>
    </dgm:pt>
    <dgm:pt modelId="{CB5AA074-D316-4128-884A-A20385591EDE}" type="pres">
      <dgm:prSet presAssocID="{FD856EFD-0012-4D96-BE04-62C254548279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5125EBE-302C-4357-AF59-4A2432256556}" type="pres">
      <dgm:prSet presAssocID="{DC315B2D-57EF-44D9-A691-0A890BF4D91B}" presName="sp" presStyleCnt="0"/>
      <dgm:spPr/>
    </dgm:pt>
    <dgm:pt modelId="{AC83FF61-46ED-484E-820A-8B228ABFB3D3}" type="pres">
      <dgm:prSet presAssocID="{45FAB914-A29C-429F-957A-FBB89B4CC914}" presName="linNode" presStyleCnt="0"/>
      <dgm:spPr/>
    </dgm:pt>
    <dgm:pt modelId="{4A0D4627-1293-44AE-B93E-CFEC53614C63}" type="pres">
      <dgm:prSet presAssocID="{45FAB914-A29C-429F-957A-FBB89B4CC91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993D0D8-8E84-4A04-B26A-DAC305F8C956}" type="pres">
      <dgm:prSet presAssocID="{3A94532C-C109-4341-B852-3A3A25AC81FE}" presName="sp" presStyleCnt="0"/>
      <dgm:spPr/>
    </dgm:pt>
    <dgm:pt modelId="{92932EF9-97BB-4EC3-A004-62269B0FD8EE}" type="pres">
      <dgm:prSet presAssocID="{20018E71-AF78-4709-AECE-B4048E78B575}" presName="linNode" presStyleCnt="0"/>
      <dgm:spPr/>
    </dgm:pt>
    <dgm:pt modelId="{7F26001C-41AB-4463-942E-1A7213F1EBC9}" type="pres">
      <dgm:prSet presAssocID="{20018E71-AF78-4709-AECE-B4048E78B57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F2EC390-301E-4EBD-9BBD-ED8CE3DE3ED0}" type="pres">
      <dgm:prSet presAssocID="{6E00ACB9-8D2D-4AC5-9C01-086B6505DCF7}" presName="sp" presStyleCnt="0"/>
      <dgm:spPr/>
    </dgm:pt>
    <dgm:pt modelId="{1C631F60-0D2F-4F7A-9AE9-F4233525FED8}" type="pres">
      <dgm:prSet presAssocID="{8B2D091D-0A74-4E8B-959D-32D76FE4CBEA}" presName="linNode" presStyleCnt="0"/>
      <dgm:spPr/>
    </dgm:pt>
    <dgm:pt modelId="{629E0B6D-1722-4538-8F4D-49F421322C3F}" type="pres">
      <dgm:prSet presAssocID="{8B2D091D-0A74-4E8B-959D-32D76FE4CBE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0BE5CB7-9C1F-4EA6-A8EA-091DEBE10A0D}" type="pres">
      <dgm:prSet presAssocID="{A4683BA0-B092-44BF-938E-11143F9CEC37}" presName="sp" presStyleCnt="0"/>
      <dgm:spPr/>
    </dgm:pt>
    <dgm:pt modelId="{74ED76DD-6522-4EE3-B92F-E39A5BD50845}" type="pres">
      <dgm:prSet presAssocID="{6C72B377-BB4B-4F4A-948C-324EC61C42E0}" presName="linNode" presStyleCnt="0"/>
      <dgm:spPr/>
    </dgm:pt>
    <dgm:pt modelId="{08A9CB05-1692-4AB0-B520-23F76897BBE1}" type="pres">
      <dgm:prSet presAssocID="{6C72B377-BB4B-4F4A-948C-324EC61C42E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9274AF4-F0DF-499E-A854-1869E728AC0F}" type="pres">
      <dgm:prSet presAssocID="{34D13DEC-A94A-4DEC-B273-75E33BA08622}" presName="sp" presStyleCnt="0"/>
      <dgm:spPr/>
    </dgm:pt>
    <dgm:pt modelId="{501629AB-01B0-4A94-987A-A579AFB805DD}" type="pres">
      <dgm:prSet presAssocID="{3C056EDF-D71D-43D9-9014-35F21400A67F}" presName="linNode" presStyleCnt="0"/>
      <dgm:spPr/>
    </dgm:pt>
    <dgm:pt modelId="{3EEE5535-AB06-46F3-A9E7-BA7C1422A8E7}" type="pres">
      <dgm:prSet presAssocID="{3C056EDF-D71D-43D9-9014-35F21400A67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B5FFEB03-2616-4754-BA38-4A517CF07263}" srcId="{1B304AFD-C12C-4D2B-AA0A-FDDB1405577E}" destId="{20018E71-AF78-4709-AECE-B4048E78B575}" srcOrd="2" destOrd="0" parTransId="{9A88AE8F-2C09-4D4A-B993-80A6EA65B27A}" sibTransId="{6E00ACB9-8D2D-4AC5-9C01-086B6505DCF7}"/>
    <dgm:cxn modelId="{F3323E14-63F6-4724-9761-E47C922B411B}" srcId="{1B304AFD-C12C-4D2B-AA0A-FDDB1405577E}" destId="{3C056EDF-D71D-43D9-9014-35F21400A67F}" srcOrd="5" destOrd="0" parTransId="{0B80FE44-B76A-44CB-8A80-907467C046D7}" sibTransId="{414C664F-2E36-4C82-A0A1-4B8FFD272977}"/>
    <dgm:cxn modelId="{B15F3A15-B3B2-4936-A578-6EECE9A65059}" type="presOf" srcId="{1B304AFD-C12C-4D2B-AA0A-FDDB1405577E}" destId="{8ED97A95-7B25-4D03-8827-759DFF075252}" srcOrd="0" destOrd="0" presId="urn:microsoft.com/office/officeart/2005/8/layout/vList5"/>
    <dgm:cxn modelId="{7C28603B-7FE7-4FCE-AE5B-ED6223E467FD}" srcId="{1B304AFD-C12C-4D2B-AA0A-FDDB1405577E}" destId="{8B2D091D-0A74-4E8B-959D-32D76FE4CBEA}" srcOrd="3" destOrd="0" parTransId="{9A3C2682-B2A7-4BEF-855A-BD52804E675C}" sibTransId="{A4683BA0-B092-44BF-938E-11143F9CEC37}"/>
    <dgm:cxn modelId="{FC94AF5B-F6DC-4FCF-9E9C-9422E14B0885}" srcId="{1B304AFD-C12C-4D2B-AA0A-FDDB1405577E}" destId="{45FAB914-A29C-429F-957A-FBB89B4CC914}" srcOrd="1" destOrd="0" parTransId="{4B095603-61C8-46A8-93D9-22AB3AECE875}" sibTransId="{3A94532C-C109-4341-B852-3A3A25AC81FE}"/>
    <dgm:cxn modelId="{867AF764-5CF5-47BB-B054-6E7F405055B6}" srcId="{1B304AFD-C12C-4D2B-AA0A-FDDB1405577E}" destId="{FD856EFD-0012-4D96-BE04-62C254548279}" srcOrd="0" destOrd="0" parTransId="{01562F74-FA09-42E5-90E3-FC3EE872FD45}" sibTransId="{DC315B2D-57EF-44D9-A691-0A890BF4D91B}"/>
    <dgm:cxn modelId="{3761F56E-8719-416B-8BB0-29081F5E4368}" type="presOf" srcId="{8B2D091D-0A74-4E8B-959D-32D76FE4CBEA}" destId="{629E0B6D-1722-4538-8F4D-49F421322C3F}" srcOrd="0" destOrd="0" presId="urn:microsoft.com/office/officeart/2005/8/layout/vList5"/>
    <dgm:cxn modelId="{C229D058-82EB-4F0E-A68A-D23CC66CBC6B}" type="presOf" srcId="{FD856EFD-0012-4D96-BE04-62C254548279}" destId="{CB5AA074-D316-4128-884A-A20385591EDE}" srcOrd="0" destOrd="0" presId="urn:microsoft.com/office/officeart/2005/8/layout/vList5"/>
    <dgm:cxn modelId="{634F977C-891B-4485-A0CD-0EDDDAB11D9E}" type="presOf" srcId="{45FAB914-A29C-429F-957A-FBB89B4CC914}" destId="{4A0D4627-1293-44AE-B93E-CFEC53614C63}" srcOrd="0" destOrd="0" presId="urn:microsoft.com/office/officeart/2005/8/layout/vList5"/>
    <dgm:cxn modelId="{45847384-5544-43EA-953E-F8275460C686}" type="presOf" srcId="{3C056EDF-D71D-43D9-9014-35F21400A67F}" destId="{3EEE5535-AB06-46F3-A9E7-BA7C1422A8E7}" srcOrd="0" destOrd="0" presId="urn:microsoft.com/office/officeart/2005/8/layout/vList5"/>
    <dgm:cxn modelId="{6868EBC2-7B71-4AE8-998B-01397B4A2AF2}" type="presOf" srcId="{6C72B377-BB4B-4F4A-948C-324EC61C42E0}" destId="{08A9CB05-1692-4AB0-B520-23F76897BBE1}" srcOrd="0" destOrd="0" presId="urn:microsoft.com/office/officeart/2005/8/layout/vList5"/>
    <dgm:cxn modelId="{B57C41F9-BE33-48BE-BDF8-4F7AAECAE331}" srcId="{1B304AFD-C12C-4D2B-AA0A-FDDB1405577E}" destId="{6C72B377-BB4B-4F4A-948C-324EC61C42E0}" srcOrd="4" destOrd="0" parTransId="{D44CBE17-06A0-4404-9982-804803C91E2C}" sibTransId="{34D13DEC-A94A-4DEC-B273-75E33BA08622}"/>
    <dgm:cxn modelId="{6E64BBFA-D574-4C0F-BD1E-067C1180C498}" type="presOf" srcId="{20018E71-AF78-4709-AECE-B4048E78B575}" destId="{7F26001C-41AB-4463-942E-1A7213F1EBC9}" srcOrd="0" destOrd="0" presId="urn:microsoft.com/office/officeart/2005/8/layout/vList5"/>
    <dgm:cxn modelId="{DF8E6B0D-A55A-47D0-AB2C-9C165CDEF280}" type="presParOf" srcId="{8ED97A95-7B25-4D03-8827-759DFF075252}" destId="{29D27C57-FAD0-4CBF-AB0E-71EC96F3E3D0}" srcOrd="0" destOrd="0" presId="urn:microsoft.com/office/officeart/2005/8/layout/vList5"/>
    <dgm:cxn modelId="{FED66A90-062A-47E5-8645-1FB6324ABDE1}" type="presParOf" srcId="{29D27C57-FAD0-4CBF-AB0E-71EC96F3E3D0}" destId="{CB5AA074-D316-4128-884A-A20385591EDE}" srcOrd="0" destOrd="0" presId="urn:microsoft.com/office/officeart/2005/8/layout/vList5"/>
    <dgm:cxn modelId="{E939988A-1924-4A2E-948E-D1F2FC70B70A}" type="presParOf" srcId="{8ED97A95-7B25-4D03-8827-759DFF075252}" destId="{75125EBE-302C-4357-AF59-4A2432256556}" srcOrd="1" destOrd="0" presId="urn:microsoft.com/office/officeart/2005/8/layout/vList5"/>
    <dgm:cxn modelId="{0ABBA12F-CF32-4D20-B597-FC967A374D0F}" type="presParOf" srcId="{8ED97A95-7B25-4D03-8827-759DFF075252}" destId="{AC83FF61-46ED-484E-820A-8B228ABFB3D3}" srcOrd="2" destOrd="0" presId="urn:microsoft.com/office/officeart/2005/8/layout/vList5"/>
    <dgm:cxn modelId="{6034ADFC-F920-45CE-BF30-F24B1BACBB24}" type="presParOf" srcId="{AC83FF61-46ED-484E-820A-8B228ABFB3D3}" destId="{4A0D4627-1293-44AE-B93E-CFEC53614C63}" srcOrd="0" destOrd="0" presId="urn:microsoft.com/office/officeart/2005/8/layout/vList5"/>
    <dgm:cxn modelId="{67BF7E91-68EA-4450-9DC2-95DF716CAA7C}" type="presParOf" srcId="{8ED97A95-7B25-4D03-8827-759DFF075252}" destId="{F993D0D8-8E84-4A04-B26A-DAC305F8C956}" srcOrd="3" destOrd="0" presId="urn:microsoft.com/office/officeart/2005/8/layout/vList5"/>
    <dgm:cxn modelId="{020E0623-88C0-47E4-A289-6A805D5C3322}" type="presParOf" srcId="{8ED97A95-7B25-4D03-8827-759DFF075252}" destId="{92932EF9-97BB-4EC3-A004-62269B0FD8EE}" srcOrd="4" destOrd="0" presId="urn:microsoft.com/office/officeart/2005/8/layout/vList5"/>
    <dgm:cxn modelId="{FDA93F44-30DF-48E7-915A-6C34017B5BA1}" type="presParOf" srcId="{92932EF9-97BB-4EC3-A004-62269B0FD8EE}" destId="{7F26001C-41AB-4463-942E-1A7213F1EBC9}" srcOrd="0" destOrd="0" presId="urn:microsoft.com/office/officeart/2005/8/layout/vList5"/>
    <dgm:cxn modelId="{112520BE-33B6-4404-9898-221CF0E2213A}" type="presParOf" srcId="{8ED97A95-7B25-4D03-8827-759DFF075252}" destId="{8F2EC390-301E-4EBD-9BBD-ED8CE3DE3ED0}" srcOrd="5" destOrd="0" presId="urn:microsoft.com/office/officeart/2005/8/layout/vList5"/>
    <dgm:cxn modelId="{047693D5-21D7-4A05-8EE9-5E48596C2CFD}" type="presParOf" srcId="{8ED97A95-7B25-4D03-8827-759DFF075252}" destId="{1C631F60-0D2F-4F7A-9AE9-F4233525FED8}" srcOrd="6" destOrd="0" presId="urn:microsoft.com/office/officeart/2005/8/layout/vList5"/>
    <dgm:cxn modelId="{09128A76-A5A5-4EB3-8354-DFC813055290}" type="presParOf" srcId="{1C631F60-0D2F-4F7A-9AE9-F4233525FED8}" destId="{629E0B6D-1722-4538-8F4D-49F421322C3F}" srcOrd="0" destOrd="0" presId="urn:microsoft.com/office/officeart/2005/8/layout/vList5"/>
    <dgm:cxn modelId="{A7902187-84DA-485E-9632-9E4D3795DD9A}" type="presParOf" srcId="{8ED97A95-7B25-4D03-8827-759DFF075252}" destId="{A0BE5CB7-9C1F-4EA6-A8EA-091DEBE10A0D}" srcOrd="7" destOrd="0" presId="urn:microsoft.com/office/officeart/2005/8/layout/vList5"/>
    <dgm:cxn modelId="{FD1AC11A-DE19-46DB-902B-58D3C938479F}" type="presParOf" srcId="{8ED97A95-7B25-4D03-8827-759DFF075252}" destId="{74ED76DD-6522-4EE3-B92F-E39A5BD50845}" srcOrd="8" destOrd="0" presId="urn:microsoft.com/office/officeart/2005/8/layout/vList5"/>
    <dgm:cxn modelId="{1B605435-29F2-435B-81AE-F7E82E958B2A}" type="presParOf" srcId="{74ED76DD-6522-4EE3-B92F-E39A5BD50845}" destId="{08A9CB05-1692-4AB0-B520-23F76897BBE1}" srcOrd="0" destOrd="0" presId="urn:microsoft.com/office/officeart/2005/8/layout/vList5"/>
    <dgm:cxn modelId="{C3BBE576-A621-4221-BDD6-3E807CC5330F}" type="presParOf" srcId="{8ED97A95-7B25-4D03-8827-759DFF075252}" destId="{79274AF4-F0DF-499E-A854-1869E728AC0F}" srcOrd="9" destOrd="0" presId="urn:microsoft.com/office/officeart/2005/8/layout/vList5"/>
    <dgm:cxn modelId="{5A4BBC43-FE1C-4F6B-8F5E-0CF5E19EE898}" type="presParOf" srcId="{8ED97A95-7B25-4D03-8827-759DFF075252}" destId="{501629AB-01B0-4A94-987A-A579AFB805DD}" srcOrd="10" destOrd="0" presId="urn:microsoft.com/office/officeart/2005/8/layout/vList5"/>
    <dgm:cxn modelId="{261C225F-F892-4109-9979-D6A5607FB7CA}" type="presParOf" srcId="{501629AB-01B0-4A94-987A-A579AFB805DD}" destId="{3EEE5535-AB06-46F3-A9E7-BA7C1422A8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8D4A6-8FEA-4025-9470-9225C78574EE}">
      <dsp:nvSpPr>
        <dsp:cNvPr id="0" name=""/>
        <dsp:cNvSpPr/>
      </dsp:nvSpPr>
      <dsp:spPr>
        <a:xfrm>
          <a:off x="0" y="0"/>
          <a:ext cx="5306214" cy="790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Data structure - Stack</a:t>
          </a:r>
          <a:endParaRPr lang="en-US" sz="3300" kern="1200">
            <a:latin typeface="Times New Roman"/>
            <a:cs typeface="Times New Roman"/>
          </a:endParaRPr>
        </a:p>
      </dsp:txBody>
      <dsp:txXfrm>
        <a:off x="23165" y="23165"/>
        <a:ext cx="4360216" cy="744586"/>
      </dsp:txXfrm>
    </dsp:sp>
    <dsp:sp modelId="{822B5B93-3661-4C5B-A829-6F64DDD57170}">
      <dsp:nvSpPr>
        <dsp:cNvPr id="0" name=""/>
        <dsp:cNvSpPr/>
      </dsp:nvSpPr>
      <dsp:spPr>
        <a:xfrm>
          <a:off x="396243" y="900766"/>
          <a:ext cx="5306214" cy="790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In menu option of stack </a:t>
          </a:r>
          <a:endParaRPr lang="en-US" sz="3300" kern="1200">
            <a:latin typeface="Times New Roman"/>
            <a:cs typeface="Times New Roman"/>
          </a:endParaRPr>
        </a:p>
      </dsp:txBody>
      <dsp:txXfrm>
        <a:off x="419408" y="923931"/>
        <a:ext cx="4349545" cy="744586"/>
      </dsp:txXfrm>
    </dsp:sp>
    <dsp:sp modelId="{CA6D4E1B-C862-4B3E-BD7A-B92C3A9BE593}">
      <dsp:nvSpPr>
        <dsp:cNvPr id="0" name=""/>
        <dsp:cNvSpPr/>
      </dsp:nvSpPr>
      <dsp:spPr>
        <a:xfrm>
          <a:off x="792486" y="1801532"/>
          <a:ext cx="5306214" cy="790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1) Passenger</a:t>
          </a:r>
          <a:endParaRPr lang="en-US" sz="3300" kern="1200">
            <a:latin typeface="Times New Roman"/>
            <a:cs typeface="Times New Roman"/>
          </a:endParaRPr>
        </a:p>
      </dsp:txBody>
      <dsp:txXfrm>
        <a:off x="815651" y="1824697"/>
        <a:ext cx="4349545" cy="744586"/>
      </dsp:txXfrm>
    </dsp:sp>
    <dsp:sp modelId="{7A5A7F04-4A4F-4D1C-87A7-74A9AAD7CC75}">
      <dsp:nvSpPr>
        <dsp:cNvPr id="0" name=""/>
        <dsp:cNvSpPr/>
      </dsp:nvSpPr>
      <dsp:spPr>
        <a:xfrm>
          <a:off x="1188729" y="2702298"/>
          <a:ext cx="5306214" cy="790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2) Train </a:t>
          </a:r>
          <a:endParaRPr lang="en-US" sz="3300" kern="1200">
            <a:latin typeface="Times New Roman"/>
            <a:cs typeface="Times New Roman"/>
          </a:endParaRPr>
        </a:p>
      </dsp:txBody>
      <dsp:txXfrm>
        <a:off x="1211894" y="2725463"/>
        <a:ext cx="4349545" cy="744586"/>
      </dsp:txXfrm>
    </dsp:sp>
    <dsp:sp modelId="{BA64DB24-C146-4A1F-98F4-B32A8E9CC4D5}">
      <dsp:nvSpPr>
        <dsp:cNvPr id="0" name=""/>
        <dsp:cNvSpPr/>
      </dsp:nvSpPr>
      <dsp:spPr>
        <a:xfrm>
          <a:off x="1584973" y="3603065"/>
          <a:ext cx="5306214" cy="790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3) Exit</a:t>
          </a:r>
          <a:endParaRPr lang="en-US" sz="3300" kern="1200">
            <a:latin typeface="Times New Roman"/>
            <a:cs typeface="Times New Roman"/>
          </a:endParaRPr>
        </a:p>
      </dsp:txBody>
      <dsp:txXfrm>
        <a:off x="1608138" y="3626230"/>
        <a:ext cx="4349545" cy="744586"/>
      </dsp:txXfrm>
    </dsp:sp>
    <dsp:sp modelId="{A3680C9A-82D4-466C-A7B8-C14BEBE8809D}">
      <dsp:nvSpPr>
        <dsp:cNvPr id="0" name=""/>
        <dsp:cNvSpPr/>
      </dsp:nvSpPr>
      <dsp:spPr>
        <a:xfrm>
          <a:off x="4792118" y="577808"/>
          <a:ext cx="514095" cy="51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07789" y="577808"/>
        <a:ext cx="282753" cy="386856"/>
      </dsp:txXfrm>
    </dsp:sp>
    <dsp:sp modelId="{A483EDC1-F8A9-4D15-9CDF-715938300B02}">
      <dsp:nvSpPr>
        <dsp:cNvPr id="0" name=""/>
        <dsp:cNvSpPr/>
      </dsp:nvSpPr>
      <dsp:spPr>
        <a:xfrm>
          <a:off x="5188362" y="1478574"/>
          <a:ext cx="514095" cy="51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304033" y="1478574"/>
        <a:ext cx="282753" cy="386856"/>
      </dsp:txXfrm>
    </dsp:sp>
    <dsp:sp modelId="{6CE8D997-C9D1-42A8-8CC3-CAC04A7EA7A0}">
      <dsp:nvSpPr>
        <dsp:cNvPr id="0" name=""/>
        <dsp:cNvSpPr/>
      </dsp:nvSpPr>
      <dsp:spPr>
        <a:xfrm>
          <a:off x="5584605" y="2366159"/>
          <a:ext cx="514095" cy="51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700276" y="2366159"/>
        <a:ext cx="282753" cy="386856"/>
      </dsp:txXfrm>
    </dsp:sp>
    <dsp:sp modelId="{875505DA-6D44-4D58-9EB7-4D59AF4CB650}">
      <dsp:nvSpPr>
        <dsp:cNvPr id="0" name=""/>
        <dsp:cNvSpPr/>
      </dsp:nvSpPr>
      <dsp:spPr>
        <a:xfrm>
          <a:off x="5980848" y="3275713"/>
          <a:ext cx="514095" cy="51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96519" y="3275713"/>
        <a:ext cx="282753" cy="386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96520-A52E-4792-BD08-2E73380C805B}">
      <dsp:nvSpPr>
        <dsp:cNvPr id="0" name=""/>
        <dsp:cNvSpPr/>
      </dsp:nvSpPr>
      <dsp:spPr>
        <a:xfrm>
          <a:off x="2445773" y="1725075"/>
          <a:ext cx="53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0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7745" y="1767981"/>
        <a:ext cx="28133" cy="5626"/>
      </dsp:txXfrm>
    </dsp:sp>
    <dsp:sp modelId="{F1FE3ECD-1998-44FB-A075-DCE7674AE795}">
      <dsp:nvSpPr>
        <dsp:cNvPr id="0" name=""/>
        <dsp:cNvSpPr/>
      </dsp:nvSpPr>
      <dsp:spPr>
        <a:xfrm>
          <a:off x="1145" y="1036866"/>
          <a:ext cx="2446427" cy="14678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77" tIns="125832" rIns="119877" bIns="125832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>
              <a:latin typeface="Times New Roman"/>
              <a:cs typeface="Times New Roman"/>
            </a:rPr>
            <a:t>1) Insert</a:t>
          </a:r>
          <a:endParaRPr lang="en-US" sz="4700" kern="1200">
            <a:latin typeface="Times New Roman"/>
            <a:cs typeface="Times New Roman"/>
          </a:endParaRPr>
        </a:p>
      </dsp:txBody>
      <dsp:txXfrm>
        <a:off x="1145" y="1036866"/>
        <a:ext cx="2446427" cy="1467856"/>
      </dsp:txXfrm>
    </dsp:sp>
    <dsp:sp modelId="{3BEAA7F3-2482-4A78-8050-1A5060ED089B}">
      <dsp:nvSpPr>
        <dsp:cNvPr id="0" name=""/>
        <dsp:cNvSpPr/>
      </dsp:nvSpPr>
      <dsp:spPr>
        <a:xfrm>
          <a:off x="1224359" y="2502923"/>
          <a:ext cx="3009105" cy="532078"/>
        </a:xfrm>
        <a:custGeom>
          <a:avLst/>
          <a:gdLst/>
          <a:ahLst/>
          <a:cxnLst/>
          <a:rect l="0" t="0" r="0" b="0"/>
          <a:pathLst>
            <a:path>
              <a:moveTo>
                <a:pt x="3009105" y="0"/>
              </a:moveTo>
              <a:lnTo>
                <a:pt x="3009105" y="283139"/>
              </a:lnTo>
              <a:lnTo>
                <a:pt x="0" y="283139"/>
              </a:lnTo>
              <a:lnTo>
                <a:pt x="0" y="53207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380" y="2766149"/>
        <a:ext cx="153063" cy="5626"/>
      </dsp:txXfrm>
    </dsp:sp>
    <dsp:sp modelId="{89D1155A-0AC0-4181-AECA-0A414B1CAED3}">
      <dsp:nvSpPr>
        <dsp:cNvPr id="0" name=""/>
        <dsp:cNvSpPr/>
      </dsp:nvSpPr>
      <dsp:spPr>
        <a:xfrm>
          <a:off x="3010251" y="1036866"/>
          <a:ext cx="2446427" cy="1467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77" tIns="125832" rIns="119877" bIns="125832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>
              <a:latin typeface="Times New Roman"/>
              <a:cs typeface="Times New Roman"/>
            </a:rPr>
            <a:t>2) Delete</a:t>
          </a:r>
          <a:endParaRPr lang="en-US" sz="4700" kern="1200">
            <a:latin typeface="Times New Roman"/>
            <a:cs typeface="Times New Roman"/>
          </a:endParaRPr>
        </a:p>
      </dsp:txBody>
      <dsp:txXfrm>
        <a:off x="3010251" y="1036866"/>
        <a:ext cx="2446427" cy="1467856"/>
      </dsp:txXfrm>
    </dsp:sp>
    <dsp:sp modelId="{827E04E8-F0EC-45A6-86FA-E592CEE4D3BC}">
      <dsp:nvSpPr>
        <dsp:cNvPr id="0" name=""/>
        <dsp:cNvSpPr/>
      </dsp:nvSpPr>
      <dsp:spPr>
        <a:xfrm>
          <a:off x="2445773" y="3755609"/>
          <a:ext cx="53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0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7745" y="3798516"/>
        <a:ext cx="28133" cy="5626"/>
      </dsp:txXfrm>
    </dsp:sp>
    <dsp:sp modelId="{14311DCA-2196-4A31-B324-D6069BAAA314}">
      <dsp:nvSpPr>
        <dsp:cNvPr id="0" name=""/>
        <dsp:cNvSpPr/>
      </dsp:nvSpPr>
      <dsp:spPr>
        <a:xfrm>
          <a:off x="1145" y="3067401"/>
          <a:ext cx="2446427" cy="14678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77" tIns="125832" rIns="119877" bIns="125832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>
              <a:latin typeface="Times New Roman"/>
              <a:cs typeface="Times New Roman"/>
            </a:rPr>
            <a:t>3) Print</a:t>
          </a:r>
          <a:endParaRPr lang="en-US" sz="4700" kern="1200">
            <a:latin typeface="Times New Roman"/>
            <a:cs typeface="Times New Roman"/>
          </a:endParaRPr>
        </a:p>
      </dsp:txBody>
      <dsp:txXfrm>
        <a:off x="1145" y="3067401"/>
        <a:ext cx="2446427" cy="1467856"/>
      </dsp:txXfrm>
    </dsp:sp>
    <dsp:sp modelId="{E98B44CB-F338-4058-9B4B-93755C801238}">
      <dsp:nvSpPr>
        <dsp:cNvPr id="0" name=""/>
        <dsp:cNvSpPr/>
      </dsp:nvSpPr>
      <dsp:spPr>
        <a:xfrm>
          <a:off x="3010251" y="3067401"/>
          <a:ext cx="2446427" cy="14678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77" tIns="125832" rIns="119877" bIns="125832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>
              <a:latin typeface="Times New Roman"/>
              <a:cs typeface="Times New Roman"/>
            </a:rPr>
            <a:t>4) Quit</a:t>
          </a:r>
          <a:endParaRPr lang="en-US" sz="4700" kern="1200">
            <a:latin typeface="Times New Roman"/>
            <a:cs typeface="Times New Roman"/>
          </a:endParaRPr>
        </a:p>
      </dsp:txBody>
      <dsp:txXfrm>
        <a:off x="3010251" y="3067401"/>
        <a:ext cx="2446427" cy="1467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4643-88D5-459D-A244-2A820CC73EA7}">
      <dsp:nvSpPr>
        <dsp:cNvPr id="0" name=""/>
        <dsp:cNvSpPr/>
      </dsp:nvSpPr>
      <dsp:spPr>
        <a:xfrm>
          <a:off x="0" y="695895"/>
          <a:ext cx="2097985" cy="12587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imes New Roman"/>
              <a:cs typeface="Times New Roman"/>
            </a:rPr>
            <a:t>1) Passenger ID</a:t>
          </a:r>
          <a:endParaRPr lang="en-US" sz="2600" kern="1200">
            <a:latin typeface="Times New Roman"/>
            <a:cs typeface="Times New Roman"/>
          </a:endParaRPr>
        </a:p>
      </dsp:txBody>
      <dsp:txXfrm>
        <a:off x="0" y="695895"/>
        <a:ext cx="2097985" cy="1258790"/>
      </dsp:txXfrm>
    </dsp:sp>
    <dsp:sp modelId="{C5F27716-049D-4787-8060-292315057EA1}">
      <dsp:nvSpPr>
        <dsp:cNvPr id="0" name=""/>
        <dsp:cNvSpPr/>
      </dsp:nvSpPr>
      <dsp:spPr>
        <a:xfrm>
          <a:off x="2307783" y="695895"/>
          <a:ext cx="2097985" cy="1258790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imes New Roman"/>
              <a:cs typeface="Times New Roman"/>
            </a:rPr>
            <a:t>2) Passenger Name </a:t>
          </a:r>
          <a:endParaRPr lang="en-US" sz="2600" kern="1200">
            <a:latin typeface="Times New Roman"/>
            <a:cs typeface="Times New Roman"/>
          </a:endParaRPr>
        </a:p>
      </dsp:txBody>
      <dsp:txXfrm>
        <a:off x="2307783" y="695895"/>
        <a:ext cx="2097985" cy="1258790"/>
      </dsp:txXfrm>
    </dsp:sp>
    <dsp:sp modelId="{644A9217-A4C1-49EE-B804-241B32D8BCC1}">
      <dsp:nvSpPr>
        <dsp:cNvPr id="0" name=""/>
        <dsp:cNvSpPr/>
      </dsp:nvSpPr>
      <dsp:spPr>
        <a:xfrm>
          <a:off x="4615567" y="695895"/>
          <a:ext cx="2097985" cy="125879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imes New Roman"/>
              <a:cs typeface="Times New Roman"/>
            </a:rPr>
            <a:t>3) Passenger Age</a:t>
          </a:r>
          <a:endParaRPr lang="en-US" sz="2600" kern="1200">
            <a:latin typeface="Times New Roman"/>
            <a:cs typeface="Times New Roman"/>
          </a:endParaRPr>
        </a:p>
      </dsp:txBody>
      <dsp:txXfrm>
        <a:off x="4615567" y="695895"/>
        <a:ext cx="2097985" cy="1258790"/>
      </dsp:txXfrm>
    </dsp:sp>
    <dsp:sp modelId="{033FB418-7E03-4B1C-A25E-F9813D9DC049}">
      <dsp:nvSpPr>
        <dsp:cNvPr id="0" name=""/>
        <dsp:cNvSpPr/>
      </dsp:nvSpPr>
      <dsp:spPr>
        <a:xfrm>
          <a:off x="1153891" y="2164485"/>
          <a:ext cx="2097985" cy="1258790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imes New Roman"/>
              <a:cs typeface="Times New Roman"/>
            </a:rPr>
            <a:t>4) Passenger Seat Number</a:t>
          </a:r>
          <a:endParaRPr lang="en-US" sz="2600" kern="1200">
            <a:latin typeface="Times New Roman"/>
            <a:cs typeface="Times New Roman"/>
          </a:endParaRPr>
        </a:p>
      </dsp:txBody>
      <dsp:txXfrm>
        <a:off x="1153891" y="2164485"/>
        <a:ext cx="2097985" cy="1258790"/>
      </dsp:txXfrm>
    </dsp:sp>
    <dsp:sp modelId="{594ECD32-1CEC-41C1-8242-9350A93FC89E}">
      <dsp:nvSpPr>
        <dsp:cNvPr id="0" name=""/>
        <dsp:cNvSpPr/>
      </dsp:nvSpPr>
      <dsp:spPr>
        <a:xfrm>
          <a:off x="3461675" y="2164485"/>
          <a:ext cx="2097985" cy="125879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latin typeface="Times New Roman"/>
              <a:cs typeface="Times New Roman"/>
            </a:rPr>
            <a:t>5) Passenger Reservation Status</a:t>
          </a:r>
          <a:endParaRPr lang="en-US" sz="2600" kern="1200">
            <a:latin typeface="Times New Roman"/>
            <a:cs typeface="Times New Roman"/>
          </a:endParaRPr>
        </a:p>
      </dsp:txBody>
      <dsp:txXfrm>
        <a:off x="3461675" y="2164485"/>
        <a:ext cx="2097985" cy="1258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0E7B-3666-4469-94D0-08B7C920BF4F}">
      <dsp:nvSpPr>
        <dsp:cNvPr id="0" name=""/>
        <dsp:cNvSpPr/>
      </dsp:nvSpPr>
      <dsp:spPr>
        <a:xfrm>
          <a:off x="0" y="3432"/>
          <a:ext cx="6842935" cy="731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812AF-1212-4697-8619-2CEC131FC941}">
      <dsp:nvSpPr>
        <dsp:cNvPr id="0" name=""/>
        <dsp:cNvSpPr/>
      </dsp:nvSpPr>
      <dsp:spPr>
        <a:xfrm>
          <a:off x="221183" y="167949"/>
          <a:ext cx="402152" cy="402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9D845-E9F4-4E83-ACCE-10D36F386E30}">
      <dsp:nvSpPr>
        <dsp:cNvPr id="0" name=""/>
        <dsp:cNvSpPr/>
      </dsp:nvSpPr>
      <dsp:spPr>
        <a:xfrm>
          <a:off x="844519" y="3432"/>
          <a:ext cx="5998415" cy="73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4" tIns="77384" rIns="77384" bIns="773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/>
              <a:cs typeface="Times New Roman"/>
            </a:rPr>
            <a:t>1) ID</a:t>
          </a:r>
          <a:endParaRPr lang="en-US" sz="1900" kern="1200">
            <a:latin typeface="Times New Roman"/>
            <a:cs typeface="Times New Roman"/>
          </a:endParaRPr>
        </a:p>
      </dsp:txBody>
      <dsp:txXfrm>
        <a:off x="844519" y="3432"/>
        <a:ext cx="5998415" cy="731186"/>
      </dsp:txXfrm>
    </dsp:sp>
    <dsp:sp modelId="{BA99D99A-0DEC-478D-A519-48DAE91AA4F3}">
      <dsp:nvSpPr>
        <dsp:cNvPr id="0" name=""/>
        <dsp:cNvSpPr/>
      </dsp:nvSpPr>
      <dsp:spPr>
        <a:xfrm>
          <a:off x="0" y="917415"/>
          <a:ext cx="6842935" cy="731186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72DC9-284E-4C17-BEFB-F8055EE7D9EC}">
      <dsp:nvSpPr>
        <dsp:cNvPr id="0" name=""/>
        <dsp:cNvSpPr/>
      </dsp:nvSpPr>
      <dsp:spPr>
        <a:xfrm>
          <a:off x="221183" y="1081932"/>
          <a:ext cx="402152" cy="402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C040-C448-47A0-A880-10AB7E0274CF}">
      <dsp:nvSpPr>
        <dsp:cNvPr id="0" name=""/>
        <dsp:cNvSpPr/>
      </dsp:nvSpPr>
      <dsp:spPr>
        <a:xfrm>
          <a:off x="844519" y="917415"/>
          <a:ext cx="5998415" cy="73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4" tIns="77384" rIns="77384" bIns="773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/>
              <a:cs typeface="Times New Roman"/>
            </a:rPr>
            <a:t>2) NAME</a:t>
          </a:r>
          <a:endParaRPr lang="en-US" sz="1900" kern="1200">
            <a:latin typeface="Times New Roman"/>
            <a:cs typeface="Times New Roman"/>
          </a:endParaRPr>
        </a:p>
      </dsp:txBody>
      <dsp:txXfrm>
        <a:off x="844519" y="917415"/>
        <a:ext cx="5998415" cy="731186"/>
      </dsp:txXfrm>
    </dsp:sp>
    <dsp:sp modelId="{64D6A3C0-4A77-48ED-9D5F-48565CCF97F6}">
      <dsp:nvSpPr>
        <dsp:cNvPr id="0" name=""/>
        <dsp:cNvSpPr/>
      </dsp:nvSpPr>
      <dsp:spPr>
        <a:xfrm>
          <a:off x="0" y="1831397"/>
          <a:ext cx="6842935" cy="73118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3AF59-0A02-476D-A264-0BAACA075E04}">
      <dsp:nvSpPr>
        <dsp:cNvPr id="0" name=""/>
        <dsp:cNvSpPr/>
      </dsp:nvSpPr>
      <dsp:spPr>
        <a:xfrm>
          <a:off x="221183" y="1995914"/>
          <a:ext cx="402152" cy="402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3F121-D19C-43AE-8B5B-5F279B68F4C4}">
      <dsp:nvSpPr>
        <dsp:cNvPr id="0" name=""/>
        <dsp:cNvSpPr/>
      </dsp:nvSpPr>
      <dsp:spPr>
        <a:xfrm>
          <a:off x="844519" y="1831397"/>
          <a:ext cx="5998415" cy="73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4" tIns="77384" rIns="77384" bIns="773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/>
              <a:cs typeface="Times New Roman"/>
            </a:rPr>
            <a:t>3) AGE</a:t>
          </a:r>
          <a:endParaRPr lang="en-US" sz="1900" kern="1200">
            <a:latin typeface="Times New Roman"/>
            <a:cs typeface="Times New Roman"/>
          </a:endParaRPr>
        </a:p>
      </dsp:txBody>
      <dsp:txXfrm>
        <a:off x="844519" y="1831397"/>
        <a:ext cx="5998415" cy="731186"/>
      </dsp:txXfrm>
    </dsp:sp>
    <dsp:sp modelId="{FAD22D18-610A-4F13-A33A-59882344F335}">
      <dsp:nvSpPr>
        <dsp:cNvPr id="0" name=""/>
        <dsp:cNvSpPr/>
      </dsp:nvSpPr>
      <dsp:spPr>
        <a:xfrm>
          <a:off x="0" y="2745380"/>
          <a:ext cx="6842935" cy="731186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1DAB6-53F6-4E0C-BF08-343B479D6A53}">
      <dsp:nvSpPr>
        <dsp:cNvPr id="0" name=""/>
        <dsp:cNvSpPr/>
      </dsp:nvSpPr>
      <dsp:spPr>
        <a:xfrm>
          <a:off x="221183" y="2909897"/>
          <a:ext cx="402152" cy="402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1768F-8FDD-439C-80AC-982806F65951}">
      <dsp:nvSpPr>
        <dsp:cNvPr id="0" name=""/>
        <dsp:cNvSpPr/>
      </dsp:nvSpPr>
      <dsp:spPr>
        <a:xfrm>
          <a:off x="844519" y="2745380"/>
          <a:ext cx="5998415" cy="73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4" tIns="77384" rIns="77384" bIns="773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/>
              <a:cs typeface="Times New Roman"/>
            </a:rPr>
            <a:t>4) SEAT NUMBER</a:t>
          </a:r>
          <a:endParaRPr lang="en-US" sz="1900" kern="1200">
            <a:latin typeface="Times New Roman"/>
            <a:cs typeface="Times New Roman"/>
          </a:endParaRPr>
        </a:p>
      </dsp:txBody>
      <dsp:txXfrm>
        <a:off x="844519" y="2745380"/>
        <a:ext cx="5998415" cy="731186"/>
      </dsp:txXfrm>
    </dsp:sp>
    <dsp:sp modelId="{AF49D471-5CA7-49B8-87E7-0A96B4FD65C1}">
      <dsp:nvSpPr>
        <dsp:cNvPr id="0" name=""/>
        <dsp:cNvSpPr/>
      </dsp:nvSpPr>
      <dsp:spPr>
        <a:xfrm>
          <a:off x="0" y="3659363"/>
          <a:ext cx="6842935" cy="73118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48C67-5603-4370-BF0A-D6022121B2C3}">
      <dsp:nvSpPr>
        <dsp:cNvPr id="0" name=""/>
        <dsp:cNvSpPr/>
      </dsp:nvSpPr>
      <dsp:spPr>
        <a:xfrm>
          <a:off x="221183" y="3823879"/>
          <a:ext cx="402152" cy="402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2DEB6-73F3-40D8-BFCD-2094EA8D58B2}">
      <dsp:nvSpPr>
        <dsp:cNvPr id="0" name=""/>
        <dsp:cNvSpPr/>
      </dsp:nvSpPr>
      <dsp:spPr>
        <a:xfrm>
          <a:off x="844519" y="3659363"/>
          <a:ext cx="5998415" cy="73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4" tIns="77384" rIns="77384" bIns="773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/>
              <a:cs typeface="Times New Roman"/>
            </a:rPr>
            <a:t>5) RESEVATION OF STATUS</a:t>
          </a:r>
          <a:endParaRPr lang="en-US" sz="1900" kern="1200">
            <a:latin typeface="Times New Roman"/>
            <a:cs typeface="Times New Roman"/>
          </a:endParaRPr>
        </a:p>
      </dsp:txBody>
      <dsp:txXfrm>
        <a:off x="844519" y="3659363"/>
        <a:ext cx="5998415" cy="731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AFACE-2291-4CBF-9F00-D99006A3A45E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3612B-9A78-46E6-99B5-0ACBBB811184}">
      <dsp:nvSpPr>
        <dsp:cNvPr id="0" name=""/>
        <dsp:cNvSpPr/>
      </dsp:nvSpPr>
      <dsp:spPr>
        <a:xfrm>
          <a:off x="525780" y="19449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1) Insert</a:t>
          </a:r>
          <a:endParaRPr lang="en-US" sz="3300" kern="1200">
            <a:latin typeface="Times New Roman"/>
            <a:cs typeface="Times New Roman"/>
          </a:endParaRPr>
        </a:p>
      </dsp:txBody>
      <dsp:txXfrm>
        <a:off x="573335" y="67004"/>
        <a:ext cx="7265810" cy="879050"/>
      </dsp:txXfrm>
    </dsp:sp>
    <dsp:sp modelId="{63E8B6DE-EE27-45C2-B4E7-9AEF628FD89B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5B6E9-EB28-4A21-9C48-7D967F28D428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2) Delete</a:t>
          </a:r>
          <a:endParaRPr lang="en-US" sz="3300" kern="1200">
            <a:latin typeface="Times New Roman"/>
            <a:cs typeface="Times New Roman"/>
          </a:endParaRPr>
        </a:p>
      </dsp:txBody>
      <dsp:txXfrm>
        <a:off x="573335" y="1563884"/>
        <a:ext cx="7265810" cy="879050"/>
      </dsp:txXfrm>
    </dsp:sp>
    <dsp:sp modelId="{FA4ADA8C-6D15-49B6-A940-0ED10651E1D6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63EE6-3E40-4464-AC07-C787A5CFD85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>
              <a:latin typeface="Times New Roman"/>
              <a:cs typeface="Times New Roman"/>
            </a:rPr>
            <a:t>3) Print</a:t>
          </a:r>
          <a:endParaRPr lang="en-US" sz="3300" kern="1200">
            <a:latin typeface="Times New Roman"/>
            <a:cs typeface="Times New Roman"/>
          </a:endParaRPr>
        </a:p>
      </dsp:txBody>
      <dsp:txXfrm>
        <a:off x="573335" y="3060764"/>
        <a:ext cx="7265810" cy="87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47689-5D98-4AC4-B532-D3409B12B3AF}">
      <dsp:nvSpPr>
        <dsp:cNvPr id="0" name=""/>
        <dsp:cNvSpPr/>
      </dsp:nvSpPr>
      <dsp:spPr>
        <a:xfrm>
          <a:off x="0" y="56671"/>
          <a:ext cx="6588691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>
              <a:latin typeface="Times New Roman"/>
              <a:cs typeface="Times New Roman"/>
            </a:rPr>
            <a:t>1) Train number</a:t>
          </a:r>
          <a:endParaRPr lang="en-US" sz="4500" kern="1200">
            <a:latin typeface="Times New Roman"/>
            <a:cs typeface="Times New Roman"/>
          </a:endParaRPr>
        </a:p>
      </dsp:txBody>
      <dsp:txXfrm>
        <a:off x="51403" y="108074"/>
        <a:ext cx="6485885" cy="950194"/>
      </dsp:txXfrm>
    </dsp:sp>
    <dsp:sp modelId="{E01F3C26-273D-4CAF-A757-1FB3C2E4226D}">
      <dsp:nvSpPr>
        <dsp:cNvPr id="0" name=""/>
        <dsp:cNvSpPr/>
      </dsp:nvSpPr>
      <dsp:spPr>
        <a:xfrm>
          <a:off x="0" y="1239271"/>
          <a:ext cx="6588691" cy="10530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>
              <a:latin typeface="Times New Roman"/>
              <a:cs typeface="Times New Roman"/>
            </a:rPr>
            <a:t>2) Train name</a:t>
          </a:r>
          <a:endParaRPr lang="en-US" sz="4500" kern="1200">
            <a:latin typeface="Times New Roman"/>
            <a:cs typeface="Times New Roman"/>
          </a:endParaRPr>
        </a:p>
      </dsp:txBody>
      <dsp:txXfrm>
        <a:off x="51403" y="1290674"/>
        <a:ext cx="6485885" cy="950194"/>
      </dsp:txXfrm>
    </dsp:sp>
    <dsp:sp modelId="{89D33E36-C35E-40EF-9E9B-ED1AC4F29664}">
      <dsp:nvSpPr>
        <dsp:cNvPr id="0" name=""/>
        <dsp:cNvSpPr/>
      </dsp:nvSpPr>
      <dsp:spPr>
        <a:xfrm>
          <a:off x="0" y="2421871"/>
          <a:ext cx="6588691" cy="1053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>
              <a:latin typeface="Times New Roman"/>
              <a:cs typeface="Times New Roman"/>
            </a:rPr>
            <a:t>4) Arrival time</a:t>
          </a:r>
          <a:endParaRPr lang="en-US" sz="4500" kern="1200">
            <a:latin typeface="Times New Roman"/>
            <a:cs typeface="Times New Roman"/>
          </a:endParaRPr>
        </a:p>
      </dsp:txBody>
      <dsp:txXfrm>
        <a:off x="51403" y="2473274"/>
        <a:ext cx="6485885" cy="950194"/>
      </dsp:txXfrm>
    </dsp:sp>
    <dsp:sp modelId="{AB16B673-58DD-49BF-864C-E54DD2D9BFCF}">
      <dsp:nvSpPr>
        <dsp:cNvPr id="0" name=""/>
        <dsp:cNvSpPr/>
      </dsp:nvSpPr>
      <dsp:spPr>
        <a:xfrm>
          <a:off x="0" y="3604471"/>
          <a:ext cx="6588691" cy="10530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>
              <a:latin typeface="Times New Roman"/>
              <a:cs typeface="Times New Roman"/>
            </a:rPr>
            <a:t>5) Departure time</a:t>
          </a:r>
          <a:endParaRPr lang="en-US" sz="4500" kern="1200">
            <a:latin typeface="Times New Roman"/>
            <a:cs typeface="Times New Roman"/>
          </a:endParaRPr>
        </a:p>
      </dsp:txBody>
      <dsp:txXfrm>
        <a:off x="51403" y="3655874"/>
        <a:ext cx="6485885" cy="950194"/>
      </dsp:txXfrm>
    </dsp:sp>
    <dsp:sp modelId="{9A392002-FE62-410B-879B-91785D5B9D16}">
      <dsp:nvSpPr>
        <dsp:cNvPr id="0" name=""/>
        <dsp:cNvSpPr/>
      </dsp:nvSpPr>
      <dsp:spPr>
        <a:xfrm>
          <a:off x="0" y="4787071"/>
          <a:ext cx="6588691" cy="1053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>
              <a:latin typeface="Times New Roman"/>
              <a:cs typeface="Times New Roman"/>
            </a:rPr>
            <a:t>5) Availability Seats</a:t>
          </a:r>
          <a:endParaRPr lang="en-US" sz="4500" kern="1200">
            <a:latin typeface="Times New Roman"/>
            <a:cs typeface="Times New Roman"/>
          </a:endParaRPr>
        </a:p>
      </dsp:txBody>
      <dsp:txXfrm>
        <a:off x="51403" y="4838474"/>
        <a:ext cx="6485885" cy="9501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AA074-D316-4128-884A-A20385591EDE}">
      <dsp:nvSpPr>
        <dsp:cNvPr id="0" name=""/>
        <dsp:cNvSpPr/>
      </dsp:nvSpPr>
      <dsp:spPr>
        <a:xfrm>
          <a:off x="2108381" y="1619"/>
          <a:ext cx="2371928" cy="94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/>
              <a:cs typeface="Times New Roman"/>
            </a:rPr>
            <a:t>Printing train stack</a:t>
          </a:r>
          <a:endParaRPr lang="en-US" sz="2800" kern="1200">
            <a:latin typeface="Times New Roman"/>
            <a:cs typeface="Times New Roman"/>
          </a:endParaRPr>
        </a:p>
      </dsp:txBody>
      <dsp:txXfrm>
        <a:off x="2154413" y="47651"/>
        <a:ext cx="2279864" cy="850896"/>
      </dsp:txXfrm>
    </dsp:sp>
    <dsp:sp modelId="{4A0D4627-1293-44AE-B93E-CFEC53614C63}">
      <dsp:nvSpPr>
        <dsp:cNvPr id="0" name=""/>
        <dsp:cNvSpPr/>
      </dsp:nvSpPr>
      <dsp:spPr>
        <a:xfrm>
          <a:off x="2108381" y="991728"/>
          <a:ext cx="2371928" cy="94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/>
              <a:cs typeface="Times New Roman"/>
            </a:rPr>
            <a:t>1) Train Number</a:t>
          </a:r>
          <a:endParaRPr lang="en-US" sz="2800" kern="1200">
            <a:latin typeface="Times New Roman"/>
            <a:cs typeface="Times New Roman"/>
          </a:endParaRPr>
        </a:p>
      </dsp:txBody>
      <dsp:txXfrm>
        <a:off x="2154413" y="1037760"/>
        <a:ext cx="2279864" cy="850896"/>
      </dsp:txXfrm>
    </dsp:sp>
    <dsp:sp modelId="{7F26001C-41AB-4463-942E-1A7213F1EBC9}">
      <dsp:nvSpPr>
        <dsp:cNvPr id="0" name=""/>
        <dsp:cNvSpPr/>
      </dsp:nvSpPr>
      <dsp:spPr>
        <a:xfrm>
          <a:off x="2108381" y="1981836"/>
          <a:ext cx="2371928" cy="94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/>
              <a:cs typeface="Times New Roman"/>
            </a:rPr>
            <a:t>2) Train name</a:t>
          </a:r>
          <a:endParaRPr lang="en-US" sz="2800" kern="1200">
            <a:latin typeface="Times New Roman"/>
            <a:cs typeface="Times New Roman"/>
          </a:endParaRPr>
        </a:p>
      </dsp:txBody>
      <dsp:txXfrm>
        <a:off x="2154413" y="2027868"/>
        <a:ext cx="2279864" cy="850896"/>
      </dsp:txXfrm>
    </dsp:sp>
    <dsp:sp modelId="{629E0B6D-1722-4538-8F4D-49F421322C3F}">
      <dsp:nvSpPr>
        <dsp:cNvPr id="0" name=""/>
        <dsp:cNvSpPr/>
      </dsp:nvSpPr>
      <dsp:spPr>
        <a:xfrm>
          <a:off x="2108381" y="2971945"/>
          <a:ext cx="2371928" cy="94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/>
              <a:cs typeface="Times New Roman"/>
            </a:rPr>
            <a:t>3) Arrival Time</a:t>
          </a:r>
          <a:endParaRPr lang="en-US" sz="2800" kern="1200">
            <a:latin typeface="Times New Roman"/>
            <a:cs typeface="Times New Roman"/>
          </a:endParaRPr>
        </a:p>
      </dsp:txBody>
      <dsp:txXfrm>
        <a:off x="2154413" y="3017977"/>
        <a:ext cx="2279864" cy="850896"/>
      </dsp:txXfrm>
    </dsp:sp>
    <dsp:sp modelId="{08A9CB05-1692-4AB0-B520-23F76897BBE1}">
      <dsp:nvSpPr>
        <dsp:cNvPr id="0" name=""/>
        <dsp:cNvSpPr/>
      </dsp:nvSpPr>
      <dsp:spPr>
        <a:xfrm>
          <a:off x="2108381" y="3962054"/>
          <a:ext cx="2371928" cy="94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/>
              <a:cs typeface="Times New Roman"/>
            </a:rPr>
            <a:t>4) Departure time</a:t>
          </a:r>
          <a:endParaRPr lang="en-US" sz="2800" kern="1200">
            <a:latin typeface="Times New Roman"/>
            <a:cs typeface="Times New Roman"/>
          </a:endParaRPr>
        </a:p>
      </dsp:txBody>
      <dsp:txXfrm>
        <a:off x="2154413" y="4008086"/>
        <a:ext cx="2279864" cy="850896"/>
      </dsp:txXfrm>
    </dsp:sp>
    <dsp:sp modelId="{3EEE5535-AB06-46F3-A9E7-BA7C1422A8E7}">
      <dsp:nvSpPr>
        <dsp:cNvPr id="0" name=""/>
        <dsp:cNvSpPr/>
      </dsp:nvSpPr>
      <dsp:spPr>
        <a:xfrm>
          <a:off x="2108381" y="4952162"/>
          <a:ext cx="2371928" cy="94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/>
              <a:cs typeface="Times New Roman"/>
            </a:rPr>
            <a:t>5) Availability of seats</a:t>
          </a:r>
          <a:endParaRPr lang="en-US" sz="2800" kern="1200">
            <a:latin typeface="Times New Roman"/>
            <a:cs typeface="Times New Roman"/>
          </a:endParaRPr>
        </a:p>
      </dsp:txBody>
      <dsp:txXfrm>
        <a:off x="2154413" y="4998194"/>
        <a:ext cx="2279864" cy="85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F0D00B-ADB0-4930-B535-6E8508BFBB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DCA0FC-FCB6-4D84-BE5D-49EF90579D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F04E46-DC70-4E86-B380-8A4935D615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1A38C-58AC-4ECC-8D12-23B101CE37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52574D-C397-4D2E-8E99-540F67B9DF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9E2919-9C96-4C55-BF99-1C1F9D458A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9D09B6-ADB3-4EB8-A240-4C3866B301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BB79A7-D78E-4344-A47A-A5649822F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1AA447-8D49-4E9C-ADD8-522A64F9CE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D648A8-1CE3-48D0-8ECC-34E074870A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E90E89-42A6-442D-8840-E4C4057CF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87C858-945D-4C9B-8A14-09CCECEAF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6A7A60-D35C-404B-90BB-763B1CC178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37C4EA-C587-40EC-9111-9BE2AFAD49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087D84-A590-495C-9059-02101CAE57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5D5A81-53E3-403C-917F-6CE81ADBE1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CDBD9C-273D-40F0-8590-FB05A3A872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79C9BA-DD5C-469A-8A6B-B75591E65B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D33327-D3EE-43A7-9E57-8D6B71EA3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812E10-7BEF-4211-BCFD-1C3B6D1C4A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CAEBE5-62D0-46B2-9775-A8ED4B361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184862-842D-415A-B0C0-669C6BD9DE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9DE87-A88E-43BD-9A08-153B5B7D42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DDE49D-8794-4EDE-AE6E-8ABF0654C7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8C2963-2B05-4EBD-88E4-3587AB433B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078007-7FC2-4676-93CD-BC397BEF36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F90D5F-5C74-4418-BF9E-711971511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1D0B2C-B9C2-49F8-8059-E9194BA6F4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646FF4-E61D-48CA-BFCC-7BE2645E32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A2E685-2C4C-4A89-AA4E-B6C8EFCB9F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1A66CF5-9C4C-43DB-A0E8-FF419FB4B1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C09D59-5867-4EBE-8A7E-9F71C7D0A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DDB134-7A9E-4285-9A2C-D9007A1221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092B51-6E93-410C-B17A-BDF4A845FE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EBA730-4D04-45A1-B5ED-9EF47AEE25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2C8A88-C565-45D7-99EF-C5541F6612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11C48A-6ABB-4BE3-898F-F3D4F9B0B6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A934D3-71B8-4137-B1E9-4418401574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DF55E9-6064-42A6-AAAB-E923DD2A4A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288C2D-9E64-4D9D-8CE7-979E58C59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77D607-5D63-449A-9C4E-6386B1C746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655DE6-51B8-4490-83CD-FFEBB8DAA6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940F30-00E5-4CA4-AA7C-0510830B35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111055-A5BA-4B2E-B826-BF10712388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EF7832-878C-4283-8FF0-5F95C25185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82AAE2-7108-4E96-9ABD-90BD89F0E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2A857C-BC4D-475F-B575-4D7228CEBE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8E88C2-9125-4CB5-90A6-987E6DB68E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GB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F574DE-EBA3-478D-A5D3-8C01C474CC2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E02811-3557-446D-96C6-3C1712108CB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72CB46-4944-47E3-8BCA-111341307E50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7BE3A-D7EF-43C3-AF2C-DD73318A93D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7"/>
          <p:cNvSpPr/>
          <p:nvPr/>
        </p:nvSpPr>
        <p:spPr>
          <a:xfrm>
            <a:off x="0" y="0"/>
            <a:ext cx="6013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86560" y="621720"/>
            <a:ext cx="5607720" cy="587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</a:rPr>
              <a:t>Data Structures &amp; Algorithms using C++ (PRG102)</a:t>
            </a:r>
            <a:br>
              <a:rPr sz="4400"/>
            </a:br>
            <a:br>
              <a:rPr sz="5200"/>
            </a:b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Railway Management System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GB" sz="5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47280" y="1295280"/>
            <a:ext cx="5894640" cy="380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C++ code Screenshot</a:t>
            </a:r>
            <a:endParaRPr b="0" lang="en-GB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Freeform: Shape 30"/>
          <p:cNvSpPr/>
          <p:nvPr/>
        </p:nvSpPr>
        <p:spPr>
          <a:xfrm>
            <a:off x="7306920" y="0"/>
            <a:ext cx="4884480" cy="6857640"/>
          </a:xfrm>
          <a:custGeom>
            <a:avLst/>
            <a:gdLst/>
            <a:ahLst/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sketch line"/>
          <p:cNvSpPr/>
          <p:nvPr/>
        </p:nvSpPr>
        <p:spPr>
          <a:xfrm>
            <a:off x="650160" y="5439960"/>
            <a:ext cx="5897520" cy="18000"/>
          </a:xfrm>
          <a:custGeom>
            <a:avLst/>
            <a:gdLst/>
            <a:ahLst/>
            <a:rect l="l" t="t" r="r" b="b"/>
            <a:pathLst>
              <a:path fill="none" w="5897880" h="18288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stroke="0" w="5897880" h="18288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sketch line 2"/>
          <p:cNvSpPr/>
          <p:nvPr/>
        </p:nvSpPr>
        <p:spPr>
          <a:xfrm>
            <a:off x="7850520" y="5626440"/>
            <a:ext cx="3479400" cy="18000"/>
          </a:xfrm>
          <a:custGeom>
            <a:avLst/>
            <a:gdLst/>
            <a:ahLst/>
            <a:rect l="l" t="t" r="r" b="b"/>
            <a:pathLst>
              <a:path fill="none" w="3479619" h="18288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479619" h="18288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w="4127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643320" y="1697760"/>
            <a:ext cx="10904760" cy="346212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2215800"/>
            <a:ext cx="10904760" cy="242604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193400"/>
            <a:ext cx="10904760" cy="447084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4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702720"/>
            <a:ext cx="10904760" cy="545220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738800"/>
            <a:ext cx="10904760" cy="3380040"/>
          </a:xfrm>
          <a:prstGeom prst="rect">
            <a:avLst/>
          </a:prstGeom>
          <a:ln w="0">
            <a:noFill/>
          </a:ln>
        </p:spPr>
      </p:pic>
      <p:pic>
        <p:nvPicPr>
          <p:cNvPr id="223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4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1548360" y="643320"/>
            <a:ext cx="9095400" cy="557064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4" descr="A picture containing 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2215800"/>
            <a:ext cx="10904760" cy="24260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4" descr="A picture containing 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139040"/>
            <a:ext cx="10904760" cy="457992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2147760"/>
            <a:ext cx="10904760" cy="256248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3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5400" spc="-1" strike="noStrike">
                <a:solidFill>
                  <a:srgbClr val="000000"/>
                </a:solidFill>
                <a:latin typeface="Times New Roman"/>
              </a:rPr>
              <a:t>Index</a:t>
            </a: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sketch line"/>
          <p:cNvSpPr/>
          <p:nvPr/>
        </p:nvSpPr>
        <p:spPr>
          <a:xfrm>
            <a:off x="668880" y="1677240"/>
            <a:ext cx="10853640" cy="18000"/>
          </a:xfrm>
          <a:custGeom>
            <a:avLst/>
            <a:gdLst/>
            <a:ahLst/>
            <a:rect l="l" t="t" r="r" b="b"/>
            <a:pathLst>
              <a:path fill="none"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stroke="0" w="10853928" h="1828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Data structure used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Passenger stack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Insertion in passenger stack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Printing stack of passenger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Train stack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Enter data in train stack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Deletion of train stack using pop function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</a:rPr>
              <a:t>C++ code screenshot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4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815400" y="643320"/>
            <a:ext cx="10560960" cy="557064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4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874880"/>
            <a:ext cx="10904760" cy="310752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39000" y="417600"/>
            <a:ext cx="10909440" cy="1249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Code Output</a:t>
            </a:r>
            <a:endParaRPr b="0" lang="en-GB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sketch line"/>
          <p:cNvSpPr/>
          <p:nvPr/>
        </p:nvSpPr>
        <p:spPr>
          <a:xfrm>
            <a:off x="3807720" y="1733400"/>
            <a:ext cx="4571640" cy="18000"/>
          </a:xfrm>
          <a:custGeom>
            <a:avLst/>
            <a:gdLst/>
            <a:ahLst/>
            <a:rect l="l" t="t" r="r" b="b"/>
            <a:pathLst>
              <a:path fill="none" w="4572000" h="18288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stroke="0" w="4572000" h="18288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Picture 5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20040" y="3387240"/>
            <a:ext cx="11548440" cy="207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08360" y="643320"/>
            <a:ext cx="1017504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637800" y="643320"/>
            <a:ext cx="491616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566720" y="643320"/>
            <a:ext cx="905832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809080" y="643320"/>
            <a:ext cx="657324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657080" y="643320"/>
            <a:ext cx="887796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027680" y="643320"/>
            <a:ext cx="413604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970280"/>
            <a:ext cx="10904760" cy="29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5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</a:rPr>
              <a:t>Data structure used</a:t>
            </a:r>
            <a:endParaRPr b="0" lang="en-GB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icture 52"/>
          <p:cNvSpPr/>
          <p:nvPr/>
        </p:nvSpPr>
        <p:spPr>
          <a:xfrm>
            <a:off x="7777440" y="1976400"/>
            <a:ext cx="4414320" cy="4881240"/>
          </a:xfrm>
          <a:custGeom>
            <a:avLst/>
            <a:gdLst/>
            <a:ah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Rectangle 58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Isosceles Triangle 60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Isosceles Triangle 62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4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9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73991312"/>
              </p:ext>
            </p:extLst>
          </p:nvPr>
        </p:nvGraphicFramePr>
        <p:xfrm>
          <a:off x="643320" y="1783080"/>
          <a:ext cx="6890760" cy="43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770760"/>
            <a:ext cx="10904760" cy="531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2014560" y="643320"/>
            <a:ext cx="816228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2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4803840" cy="557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Passenger Stack</a:t>
            </a:r>
            <a:endParaRPr b="0" lang="en-GB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Freeform: Shape 28"/>
          <p:cNvSpPr/>
          <p:nvPr/>
        </p:nvSpPr>
        <p:spPr>
          <a:xfrm rot="2700000">
            <a:off x="-414720" y="-231120"/>
            <a:ext cx="1409040" cy="1876320"/>
          </a:xfrm>
          <a:custGeom>
            <a:avLst/>
            <a:gdLst/>
            <a:ahLst/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Rectangle 30"/>
          <p:cNvSpPr/>
          <p:nvPr/>
        </p:nvSpPr>
        <p:spPr>
          <a:xfrm rot="2700000">
            <a:off x="300960" y="1282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Rectangle 32"/>
          <p:cNvSpPr/>
          <p:nvPr/>
        </p:nvSpPr>
        <p:spPr>
          <a:xfrm rot="2700000">
            <a:off x="8809560" y="603360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Isosceles Triangle 34"/>
          <p:cNvSpPr/>
          <p:nvPr/>
        </p:nvSpPr>
        <p:spPr>
          <a:xfrm>
            <a:off x="8603280" y="5721120"/>
            <a:ext cx="2261520" cy="113652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536151481"/>
              </p:ext>
            </p:extLst>
          </p:nvPr>
        </p:nvGraphicFramePr>
        <p:xfrm>
          <a:off x="6091200" y="642960"/>
          <a:ext cx="5457600" cy="557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2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5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Insertion in Passenger Stack </a:t>
            </a: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sketchy line"/>
          <p:cNvSpPr/>
          <p:nvPr/>
        </p:nvSpPr>
        <p:spPr>
          <a:xfrm>
            <a:off x="572400" y="1681560"/>
            <a:ext cx="10972440" cy="18000"/>
          </a:xfrm>
          <a:custGeom>
            <a:avLst/>
            <a:gdLst/>
            <a:ahLst/>
            <a:rect l="l" t="t" r="r" b="b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cap="rnd" w="44450">
            <a:solidFill>
              <a:srgbClr val="ed7d31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537958793"/>
              </p:ext>
            </p:extLst>
          </p:nvPr>
        </p:nvGraphicFramePr>
        <p:xfrm>
          <a:off x="572400" y="2071440"/>
          <a:ext cx="6713280" cy="41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2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Group 28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3" name="Rectangle 29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Isosceles Triangle 30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Printing stack of passenger </a:t>
            </a:r>
            <a:endParaRPr b="0" lang="en-GB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GB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6" name="Group 32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7" name="Isosceles Triangle 33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Rectangle 34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99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81831097"/>
              </p:ext>
            </p:extLst>
          </p:nvPr>
        </p:nvGraphicFramePr>
        <p:xfrm>
          <a:off x="643320" y="1783080"/>
          <a:ext cx="6842520" cy="43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5569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52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Train Stack</a:t>
            </a:r>
            <a:endParaRPr b="0" lang="en-GB" sz="5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302560439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8"/>
          <p:cNvSpPr/>
          <p:nvPr/>
        </p:nvSpPr>
        <p:spPr>
          <a:xfrm>
            <a:off x="338400" y="303480"/>
            <a:ext cx="4335120" cy="5896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sq" w="12700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94360" y="637200"/>
            <a:ext cx="3801960" cy="525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800" spc="-1" strike="noStrike">
                <a:solidFill>
                  <a:srgbClr val="ffffff"/>
                </a:solidFill>
                <a:latin typeface="Times New Roman"/>
                <a:ea typeface="Calibri Light"/>
              </a:rPr>
              <a:t>Enter data in train stack</a:t>
            </a: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256756590"/>
              </p:ext>
            </p:extLst>
          </p:nvPr>
        </p:nvGraphicFramePr>
        <p:xfrm>
          <a:off x="5167080" y="303480"/>
          <a:ext cx="6588360" cy="589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5" name="Picture 4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863000" y="6840"/>
            <a:ext cx="1061640" cy="120780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94360" y="637200"/>
            <a:ext cx="3801960" cy="525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br>
              <a:rPr sz="4800"/>
            </a:br>
            <a:r>
              <a:rPr b="0" lang="en-GB" sz="48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Deletion of Train stack Using pop function</a:t>
            </a: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br>
              <a:rPr sz="4800"/>
            </a:b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3006795869"/>
              </p:ext>
            </p:extLst>
          </p:nvPr>
        </p:nvGraphicFramePr>
        <p:xfrm>
          <a:off x="5167080" y="303480"/>
          <a:ext cx="6588360" cy="589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2022-08-16T17:42:28Z</dcterms:created>
  <dc:creator/>
  <dc:description/>
  <dc:language>en-US</dc:language>
  <cp:lastModifiedBy/>
  <dcterms:modified xsi:type="dcterms:W3CDTF">2022-08-17T13:01:01Z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32</vt:i4>
  </property>
</Properties>
</file>