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10"/>
  </p:notesMasterIdLst>
  <p:sldIdLst>
    <p:sldId id="1787" r:id="rId3"/>
    <p:sldId id="1841" r:id="rId4"/>
    <p:sldId id="1844" r:id="rId5"/>
    <p:sldId id="1842" r:id="rId6"/>
    <p:sldId id="1843" r:id="rId7"/>
    <p:sldId id="1845" r:id="rId8"/>
    <p:sldId id="179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65AD1-6ABF-4FD2-846E-BE49C96D837E}">
  <a:tblStyle styleId="{E1E65AD1-6ABF-4FD2-846E-BE49C96D83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34" autoAdjust="0"/>
    <p:restoredTop sz="95434" autoAdjust="0"/>
  </p:normalViewPr>
  <p:slideViewPr>
    <p:cSldViewPr snapToGrid="0">
      <p:cViewPr varScale="1">
        <p:scale>
          <a:sx n="110" d="100"/>
          <a:sy n="110" d="100"/>
        </p:scale>
        <p:origin x="12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01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4ebabc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4ebabc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14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4ebabc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4ebabc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850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4ebabc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4ebabc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17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4ebabc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4ebabc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02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4ebabc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4ebabc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39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02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736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513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50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006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029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7340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8711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79536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6418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0162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43019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49416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05037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8272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1800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1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6666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76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372CE274-067F-4CC9-8065-47511CC7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6" y="134981"/>
            <a:ext cx="1789848" cy="472791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CB785CBB-3DCC-487D-AA69-44B5A23A9F56}"/>
              </a:ext>
            </a:extLst>
          </p:cNvPr>
          <p:cNvSpPr txBox="1">
            <a:spLocks/>
          </p:cNvSpPr>
          <p:nvPr/>
        </p:nvSpPr>
        <p:spPr>
          <a:xfrm>
            <a:off x="481808" y="1870101"/>
            <a:ext cx="6079601" cy="6463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sz="4000" b="1" dirty="0" smtClean="0">
                <a:solidFill>
                  <a:srgbClr val="ECBD54">
                    <a:lumMod val="7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Agent</a:t>
            </a:r>
            <a:r>
              <a:rPr lang="zh-TW" altLang="en-US" sz="4000" b="1" dirty="0" smtClean="0">
                <a:solidFill>
                  <a:srgbClr val="ECBD54">
                    <a:lumMod val="7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altLang="zh-TW" sz="4000" b="1" dirty="0" smtClean="0">
                <a:solidFill>
                  <a:srgbClr val="ECBD54">
                    <a:lumMod val="7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&amp;</a:t>
            </a:r>
            <a:r>
              <a:rPr lang="zh-TW" altLang="en-US" sz="4000" b="1" dirty="0" smtClean="0">
                <a:solidFill>
                  <a:srgbClr val="ECBD54">
                    <a:lumMod val="7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altLang="zh-TW" sz="4000" b="1" dirty="0" smtClean="0">
                <a:solidFill>
                  <a:srgbClr val="ECBD54">
                    <a:lumMod val="7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Environment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srgbClr val="ECBD54">
                  <a:lumMod val="75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6EB07C-45B1-8C45-911C-FBD9042C200A}"/>
              </a:ext>
            </a:extLst>
          </p:cNvPr>
          <p:cNvSpPr txBox="1"/>
          <p:nvPr/>
        </p:nvSpPr>
        <p:spPr>
          <a:xfrm>
            <a:off x="174382" y="3187337"/>
            <a:ext cx="6694452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1800" b="1" dirty="0">
                <a:latin typeface="+mn-ea"/>
                <a:ea typeface="+mn-ea"/>
              </a:rPr>
              <a:t>CAE</a:t>
            </a:r>
            <a:r>
              <a:rPr kumimoji="1" lang="zh-TW" altLang="en-US" sz="1800" b="1" dirty="0">
                <a:latin typeface="+mn-ea"/>
                <a:ea typeface="+mn-ea"/>
              </a:rPr>
              <a:t>碩一 </a:t>
            </a:r>
            <a:r>
              <a:rPr kumimoji="1" lang="en-US" altLang="zh-TW" sz="1800" b="1" dirty="0">
                <a:latin typeface="+mn-ea"/>
                <a:ea typeface="+mn-ea"/>
              </a:rPr>
              <a:t> </a:t>
            </a:r>
            <a:r>
              <a:rPr kumimoji="1" lang="zh-TW" altLang="en-US" sz="1800" b="1" dirty="0">
                <a:latin typeface="+mn-ea"/>
                <a:ea typeface="+mn-ea"/>
              </a:rPr>
              <a:t>周遠同</a:t>
            </a:r>
            <a:endParaRPr kumimoji="1" lang="en-US" altLang="zh-TW" sz="18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zh-TW" altLang="en-US" sz="1800" b="1" dirty="0">
                <a:latin typeface="+mn-ea"/>
                <a:ea typeface="+mn-ea"/>
              </a:rPr>
              <a:t>指導教授：陳俊杉</a:t>
            </a:r>
          </a:p>
        </p:txBody>
      </p:sp>
    </p:spTree>
    <p:extLst>
      <p:ext uri="{BB962C8B-B14F-4D97-AF65-F5344CB8AC3E}">
        <p14:creationId xmlns:p14="http://schemas.microsoft.com/office/powerpoint/2010/main" val="3665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51934"/>
            <a:ext cx="8520600" cy="68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altLang="zh-TW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Environment (</a:t>
            </a:r>
            <a:r>
              <a:rPr lang="en-US" altLang="zh-TW" u="sng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StructureSimulator</a:t>
            </a:r>
            <a:r>
              <a:rPr lang="en-US" altLang="zh-TW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zh-TW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55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3422AF-7B4B-6243-AFC5-EAB6A108F593}"/>
              </a:ext>
            </a:extLst>
          </p:cNvPr>
          <p:cNvSpPr txBox="1"/>
          <p:nvPr/>
        </p:nvSpPr>
        <p:spPr>
          <a:xfrm>
            <a:off x="537881" y="1292006"/>
            <a:ext cx="837098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TW" sz="2000" dirty="0" smtClean="0">
                <a:latin typeface="Cambria Math" panose="02040503050406030204" pitchFamily="18" charset="0"/>
              </a:rPr>
              <a:t>from Searching import Environment</a:t>
            </a:r>
            <a:endParaRPr kumimoji="1" lang="en-US" altLang="zh-TW" sz="2000" dirty="0" smtClean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env_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args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= {"</a:t>
            </a:r>
            <a:r>
              <a:rPr kumimoji="1" lang="en-US" altLang="zh-TW" sz="2000" dirty="0" err="1">
                <a:latin typeface="Cambria Math" panose="02040503050406030204" pitchFamily="18" charset="0"/>
              </a:rPr>
              <a:t>simulator_path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": XXX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,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"</a:t>
            </a:r>
            <a:r>
              <a:rPr kumimoji="1" lang="en-US" altLang="zh-TW" sz="2000" dirty="0" err="1">
                <a:latin typeface="Cambria Math" panose="02040503050406030204" pitchFamily="18" charset="0"/>
              </a:rPr>
              <a:t>ground_motion_number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": 5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, 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>
                <a:latin typeface="Cambria Math" panose="02040503050406030204" pitchFamily="18" charset="0"/>
              </a:rPr>
              <a:t>	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   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  "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method": "MCTS"}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env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=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Environment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. 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StructureSimulator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(**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env_args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endParaRPr kumimoji="1" lang="en-US" altLang="zh-TW" sz="2000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endParaRPr kumimoji="1" lang="zh-TW" altLang="en-US" sz="2000" dirty="0">
              <a:latin typeface="Cambria Math" panose="02040503050406030204" pitchFamily="18" charset="0"/>
            </a:endParaRPr>
          </a:p>
        </p:txBody>
      </p:sp>
      <p:pic>
        <p:nvPicPr>
          <p:cNvPr id="12" name="Picture 2" descr="NTU-CN - 格博品牌行銷顧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5" b="30269"/>
          <a:stretch/>
        </p:blipFill>
        <p:spPr bwMode="auto">
          <a:xfrm>
            <a:off x="7267476" y="148357"/>
            <a:ext cx="1876524" cy="4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51934"/>
            <a:ext cx="8520600" cy="68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altLang="zh-TW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Agent </a:t>
            </a:r>
            <a:r>
              <a:rPr lang="en-US" altLang="zh-TW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u="sng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StructureDesigner</a:t>
            </a:r>
            <a:r>
              <a:rPr lang="en-US" altLang="zh-TW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zh-TW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55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3422AF-7B4B-6243-AFC5-EAB6A108F593}"/>
              </a:ext>
            </a:extLst>
          </p:cNvPr>
          <p:cNvSpPr txBox="1"/>
          <p:nvPr/>
        </p:nvSpPr>
        <p:spPr>
          <a:xfrm>
            <a:off x="537881" y="1075254"/>
            <a:ext cx="8370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TW" sz="2000" dirty="0" smtClean="0">
                <a:latin typeface="Cambria Math" panose="02040503050406030204" pitchFamily="18" charset="0"/>
              </a:rPr>
              <a:t>from Agent import 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StructureDesigner</a:t>
            </a:r>
            <a:endParaRPr kumimoji="1" lang="en-US" altLang="zh-TW" sz="2000" dirty="0" smtClean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agent_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args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=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{"mode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": "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story”, “environment”: 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env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}</a:t>
            </a:r>
            <a:endParaRPr kumimoji="1" lang="en-US" altLang="zh-TW" sz="2000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TW" sz="2000" dirty="0" smtClean="0">
                <a:latin typeface="Cambria Math" panose="02040503050406030204" pitchFamily="18" charset="0"/>
              </a:rPr>
              <a:t>agent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=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Agent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. 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StructureDesigner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(**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agent_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args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)</a:t>
            </a:r>
            <a:endParaRPr kumimoji="1" lang="zh-TW" altLang="en-US" sz="2000" dirty="0">
              <a:latin typeface="Cambria Math" panose="02040503050406030204" pitchFamily="18" charset="0"/>
            </a:endParaRPr>
          </a:p>
        </p:txBody>
      </p:sp>
      <p:pic>
        <p:nvPicPr>
          <p:cNvPr id="12" name="Picture 2" descr="NTU-CN - 格博品牌行銷顧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5" b="30269"/>
          <a:stretch/>
        </p:blipFill>
        <p:spPr bwMode="auto">
          <a:xfrm>
            <a:off x="7267476" y="148357"/>
            <a:ext cx="1876524" cy="4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61" y="2624004"/>
            <a:ext cx="3113213" cy="203624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633" y="2545758"/>
            <a:ext cx="2252843" cy="207171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382995" y="4655792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TW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ode = “story”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57282" y="4671608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TW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ode = “element”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51934"/>
            <a:ext cx="8520600" cy="68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altLang="zh-TW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Agent </a:t>
            </a:r>
            <a:endParaRPr lang="en-US" altLang="zh-TW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55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3422AF-7B4B-6243-AFC5-EAB6A108F593}"/>
              </a:ext>
            </a:extLst>
          </p:cNvPr>
          <p:cNvSpPr txBox="1"/>
          <p:nvPr/>
        </p:nvSpPr>
        <p:spPr>
          <a:xfrm>
            <a:off x="209007" y="883663"/>
            <a:ext cx="881215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TW" sz="2000" dirty="0" smtClean="0">
                <a:latin typeface="Cambria Math" panose="02040503050406030204" pitchFamily="18" charset="0"/>
              </a:rPr>
              <a:t>state            :  [1F_col, 2F_col, …, 1F_X_bm, 1F_Y_bm, 2F_X_bm, 2F_Y_bm…]</a:t>
            </a:r>
            <a:endParaRPr kumimoji="1" lang="en-US" altLang="zh-TW" sz="2000" dirty="0">
              <a:latin typeface="Cambria Math" panose="02040503050406030204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state_index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: [       0,           1,    …,         6,               7,                8,                9,      …]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.initialize_state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agent.get_state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()    →   ['16x16x0.375‘,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'16x16x0.375‘, …, ‘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W21x44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’,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‘W21x44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’]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agent.steps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()  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→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  how many sections need to design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agent.get_state_index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() 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→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 index which col/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bm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you are designing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agent.available_actions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state_index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)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→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</a:t>
            </a:r>
            <a:r>
              <a:rPr kumimoji="1" lang="pl-PL" altLang="zh-TW" sz="2000" dirty="0">
                <a:latin typeface="Cambria Math" panose="02040503050406030204" pitchFamily="18" charset="0"/>
              </a:rPr>
              <a:t>['W21x93', 'W21x83',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…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 </a:t>
            </a:r>
            <a:r>
              <a:rPr kumimoji="1" lang="pl-PL" altLang="zh-TW" sz="2000" dirty="0" smtClean="0">
                <a:latin typeface="Cambria Math" panose="02040503050406030204" pitchFamily="18" charset="0"/>
              </a:rPr>
              <a:t>, </a:t>
            </a:r>
            <a:r>
              <a:rPr kumimoji="1" lang="pl-PL" altLang="zh-TW" sz="2000" dirty="0">
                <a:latin typeface="Cambria Math" panose="02040503050406030204" pitchFamily="18" charset="0"/>
              </a:rPr>
              <a:t>'W21x44</a:t>
            </a:r>
            <a:r>
              <a:rPr kumimoji="1" lang="pl-PL" altLang="zh-TW" sz="2000" dirty="0" smtClean="0">
                <a:latin typeface="Cambria Math" panose="02040503050406030204" pitchFamily="18" charset="0"/>
              </a:rPr>
              <a:t>']</a:t>
            </a:r>
            <a:endParaRPr kumimoji="1" lang="en-US" altLang="zh-TW" sz="2000" dirty="0" smtClean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agent.take_action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(action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)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 →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state_index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will + 1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agent.is_final_state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()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→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return if final state, if yes, don’t take action more</a:t>
            </a:r>
            <a:endParaRPr kumimoji="1" lang="en-US" altLang="zh-TW" sz="2000" dirty="0" smtClean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agent.get_design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() →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return the section list for all element (if ‘element’ mode, then it will be same as agent . 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get_state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(), but are different in ‘story’ mode)</a:t>
            </a:r>
            <a:endParaRPr kumimoji="1" lang="zh-TW" altLang="en-US" sz="2000" dirty="0">
              <a:latin typeface="Cambria Math" panose="02040503050406030204" pitchFamily="18" charset="0"/>
            </a:endParaRPr>
          </a:p>
        </p:txBody>
      </p:sp>
      <p:pic>
        <p:nvPicPr>
          <p:cNvPr id="12" name="Picture 2" descr="NTU-CN - 格博品牌行銷顧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5" b="30269"/>
          <a:stretch/>
        </p:blipFill>
        <p:spPr bwMode="auto">
          <a:xfrm>
            <a:off x="7267476" y="148357"/>
            <a:ext cx="1876524" cy="4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51934"/>
            <a:ext cx="8520600" cy="68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altLang="zh-TW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Score of the design</a:t>
            </a:r>
            <a:endParaRPr lang="en-US" altLang="zh-TW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55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3422AF-7B4B-6243-AFC5-EAB6A108F593}"/>
              </a:ext>
            </a:extLst>
          </p:cNvPr>
          <p:cNvSpPr txBox="1"/>
          <p:nvPr/>
        </p:nvSpPr>
        <p:spPr>
          <a:xfrm>
            <a:off x="444137" y="883657"/>
            <a:ext cx="80283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TW" sz="2000" dirty="0" smtClean="0">
                <a:latin typeface="Cambria Math" panose="02040503050406030204" pitchFamily="18" charset="0"/>
              </a:rPr>
              <a:t>score</a:t>
            </a:r>
            <a:r>
              <a:rPr kumimoji="1" lang="zh-TW" altLang="en-US" sz="2000" dirty="0" smtClean="0">
                <a:latin typeface="Cambria Math" panose="02040503050406030204" pitchFamily="18" charset="0"/>
              </a:rPr>
              <a:t>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=</a:t>
            </a:r>
            <a:r>
              <a:rPr kumimoji="1" lang="zh-TW" altLang="en-US" sz="2000" dirty="0" smtClean="0">
                <a:latin typeface="Cambria Math" panose="02040503050406030204" pitchFamily="18" charset="0"/>
              </a:rPr>
              <a:t> 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env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. score(agent, 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agent.get_design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())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TW" sz="2000" dirty="0" smtClean="0">
                <a:latin typeface="Cambria Math" panose="02040503050406030204" pitchFamily="18" charset="0"/>
              </a:rPr>
              <a:t>Currently because the simulator model is still training, I modified the score to be only evaluated by material usage, and using more material will get higher score. You can use this simple mechanism to test your RL model first. </a:t>
            </a:r>
            <a:r>
              <a:rPr kumimoji="1" lang="en-US" altLang="zh-TW" sz="2000" smtClean="0">
                <a:latin typeface="Cambria Math" panose="02040503050406030204" pitchFamily="18" charset="0"/>
              </a:rPr>
              <a:t>Sorry </a:t>
            </a:r>
            <a:r>
              <a:rPr kumimoji="1" lang="en-US" altLang="zh-TW" sz="2000" smtClean="0">
                <a:latin typeface="Cambria Math" panose="02040503050406030204" pitchFamily="18" charset="0"/>
                <a:sym typeface="Wingdings" panose="05000000000000000000" pitchFamily="2" charset="2"/>
              </a:rPr>
              <a:t></a:t>
            </a:r>
            <a:endParaRPr kumimoji="1" lang="zh-TW" altLang="en-US" sz="2000" dirty="0">
              <a:latin typeface="Cambria Math" panose="02040503050406030204" pitchFamily="18" charset="0"/>
            </a:endParaRPr>
          </a:p>
        </p:txBody>
      </p:sp>
      <p:pic>
        <p:nvPicPr>
          <p:cNvPr id="12" name="Picture 2" descr="NTU-CN - 格博品牌行銷顧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5" b="30269"/>
          <a:stretch/>
        </p:blipFill>
        <p:spPr bwMode="auto">
          <a:xfrm>
            <a:off x="7267476" y="148357"/>
            <a:ext cx="1876524" cy="4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88" y="2657899"/>
            <a:ext cx="2593557" cy="22047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011" y="2605920"/>
            <a:ext cx="2345071" cy="24475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/>
          <a:srcRect t="4461" b="1830"/>
          <a:stretch/>
        </p:blipFill>
        <p:spPr>
          <a:xfrm>
            <a:off x="311700" y="2676024"/>
            <a:ext cx="2334606" cy="237336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2663724" y="3735982"/>
            <a:ext cx="819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629869" y="3386101"/>
            <a:ext cx="898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improve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51934"/>
            <a:ext cx="8520600" cy="68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altLang="zh-TW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Output final design &amp; response</a:t>
            </a:r>
            <a:endParaRPr lang="en-US" altLang="zh-TW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55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3422AF-7B4B-6243-AFC5-EAB6A108F593}"/>
              </a:ext>
            </a:extLst>
          </p:cNvPr>
          <p:cNvSpPr txBox="1"/>
          <p:nvPr/>
        </p:nvSpPr>
        <p:spPr>
          <a:xfrm>
            <a:off x="139337" y="979461"/>
            <a:ext cx="90046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TW" sz="2000" dirty="0">
                <a:latin typeface="Cambria Math" panose="02040503050406030204" pitchFamily="18" charset="0"/>
              </a:rPr>
              <a:t>i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f 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agent.is_final_state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():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>
                <a:latin typeface="Cambria Math" panose="02040503050406030204" pitchFamily="18" charset="0"/>
              </a:rPr>
              <a:t>	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agent.output_design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()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→ In Files/Output/Method/Time/</a:t>
            </a:r>
            <a:r>
              <a:rPr kumimoji="1" lang="en-US" altLang="zh-TW" sz="2000" dirty="0" err="1">
                <a:latin typeface="Cambria Math" panose="02040503050406030204" pitchFamily="18" charset="0"/>
              </a:rPr>
              <a:t>design.ipt</a:t>
            </a:r>
            <a:endParaRPr kumimoji="1" lang="en-US" altLang="zh-TW" sz="2000" dirty="0" smtClean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TW" sz="2000" dirty="0">
                <a:latin typeface="Cambria Math" panose="02040503050406030204" pitchFamily="18" charset="0"/>
              </a:rPr>
              <a:t>	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	or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>
                <a:latin typeface="Cambria Math" panose="02040503050406030204" pitchFamily="18" charset="0"/>
              </a:rPr>
              <a:t>	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final_design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= 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agent.get_design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>
                <a:latin typeface="Cambria Math" panose="02040503050406030204" pitchFamily="18" charset="0"/>
              </a:rPr>
              <a:t>	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agent.output_design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final_design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)</a:t>
            </a:r>
            <a:endParaRPr kumimoji="1" lang="en-US" altLang="zh-TW" sz="2000" dirty="0" smtClean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TW" sz="2000" dirty="0" smtClean="0">
                <a:latin typeface="Cambria Math" panose="02040503050406030204" pitchFamily="18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 smtClean="0">
                <a:latin typeface="Cambria Math" panose="02040503050406030204" pitchFamily="18" charset="0"/>
              </a:rPr>
              <a:t>	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agent.visualize_response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()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 </a:t>
            </a:r>
            <a:r>
              <a:rPr kumimoji="1" lang="en-US" altLang="zh-TW" sz="2000" dirty="0">
                <a:latin typeface="Cambria Math" panose="02040503050406030204" pitchFamily="18" charset="0"/>
              </a:rPr>
              <a:t>→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In 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Files/Output/Method/Time/Response/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>
                <a:latin typeface="Cambria Math" panose="02040503050406030204" pitchFamily="18" charset="0"/>
              </a:rPr>
              <a:t>	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	or</a:t>
            </a:r>
          </a:p>
          <a:p>
            <a:pPr>
              <a:spcBef>
                <a:spcPts val="600"/>
              </a:spcBef>
            </a:pPr>
            <a:r>
              <a:rPr kumimoji="1" lang="en-US" altLang="zh-TW" sz="2000" dirty="0">
                <a:latin typeface="Cambria Math" panose="02040503050406030204" pitchFamily="18" charset="0"/>
              </a:rPr>
              <a:t>	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agent.visualize_response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(</a:t>
            </a:r>
            <a:r>
              <a:rPr kumimoji="1" lang="en-US" altLang="zh-TW" sz="2000" dirty="0" err="1" smtClean="0">
                <a:latin typeface="Cambria Math" panose="02040503050406030204" pitchFamily="18" charset="0"/>
              </a:rPr>
              <a:t>final_design</a:t>
            </a:r>
            <a:r>
              <a:rPr kumimoji="1" lang="en-US" altLang="zh-TW" sz="2000" dirty="0" smtClean="0">
                <a:latin typeface="Cambria Math" panose="02040503050406030204" pitchFamily="18" charset="0"/>
              </a:rPr>
              <a:t>)</a:t>
            </a:r>
            <a:endParaRPr kumimoji="1" lang="en-US" altLang="zh-TW" sz="2000" dirty="0" smtClean="0">
              <a:latin typeface="Cambria Math" panose="02040503050406030204" pitchFamily="18" charset="0"/>
            </a:endParaRPr>
          </a:p>
        </p:txBody>
      </p:sp>
      <p:pic>
        <p:nvPicPr>
          <p:cNvPr id="12" name="Picture 2" descr="NTU-CN - 格博品牌行銷顧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5" b="30269"/>
          <a:stretch/>
        </p:blipFill>
        <p:spPr bwMode="auto">
          <a:xfrm>
            <a:off x="7267476" y="148357"/>
            <a:ext cx="1876524" cy="4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372CE274-067F-4CC9-8065-47511CC7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6" y="134981"/>
            <a:ext cx="1789848" cy="47279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6EB07C-45B1-8C45-911C-FBD9042C200A}"/>
              </a:ext>
            </a:extLst>
          </p:cNvPr>
          <p:cNvSpPr txBox="1"/>
          <p:nvPr/>
        </p:nvSpPr>
        <p:spPr>
          <a:xfrm>
            <a:off x="592672" y="2049200"/>
            <a:ext cx="6694452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Thanks for listening!</a:t>
            </a:r>
            <a:endParaRPr kumimoji="1" lang="zh-TW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8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19533</TotalTime>
  <Words>333</Words>
  <Application>Microsoft Office PowerPoint</Application>
  <PresentationFormat>如螢幕大小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微軟正黑體</vt:lpstr>
      <vt:lpstr>Arial</vt:lpstr>
      <vt:lpstr>Cambria Math</vt:lpstr>
      <vt:lpstr>Segoe UI</vt:lpstr>
      <vt:lpstr>Trebuchet MS</vt:lpstr>
      <vt:lpstr>Wingdings</vt:lpstr>
      <vt:lpstr>Wingdings 3</vt:lpstr>
      <vt:lpstr>Simple Light</vt:lpstr>
      <vt:lpstr>多面向</vt:lpstr>
      <vt:lpstr>PowerPoint 簡報</vt:lpstr>
      <vt:lpstr>Environment (StructureSimulator)</vt:lpstr>
      <vt:lpstr>Agent (StructureDesigner)</vt:lpstr>
      <vt:lpstr>Agent </vt:lpstr>
      <vt:lpstr>Score of the design</vt:lpstr>
      <vt:lpstr>Output final design &amp; response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2021/10/13 Structural Analysis with GNN</dc:title>
  <dc:creator>遠同周</dc:creator>
  <cp:lastModifiedBy>遠同周</cp:lastModifiedBy>
  <cp:revision>397</cp:revision>
  <dcterms:modified xsi:type="dcterms:W3CDTF">2022-05-27T11:09:47Z</dcterms:modified>
</cp:coreProperties>
</file>