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488A4D2-E65C-46F1-9F5A-593F2BC3E0F3}" type="datetimeFigureOut">
              <a:rPr lang="ru-RU"/>
              <a:pPr>
                <a:defRPr/>
              </a:pPr>
              <a:t>31.05.2018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78AEB6-D3F0-41A7-9C28-C25976A405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14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78AEB6-D3F0-41A7-9C28-C25976A40526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8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Заставка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78AEB6-D3F0-41A7-9C28-C25976A40526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8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be-BY" smtClean="0"/>
              <a:t>главное окно программы</a:t>
            </a:r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C369C9-99C6-46FD-8A2A-B01428D2FE1B}" type="slidenum">
              <a:rPr lang="ru-RU"/>
              <a:pPr eaLnBrk="1" hangingPunct="1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График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7FB8AC-5E1A-4478-824A-51A6918A55DD}" type="slidenum">
              <a:rPr lang="ru-RU"/>
              <a:pPr eaLnBrk="1" hangingPunct="1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Содержание справк</a:t>
            </a:r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8F321D-8AD8-4FE5-B49A-FCA88DC2317F}" type="slidenum">
              <a:rPr lang="ru-RU"/>
              <a:pPr eaLnBrk="1" hangingPunct="1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E26237-F4EB-4A0E-AB58-2F37B3F5C60C}" type="slidenum">
              <a:rPr lang="ru-RU"/>
              <a:pPr eaLnBrk="1" hangingPunct="1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Заключение</a:t>
            </a:r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84F9F6-737A-4779-BAD2-ED73C63EC9A0}" type="slidenum">
              <a:rPr lang="ru-RU"/>
              <a:pPr eaLnBrk="1" hangingPunct="1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F19D9-FFC2-4F97-8397-4E255C256A9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9786F-9CF8-4462-B01D-387D44A950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6B965-2077-4088-BE37-B16BA93777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445F6-92E5-4670-B215-FEC515B2F65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AC8F9-B6D4-4677-9959-FF2A093938E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7CE7D-44CD-49F2-9385-D3FFA960A1F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FB34-45F9-4B23-9DBC-5AB0CF2770B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CEC68-790F-4A9C-95D0-AA4F06B741F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22AD8-C99E-45D0-BC15-E724F831EB3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D8B63-B394-4C42-A795-C242381F66E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53525CB-40BC-4F8B-8C79-14268F79469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A2BA7A9-4169-4E9B-A1FB-A79D5CDE16C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1%82%D0%B5%D0%B3%D1%80%D0%B8%D1%80%D0%BE%D0%B2%D0%B0%D0%BD%D0%BD%D0%B0%D1%8F_%D1%81%D1%80%D0%B5%D0%B4%D0%B0_%D1%80%D0%B0%D0%B7%D1%80%D0%B0%D0%B1%D0%BE%D1%82%D0%BA%D0%B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7200" dirty="0" smtClean="0"/>
              <a:t>Курсовая работа</a:t>
            </a:r>
            <a:endParaRPr lang="be-BY" sz="7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8" y="4221088"/>
            <a:ext cx="9144000" cy="2465388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be-BY" sz="2400" b="1" dirty="0" smtClean="0"/>
              <a:t>«</a:t>
            </a:r>
            <a:r>
              <a:rPr lang="ru-RU" sz="2400" b="1" dirty="0" smtClean="0"/>
              <a:t>Решение линейного интегрального уравнения </a:t>
            </a:r>
            <a:r>
              <a:rPr lang="ru-RU" sz="2400" b="1" dirty="0" err="1" smtClean="0"/>
              <a:t>Вольтерра</a:t>
            </a:r>
            <a:r>
              <a:rPr lang="ru-RU" sz="2400" b="1" dirty="0" smtClean="0"/>
              <a:t> первого рода</a:t>
            </a:r>
            <a:r>
              <a:rPr lang="be-BY" sz="2400" b="1" dirty="0" smtClean="0"/>
              <a:t>»</a:t>
            </a:r>
            <a:endParaRPr lang="be-BY" sz="2400" b="1" dirty="0" smtClean="0"/>
          </a:p>
          <a:p>
            <a:pPr marR="0" algn="ctr" eaLnBrk="1" hangingPunct="1">
              <a:lnSpc>
                <a:spcPct val="80000"/>
              </a:lnSpc>
            </a:pPr>
            <a:endParaRPr lang="be-BY" sz="2400" b="1" dirty="0" smtClean="0"/>
          </a:p>
          <a:p>
            <a:pPr marR="0" algn="ctr" eaLnBrk="1" hangingPunct="1">
              <a:lnSpc>
                <a:spcPct val="80000"/>
              </a:lnSpc>
            </a:pPr>
            <a:r>
              <a:rPr lang="be-BY" sz="2400" b="1" dirty="0"/>
              <a:t>Студент БНТУ, </a:t>
            </a:r>
            <a:r>
              <a:rPr lang="be-BY" sz="2400" b="1" dirty="0" smtClean="0"/>
              <a:t>ФИТР гр. </a:t>
            </a:r>
            <a:r>
              <a:rPr lang="be-BY" sz="2400" b="1" dirty="0" smtClean="0"/>
              <a:t>10701116 Кучма А.П.</a:t>
            </a:r>
            <a:endParaRPr lang="be-BY" sz="2400" b="1" dirty="0" smtClean="0"/>
          </a:p>
          <a:p>
            <a:pPr marR="0" algn="ctr" eaLnBrk="1" hangingPunct="1">
              <a:lnSpc>
                <a:spcPct val="80000"/>
              </a:lnSpc>
            </a:pPr>
            <a:r>
              <a:rPr lang="be-BY" sz="2400" b="1" dirty="0" smtClean="0"/>
              <a:t>Минск,</a:t>
            </a:r>
            <a:r>
              <a:rPr lang="be-BY" sz="2800" b="1" dirty="0" smtClean="0"/>
              <a:t>2018</a:t>
            </a:r>
            <a:r>
              <a:rPr lang="be-BY" sz="2400" b="1" i="1" dirty="0" smtClean="0"/>
              <a:t>.</a:t>
            </a:r>
            <a:endParaRPr lang="be-BY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79463"/>
          </a:xfrm>
        </p:spPr>
        <p:txBody>
          <a:bodyPr/>
          <a:lstStyle/>
          <a:p>
            <a:pPr eaLnBrk="1" hangingPunct="1"/>
            <a:r>
              <a:rPr lang="ru-RU" dirty="0" smtClean="0"/>
              <a:t>Введение</a:t>
            </a:r>
            <a:endParaRPr lang="be-BY" dirty="0" smtClean="0"/>
          </a:p>
        </p:txBody>
      </p:sp>
      <p:sp>
        <p:nvSpPr>
          <p:cNvPr id="6147" name="Объект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767262"/>
          </a:xfrm>
        </p:spPr>
        <p:txBody>
          <a:bodyPr>
            <a:normAutofit/>
          </a:bodyPr>
          <a:lstStyle/>
          <a:p>
            <a:r>
              <a:rPr lang="ru-RU" sz="1600" dirty="0"/>
              <a:t>	Для реализации приложения решения линейного интегрального уравнения </a:t>
            </a:r>
            <a:r>
              <a:rPr lang="ru-RU" sz="1600" dirty="0" err="1"/>
              <a:t>Вольтерра</a:t>
            </a:r>
            <a:r>
              <a:rPr lang="ru-RU" sz="1600" dirty="0"/>
              <a:t> первого рода будет использован метод квадратных формул на языке программирования </a:t>
            </a:r>
            <a:r>
              <a:rPr lang="ru-RU" sz="1600" dirty="0" err="1"/>
              <a:t>Delphi</a:t>
            </a:r>
            <a:r>
              <a:rPr lang="ru-RU" sz="1600" dirty="0"/>
              <a:t>. </a:t>
            </a:r>
          </a:p>
          <a:p>
            <a:pPr marL="118872" indent="0">
              <a:buNone/>
            </a:pPr>
            <a:endParaRPr lang="ru-RU" sz="1600" dirty="0"/>
          </a:p>
          <a:p>
            <a:r>
              <a:rPr lang="ru-RU" sz="1600" dirty="0"/>
              <a:t>	В данной курсовой работе, будет рассмотрен один алгоритм решения уравнения по формуле трапеций с постоянным шагом. Номера приложений соответствуют номерам примеров, и, соответственно, программ. Программные коды написаны в среде разработки </a:t>
            </a:r>
            <a:r>
              <a:rPr lang="ru-RU" sz="1600" dirty="0" err="1"/>
              <a:t>Delphi</a:t>
            </a:r>
            <a:r>
              <a:rPr lang="ru-RU" sz="1600" dirty="0"/>
              <a:t> 7.</a:t>
            </a:r>
          </a:p>
          <a:p>
            <a:pPr marL="118872" indent="0">
              <a:buNone/>
            </a:pPr>
            <a:endParaRPr lang="ru-RU" sz="1600" dirty="0"/>
          </a:p>
          <a:p>
            <a:r>
              <a:rPr lang="ru-RU" sz="1600" dirty="0" err="1"/>
              <a:t>Delphi</a:t>
            </a:r>
            <a:r>
              <a:rPr lang="ru-RU" sz="1600" dirty="0"/>
              <a:t> –  </a:t>
            </a:r>
            <a:r>
              <a:rPr lang="ru-RU" sz="1600" dirty="0">
                <a:hlinkClick r:id="rId3" tooltip="Интегрированная среда разработки"/>
              </a:rPr>
              <a:t>интегрированная среда разработки</a:t>
            </a:r>
            <a:r>
              <a:rPr lang="ru-RU" sz="1600" dirty="0"/>
              <a:t> </a:t>
            </a:r>
            <a:r>
              <a:rPr lang="ru-RU" sz="1600" dirty="0">
                <a:hlinkClick r:id="rId4" tooltip="Программное обеспечение"/>
              </a:rPr>
              <a:t>ПО</a:t>
            </a:r>
            <a:r>
              <a:rPr lang="ru-RU" sz="1600" dirty="0"/>
              <a:t>, предоставляющая огромный функционал для разработчика. Она позволяет писать быстро писать код, создавать оконные приложения и заниматься их отладкой.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787152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b="1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ru-RU" b="1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Заставка программы</a:t>
            </a:r>
            <a:r>
              <a:rPr lang="ru-RU" b="1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ru-RU" b="1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endParaRPr lang="be-BY" b="1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560" y="1340768"/>
            <a:ext cx="8229600" cy="787152"/>
          </a:xfrm>
          <a:prstGeom prst="rect">
            <a:avLst/>
          </a:prstGeom>
          <a:ln w="6350" cap="rnd"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vert="horz" rtlCol="0" anchor="b" anchorCtr="0">
            <a:normAutofit fontScale="37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ru-RU" b="1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b="1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ru-RU" b="1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sz="480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Показывает тему проекта и разработчика</a:t>
            </a:r>
            <a:endParaRPr lang="ru-RU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17221" t="24931" r="24315" b="29363"/>
          <a:stretch/>
        </p:blipFill>
        <p:spPr bwMode="auto">
          <a:xfrm>
            <a:off x="395536" y="2127920"/>
            <a:ext cx="8280920" cy="4253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3131840" y="404664"/>
            <a:ext cx="7977188" cy="611188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/>
            <a:r>
              <a:rPr lang="be-BY" sz="3600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Главное окно программы</a:t>
            </a:r>
          </a:p>
        </p:txBody>
      </p:sp>
      <p:sp>
        <p:nvSpPr>
          <p:cNvPr id="8195" name="Текст 1"/>
          <p:cNvSpPr>
            <a:spLocks noGrp="1"/>
          </p:cNvSpPr>
          <p:nvPr>
            <p:ph type="body" sz="half" idx="2"/>
          </p:nvPr>
        </p:nvSpPr>
        <p:spPr>
          <a:xfrm>
            <a:off x="179512" y="1412776"/>
            <a:ext cx="8784976" cy="864096"/>
          </a:xfrm>
        </p:spPr>
        <p:txBody>
          <a:bodyPr>
            <a:normAutofit fontScale="400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be-BY" sz="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Здесь вводятся исходн</a:t>
            </a:r>
            <a:r>
              <a:rPr lang="ru-RU" sz="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ы</a:t>
            </a:r>
            <a:r>
              <a:rPr lang="be-BY" sz="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е данные. А так же выводятся результаты. И дается выбор пользователю дальнейших действий</a:t>
            </a:r>
          </a:p>
          <a:p>
            <a:endParaRPr lang="ru-RU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409551" cy="339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62" y="2564904"/>
            <a:ext cx="4303417" cy="342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395536" y="482694"/>
            <a:ext cx="6912768" cy="1066800"/>
          </a:xfrm>
        </p:spPr>
        <p:txBody>
          <a:bodyPr>
            <a:normAutofit fontScale="90000"/>
          </a:bodyPr>
          <a:lstStyle/>
          <a:p>
            <a:r>
              <a:rPr lang="be-BY" sz="4500" dirty="0" smtClean="0"/>
              <a:t>График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/>
            </a:r>
            <a:br>
              <a:rPr lang="ru-RU" dirty="0"/>
            </a:br>
            <a:endParaRPr lang="be-BY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551923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Это окно появляется при выборе вкладки «</a:t>
            </a:r>
            <a:r>
              <a:rPr lang="en-US" dirty="0"/>
              <a:t>Graphics</a:t>
            </a:r>
            <a:r>
              <a:rPr lang="ru-RU" dirty="0"/>
              <a:t>»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2023973"/>
            <a:ext cx="5576838" cy="4599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be-BY" sz="4500" dirty="0" smtClean="0"/>
              <a:t>Справка</a:t>
            </a:r>
            <a:endParaRPr lang="be-BY" sz="45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784976" cy="484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7848872" cy="1066800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/>
            <a:r>
              <a:rPr lang="ru-RU" sz="4400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О программе</a:t>
            </a:r>
            <a:endParaRPr lang="be-BY" sz="4400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1700808"/>
            <a:ext cx="5468441" cy="46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ru-RU" sz="6600" b="1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Заключение</a:t>
            </a:r>
            <a:endParaRPr lang="be-BY" sz="6600" b="1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000" dirty="0"/>
              <a:t>В ходе выполнения курсовой работы</a:t>
            </a:r>
          </a:p>
          <a:p>
            <a:pPr>
              <a:defRPr/>
            </a:pPr>
            <a:r>
              <a:rPr lang="ru-RU" sz="2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· </a:t>
            </a:r>
            <a:r>
              <a:rPr lang="ru-RU" sz="2000" dirty="0"/>
              <a:t>  были закреплены знания по курсу </a:t>
            </a:r>
            <a:r>
              <a:rPr lang="ru-RU" sz="2000" dirty="0" smtClean="0"/>
              <a:t>«</a:t>
            </a:r>
            <a:r>
              <a:rPr lang="ru-RU" sz="2000" dirty="0"/>
              <a:t>Разработка приложений в визуальных средах</a:t>
            </a:r>
            <a:r>
              <a:rPr lang="ru-RU" sz="2000" dirty="0" smtClean="0"/>
              <a:t>»;</a:t>
            </a:r>
            <a:endParaRPr lang="ru-RU" sz="2000" dirty="0"/>
          </a:p>
          <a:p>
            <a:pPr>
              <a:defRPr/>
            </a:pPr>
            <a:r>
              <a:rPr lang="ru-RU" sz="2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· </a:t>
            </a:r>
            <a:r>
              <a:rPr lang="ru-RU" sz="2000" dirty="0"/>
              <a:t>  приобретен опыт при разработке объектно-ориентированных программ;</a:t>
            </a:r>
          </a:p>
          <a:p>
            <a:pPr>
              <a:defRPr/>
            </a:pPr>
            <a:r>
              <a:rPr lang="ru-RU" sz="2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·</a:t>
            </a:r>
            <a:r>
              <a:rPr lang="ru-RU" sz="2000" dirty="0"/>
              <a:t>   изучены принципы создания динамических библиотек;</a:t>
            </a:r>
          </a:p>
          <a:p>
            <a:pPr>
              <a:defRPr/>
            </a:pPr>
            <a:r>
              <a:rPr lang="ru-RU" sz="2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·</a:t>
            </a:r>
            <a:r>
              <a:rPr lang="ru-RU" sz="2000" dirty="0"/>
              <a:t>   изучены и реализованы способы создания клиент-серверных приложений на базе COM-технологий;</a:t>
            </a:r>
          </a:p>
          <a:p>
            <a:pPr>
              <a:defRPr/>
            </a:pPr>
            <a:r>
              <a:rPr lang="ru-RU" sz="2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·</a:t>
            </a:r>
            <a:r>
              <a:rPr lang="ru-RU" sz="2000" dirty="0"/>
              <a:t>   освоены методы передачи данных между приложениями;</a:t>
            </a:r>
          </a:p>
          <a:p>
            <a:pPr>
              <a:defRPr/>
            </a:pPr>
            <a:r>
              <a:rPr lang="ru-RU" sz="20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·</a:t>
            </a:r>
            <a:r>
              <a:rPr lang="ru-RU" sz="2000" dirty="0"/>
              <a:t>   изучены возможности создания справочной системой высокой степени  сложности и различных форматов.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127</TotalTime>
  <Words>142</Words>
  <Application>Microsoft Office PowerPoint</Application>
  <PresentationFormat>Экран (4:3)</PresentationFormat>
  <Paragraphs>40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Модульная</vt:lpstr>
      <vt:lpstr>Курсовая работа</vt:lpstr>
      <vt:lpstr>Введение</vt:lpstr>
      <vt:lpstr> Заставка программы </vt:lpstr>
      <vt:lpstr>Главное окно программы</vt:lpstr>
      <vt:lpstr>График  </vt:lpstr>
      <vt:lpstr>Справка</vt:lpstr>
      <vt:lpstr>О программе</vt:lpstr>
      <vt:lpstr>Заключение</vt:lpstr>
    </vt:vector>
  </TitlesOfParts>
  <Company>MoBIL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ton9</cp:lastModifiedBy>
  <cp:revision>17</cp:revision>
  <dcterms:created xsi:type="dcterms:W3CDTF">2010-05-31T08:34:08Z</dcterms:created>
  <dcterms:modified xsi:type="dcterms:W3CDTF">2018-05-31T20:23:37Z</dcterms:modified>
</cp:coreProperties>
</file>