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427" r:id="rId6"/>
    <p:sldId id="383" r:id="rId7"/>
    <p:sldId id="429" r:id="rId8"/>
    <p:sldId id="428" r:id="rId9"/>
    <p:sldId id="414" r:id="rId10"/>
    <p:sldId id="430" r:id="rId11"/>
    <p:sldId id="416" r:id="rId12"/>
    <p:sldId id="421" r:id="rId13"/>
    <p:sldId id="423" r:id="rId14"/>
    <p:sldId id="424" r:id="rId15"/>
    <p:sldId id="417" r:id="rId16"/>
    <p:sldId id="426" r:id="rId17"/>
    <p:sldId id="432" r:id="rId18"/>
    <p:sldId id="431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6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78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CF283C-3526-41E0-89FE-66D132E121A0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2217B4-C636-4A08-9AEE-A16BC89F8DA3}">
      <dgm:prSet/>
      <dgm:spPr/>
      <dgm:t>
        <a:bodyPr/>
        <a:lstStyle/>
        <a:p>
          <a:r>
            <a:rPr lang="en-IN"/>
            <a:t>JAVA</a:t>
          </a:r>
          <a:endParaRPr lang="en-US"/>
        </a:p>
      </dgm:t>
    </dgm:pt>
    <dgm:pt modelId="{184AE8E0-940F-4DB0-966B-96898AE8C5EB}" type="parTrans" cxnId="{15F5BA4D-5830-48B3-8EC8-F88CE1094FFE}">
      <dgm:prSet/>
      <dgm:spPr/>
      <dgm:t>
        <a:bodyPr/>
        <a:lstStyle/>
        <a:p>
          <a:endParaRPr lang="en-US"/>
        </a:p>
      </dgm:t>
    </dgm:pt>
    <dgm:pt modelId="{CA5FDAF5-6834-4B49-9C5E-64DD5421A6BE}" type="sibTrans" cxnId="{15F5BA4D-5830-48B3-8EC8-F88CE1094FFE}">
      <dgm:prSet/>
      <dgm:spPr/>
      <dgm:t>
        <a:bodyPr/>
        <a:lstStyle/>
        <a:p>
          <a:endParaRPr lang="en-US"/>
        </a:p>
      </dgm:t>
    </dgm:pt>
    <dgm:pt modelId="{C2ADA315-8D10-45BF-8D1B-7195689DCF21}">
      <dgm:prSet/>
      <dgm:spPr/>
      <dgm:t>
        <a:bodyPr/>
        <a:lstStyle/>
        <a:p>
          <a:r>
            <a:rPr lang="en-IN"/>
            <a:t>SPRINGBOOT</a:t>
          </a:r>
          <a:endParaRPr lang="en-US"/>
        </a:p>
      </dgm:t>
    </dgm:pt>
    <dgm:pt modelId="{AF84005A-BB47-4F09-824A-604DCE22F90C}" type="parTrans" cxnId="{A8037D11-AA22-4D61-8107-05F6BD625B32}">
      <dgm:prSet/>
      <dgm:spPr/>
      <dgm:t>
        <a:bodyPr/>
        <a:lstStyle/>
        <a:p>
          <a:endParaRPr lang="en-US"/>
        </a:p>
      </dgm:t>
    </dgm:pt>
    <dgm:pt modelId="{4AFD07E2-081E-4746-9F83-2AF73CA3B452}" type="sibTrans" cxnId="{A8037D11-AA22-4D61-8107-05F6BD625B32}">
      <dgm:prSet/>
      <dgm:spPr/>
      <dgm:t>
        <a:bodyPr/>
        <a:lstStyle/>
        <a:p>
          <a:endParaRPr lang="en-US"/>
        </a:p>
      </dgm:t>
    </dgm:pt>
    <dgm:pt modelId="{2652141D-C170-43B5-AE45-2C8415E88D7F}">
      <dgm:prSet/>
      <dgm:spPr/>
      <dgm:t>
        <a:bodyPr/>
        <a:lstStyle/>
        <a:p>
          <a:r>
            <a:rPr lang="en-IN"/>
            <a:t>HTML</a:t>
          </a:r>
          <a:endParaRPr lang="en-US"/>
        </a:p>
      </dgm:t>
    </dgm:pt>
    <dgm:pt modelId="{EC0ABD84-BDC4-40C9-87B3-B63876B251C9}" type="parTrans" cxnId="{97A1DAF6-BC24-4173-9835-49AED981C697}">
      <dgm:prSet/>
      <dgm:spPr/>
      <dgm:t>
        <a:bodyPr/>
        <a:lstStyle/>
        <a:p>
          <a:endParaRPr lang="en-US"/>
        </a:p>
      </dgm:t>
    </dgm:pt>
    <dgm:pt modelId="{2AF12F05-07B7-460F-98AF-96EABCAAF26D}" type="sibTrans" cxnId="{97A1DAF6-BC24-4173-9835-49AED981C697}">
      <dgm:prSet/>
      <dgm:spPr/>
      <dgm:t>
        <a:bodyPr/>
        <a:lstStyle/>
        <a:p>
          <a:endParaRPr lang="en-US"/>
        </a:p>
      </dgm:t>
    </dgm:pt>
    <dgm:pt modelId="{05C840DC-F047-4A1F-9C69-7CB446101F32}">
      <dgm:prSet/>
      <dgm:spPr/>
      <dgm:t>
        <a:bodyPr/>
        <a:lstStyle/>
        <a:p>
          <a:r>
            <a:rPr lang="en-IN"/>
            <a:t>CSS</a:t>
          </a:r>
          <a:endParaRPr lang="en-US"/>
        </a:p>
      </dgm:t>
    </dgm:pt>
    <dgm:pt modelId="{67A3260B-E812-4A88-98E2-600F456304D1}" type="parTrans" cxnId="{F7B109E6-5F15-4D3F-9064-FF10D1264835}">
      <dgm:prSet/>
      <dgm:spPr/>
      <dgm:t>
        <a:bodyPr/>
        <a:lstStyle/>
        <a:p>
          <a:endParaRPr lang="en-US"/>
        </a:p>
      </dgm:t>
    </dgm:pt>
    <dgm:pt modelId="{86089AB1-1190-45A7-9962-F421FF11BFDE}" type="sibTrans" cxnId="{F7B109E6-5F15-4D3F-9064-FF10D1264835}">
      <dgm:prSet/>
      <dgm:spPr/>
      <dgm:t>
        <a:bodyPr/>
        <a:lstStyle/>
        <a:p>
          <a:endParaRPr lang="en-US"/>
        </a:p>
      </dgm:t>
    </dgm:pt>
    <dgm:pt modelId="{28EFD2CF-ADE9-4446-948E-995681382512}">
      <dgm:prSet/>
      <dgm:spPr/>
      <dgm:t>
        <a:bodyPr/>
        <a:lstStyle/>
        <a:p>
          <a:r>
            <a:rPr lang="en-IN"/>
            <a:t>JAVASCRIPT</a:t>
          </a:r>
          <a:endParaRPr lang="en-US"/>
        </a:p>
      </dgm:t>
    </dgm:pt>
    <dgm:pt modelId="{D1EBD214-8493-450E-9194-2484B1B75BE5}" type="parTrans" cxnId="{F50AD3BF-1BB7-40AB-A1E2-B6E6F15EF2DB}">
      <dgm:prSet/>
      <dgm:spPr/>
      <dgm:t>
        <a:bodyPr/>
        <a:lstStyle/>
        <a:p>
          <a:endParaRPr lang="en-US"/>
        </a:p>
      </dgm:t>
    </dgm:pt>
    <dgm:pt modelId="{38D451C4-8E73-4AA0-8861-CD6EDD110806}" type="sibTrans" cxnId="{F50AD3BF-1BB7-40AB-A1E2-B6E6F15EF2DB}">
      <dgm:prSet/>
      <dgm:spPr/>
      <dgm:t>
        <a:bodyPr/>
        <a:lstStyle/>
        <a:p>
          <a:endParaRPr lang="en-US"/>
        </a:p>
      </dgm:t>
    </dgm:pt>
    <dgm:pt modelId="{D8D5C1D5-8DE0-427D-A607-CEFD78B127F3}">
      <dgm:prSet/>
      <dgm:spPr/>
      <dgm:t>
        <a:bodyPr/>
        <a:lstStyle/>
        <a:p>
          <a:r>
            <a:rPr lang="en-IN"/>
            <a:t>TYPESCRIPT</a:t>
          </a:r>
          <a:endParaRPr lang="en-US"/>
        </a:p>
      </dgm:t>
    </dgm:pt>
    <dgm:pt modelId="{168B02C7-6A6A-4743-A29B-891EBA374E77}" type="parTrans" cxnId="{AE15780A-F9DE-40D0-98E6-3C21790673C4}">
      <dgm:prSet/>
      <dgm:spPr/>
      <dgm:t>
        <a:bodyPr/>
        <a:lstStyle/>
        <a:p>
          <a:endParaRPr lang="en-US"/>
        </a:p>
      </dgm:t>
    </dgm:pt>
    <dgm:pt modelId="{27638D06-DD0D-4A35-B194-2C1FA6599836}" type="sibTrans" cxnId="{AE15780A-F9DE-40D0-98E6-3C21790673C4}">
      <dgm:prSet/>
      <dgm:spPr/>
      <dgm:t>
        <a:bodyPr/>
        <a:lstStyle/>
        <a:p>
          <a:endParaRPr lang="en-US"/>
        </a:p>
      </dgm:t>
    </dgm:pt>
    <dgm:pt modelId="{D6F0FC4D-762D-4E9C-84FD-AC97B137DE40}">
      <dgm:prSet/>
      <dgm:spPr/>
      <dgm:t>
        <a:bodyPr/>
        <a:lstStyle/>
        <a:p>
          <a:r>
            <a:rPr lang="en-IN" dirty="0"/>
            <a:t>ANGULAR</a:t>
          </a:r>
          <a:endParaRPr lang="en-US" dirty="0"/>
        </a:p>
      </dgm:t>
    </dgm:pt>
    <dgm:pt modelId="{418FCF23-A086-4810-A647-C99632A0DB7C}" type="parTrans" cxnId="{8D07E10B-CD14-489F-8E37-C8B1741A6ADC}">
      <dgm:prSet/>
      <dgm:spPr/>
      <dgm:t>
        <a:bodyPr/>
        <a:lstStyle/>
        <a:p>
          <a:endParaRPr lang="en-US"/>
        </a:p>
      </dgm:t>
    </dgm:pt>
    <dgm:pt modelId="{59281C5E-91B0-4CD8-AECA-CCCC083297E5}" type="sibTrans" cxnId="{8D07E10B-CD14-489F-8E37-C8B1741A6ADC}">
      <dgm:prSet/>
      <dgm:spPr/>
      <dgm:t>
        <a:bodyPr/>
        <a:lstStyle/>
        <a:p>
          <a:endParaRPr lang="en-US"/>
        </a:p>
      </dgm:t>
    </dgm:pt>
    <dgm:pt modelId="{FA0824F7-3D73-4CCF-8D5F-D9DC2F386763}">
      <dgm:prSet/>
      <dgm:spPr/>
      <dgm:t>
        <a:bodyPr/>
        <a:lstStyle/>
        <a:p>
          <a:r>
            <a:rPr lang="en-US" dirty="0"/>
            <a:t>AWS</a:t>
          </a:r>
        </a:p>
      </dgm:t>
    </dgm:pt>
    <dgm:pt modelId="{39BE4EF3-BA64-4C8C-81CA-9CC941676943}" type="parTrans" cxnId="{63C087CD-1348-4E17-96E7-A505D6A13123}">
      <dgm:prSet/>
      <dgm:spPr/>
      <dgm:t>
        <a:bodyPr/>
        <a:lstStyle/>
        <a:p>
          <a:endParaRPr lang="en-IN"/>
        </a:p>
      </dgm:t>
    </dgm:pt>
    <dgm:pt modelId="{8CCD1D01-4BC3-46A2-A3D0-DF44BB65C38D}" type="sibTrans" cxnId="{63C087CD-1348-4E17-96E7-A505D6A13123}">
      <dgm:prSet/>
      <dgm:spPr/>
      <dgm:t>
        <a:bodyPr/>
        <a:lstStyle/>
        <a:p>
          <a:endParaRPr lang="en-IN"/>
        </a:p>
      </dgm:t>
    </dgm:pt>
    <dgm:pt modelId="{402424CB-47C4-4993-8891-9B161EEB8762}">
      <dgm:prSet/>
      <dgm:spPr/>
      <dgm:t>
        <a:bodyPr/>
        <a:lstStyle/>
        <a:p>
          <a:r>
            <a:rPr lang="en-US" dirty="0"/>
            <a:t>SPRING SECURITY</a:t>
          </a:r>
        </a:p>
      </dgm:t>
    </dgm:pt>
    <dgm:pt modelId="{5C06CC38-7224-4271-92A1-93BD58A5BD54}" type="parTrans" cxnId="{6AF15F3F-76DA-49BC-A59E-D6C260B5BA3A}">
      <dgm:prSet/>
      <dgm:spPr/>
      <dgm:t>
        <a:bodyPr/>
        <a:lstStyle/>
        <a:p>
          <a:endParaRPr lang="en-IN"/>
        </a:p>
      </dgm:t>
    </dgm:pt>
    <dgm:pt modelId="{B936F89A-B196-4325-A647-9ECD4CBFE2BB}" type="sibTrans" cxnId="{6AF15F3F-76DA-49BC-A59E-D6C260B5BA3A}">
      <dgm:prSet/>
      <dgm:spPr/>
      <dgm:t>
        <a:bodyPr/>
        <a:lstStyle/>
        <a:p>
          <a:endParaRPr lang="en-IN"/>
        </a:p>
      </dgm:t>
    </dgm:pt>
    <dgm:pt modelId="{30242B44-AE6A-415B-A3A9-5C586ECECBB4}" type="pres">
      <dgm:prSet presAssocID="{4CCF283C-3526-41E0-89FE-66D132E121A0}" presName="diagram" presStyleCnt="0">
        <dgm:presLayoutVars>
          <dgm:dir/>
          <dgm:resizeHandles val="exact"/>
        </dgm:presLayoutVars>
      </dgm:prSet>
      <dgm:spPr/>
    </dgm:pt>
    <dgm:pt modelId="{0CE79FAB-4D07-42B9-903B-2B7F8B227336}" type="pres">
      <dgm:prSet presAssocID="{532217B4-C636-4A08-9AEE-A16BC89F8DA3}" presName="node" presStyleLbl="node1" presStyleIdx="0" presStyleCnt="9">
        <dgm:presLayoutVars>
          <dgm:bulletEnabled val="1"/>
        </dgm:presLayoutVars>
      </dgm:prSet>
      <dgm:spPr/>
    </dgm:pt>
    <dgm:pt modelId="{8150BACE-1B8D-4621-B069-702170D1ACA6}" type="pres">
      <dgm:prSet presAssocID="{CA5FDAF5-6834-4B49-9C5E-64DD5421A6BE}" presName="sibTrans" presStyleCnt="0"/>
      <dgm:spPr/>
    </dgm:pt>
    <dgm:pt modelId="{582A33A9-C60F-40DE-8592-04B50520C731}" type="pres">
      <dgm:prSet presAssocID="{C2ADA315-8D10-45BF-8D1B-7195689DCF21}" presName="node" presStyleLbl="node1" presStyleIdx="1" presStyleCnt="9">
        <dgm:presLayoutVars>
          <dgm:bulletEnabled val="1"/>
        </dgm:presLayoutVars>
      </dgm:prSet>
      <dgm:spPr/>
    </dgm:pt>
    <dgm:pt modelId="{B36FB589-C1B5-4847-8071-C3A8E0B13432}" type="pres">
      <dgm:prSet presAssocID="{4AFD07E2-081E-4746-9F83-2AF73CA3B452}" presName="sibTrans" presStyleCnt="0"/>
      <dgm:spPr/>
    </dgm:pt>
    <dgm:pt modelId="{4CAFAAAA-7FEB-4F0F-93AC-A1418D084CC1}" type="pres">
      <dgm:prSet presAssocID="{2652141D-C170-43B5-AE45-2C8415E88D7F}" presName="node" presStyleLbl="node1" presStyleIdx="2" presStyleCnt="9">
        <dgm:presLayoutVars>
          <dgm:bulletEnabled val="1"/>
        </dgm:presLayoutVars>
      </dgm:prSet>
      <dgm:spPr/>
    </dgm:pt>
    <dgm:pt modelId="{D3700E9D-A373-437D-A060-38BB7164A2AC}" type="pres">
      <dgm:prSet presAssocID="{2AF12F05-07B7-460F-98AF-96EABCAAF26D}" presName="sibTrans" presStyleCnt="0"/>
      <dgm:spPr/>
    </dgm:pt>
    <dgm:pt modelId="{D44C9E1E-F01E-4742-B622-59D28EA6F501}" type="pres">
      <dgm:prSet presAssocID="{05C840DC-F047-4A1F-9C69-7CB446101F32}" presName="node" presStyleLbl="node1" presStyleIdx="3" presStyleCnt="9">
        <dgm:presLayoutVars>
          <dgm:bulletEnabled val="1"/>
        </dgm:presLayoutVars>
      </dgm:prSet>
      <dgm:spPr/>
    </dgm:pt>
    <dgm:pt modelId="{145B4975-D4CE-48B2-8282-A56EA8B9025F}" type="pres">
      <dgm:prSet presAssocID="{86089AB1-1190-45A7-9962-F421FF11BFDE}" presName="sibTrans" presStyleCnt="0"/>
      <dgm:spPr/>
    </dgm:pt>
    <dgm:pt modelId="{8125D4FD-E1F6-4416-9729-9035065E4E49}" type="pres">
      <dgm:prSet presAssocID="{28EFD2CF-ADE9-4446-948E-995681382512}" presName="node" presStyleLbl="node1" presStyleIdx="4" presStyleCnt="9">
        <dgm:presLayoutVars>
          <dgm:bulletEnabled val="1"/>
        </dgm:presLayoutVars>
      </dgm:prSet>
      <dgm:spPr/>
    </dgm:pt>
    <dgm:pt modelId="{7B5FAC86-80B5-4336-BCE9-4F5AA146B252}" type="pres">
      <dgm:prSet presAssocID="{38D451C4-8E73-4AA0-8861-CD6EDD110806}" presName="sibTrans" presStyleCnt="0"/>
      <dgm:spPr/>
    </dgm:pt>
    <dgm:pt modelId="{CAA23353-02FB-43D2-82FC-5FD9C33F5345}" type="pres">
      <dgm:prSet presAssocID="{D8D5C1D5-8DE0-427D-A607-CEFD78B127F3}" presName="node" presStyleLbl="node1" presStyleIdx="5" presStyleCnt="9">
        <dgm:presLayoutVars>
          <dgm:bulletEnabled val="1"/>
        </dgm:presLayoutVars>
      </dgm:prSet>
      <dgm:spPr/>
    </dgm:pt>
    <dgm:pt modelId="{B95466B7-8CCC-44AC-84E6-9320EDAA8E15}" type="pres">
      <dgm:prSet presAssocID="{27638D06-DD0D-4A35-B194-2C1FA6599836}" presName="sibTrans" presStyleCnt="0"/>
      <dgm:spPr/>
    </dgm:pt>
    <dgm:pt modelId="{B6283BAD-8106-40F4-BA46-A41321CD0BA9}" type="pres">
      <dgm:prSet presAssocID="{D6F0FC4D-762D-4E9C-84FD-AC97B137DE40}" presName="node" presStyleLbl="node1" presStyleIdx="6" presStyleCnt="9">
        <dgm:presLayoutVars>
          <dgm:bulletEnabled val="1"/>
        </dgm:presLayoutVars>
      </dgm:prSet>
      <dgm:spPr/>
    </dgm:pt>
    <dgm:pt modelId="{26B69AC7-DC78-4632-9B1D-5E53BAB086B6}" type="pres">
      <dgm:prSet presAssocID="{59281C5E-91B0-4CD8-AECA-CCCC083297E5}" presName="sibTrans" presStyleCnt="0"/>
      <dgm:spPr/>
    </dgm:pt>
    <dgm:pt modelId="{E92CE96D-F80A-4FE3-B1A8-1E2C2C5DD964}" type="pres">
      <dgm:prSet presAssocID="{FA0824F7-3D73-4CCF-8D5F-D9DC2F386763}" presName="node" presStyleLbl="node1" presStyleIdx="7" presStyleCnt="9">
        <dgm:presLayoutVars>
          <dgm:bulletEnabled val="1"/>
        </dgm:presLayoutVars>
      </dgm:prSet>
      <dgm:spPr/>
    </dgm:pt>
    <dgm:pt modelId="{AA9F7092-D167-4456-B0FD-C514F9D7DD6B}" type="pres">
      <dgm:prSet presAssocID="{8CCD1D01-4BC3-46A2-A3D0-DF44BB65C38D}" presName="sibTrans" presStyleCnt="0"/>
      <dgm:spPr/>
    </dgm:pt>
    <dgm:pt modelId="{CBE33B2F-7C2F-489B-A490-024CCB071443}" type="pres">
      <dgm:prSet presAssocID="{402424CB-47C4-4993-8891-9B161EEB8762}" presName="node" presStyleLbl="node1" presStyleIdx="8" presStyleCnt="9">
        <dgm:presLayoutVars>
          <dgm:bulletEnabled val="1"/>
        </dgm:presLayoutVars>
      </dgm:prSet>
      <dgm:spPr/>
    </dgm:pt>
  </dgm:ptLst>
  <dgm:cxnLst>
    <dgm:cxn modelId="{AE15780A-F9DE-40D0-98E6-3C21790673C4}" srcId="{4CCF283C-3526-41E0-89FE-66D132E121A0}" destId="{D8D5C1D5-8DE0-427D-A607-CEFD78B127F3}" srcOrd="5" destOrd="0" parTransId="{168B02C7-6A6A-4743-A29B-891EBA374E77}" sibTransId="{27638D06-DD0D-4A35-B194-2C1FA6599836}"/>
    <dgm:cxn modelId="{8D07E10B-CD14-489F-8E37-C8B1741A6ADC}" srcId="{4CCF283C-3526-41E0-89FE-66D132E121A0}" destId="{D6F0FC4D-762D-4E9C-84FD-AC97B137DE40}" srcOrd="6" destOrd="0" parTransId="{418FCF23-A086-4810-A647-C99632A0DB7C}" sibTransId="{59281C5E-91B0-4CD8-AECA-CCCC083297E5}"/>
    <dgm:cxn modelId="{1412E30F-1124-4293-8138-574666C4FEC4}" type="presOf" srcId="{402424CB-47C4-4993-8891-9B161EEB8762}" destId="{CBE33B2F-7C2F-489B-A490-024CCB071443}" srcOrd="0" destOrd="0" presId="urn:microsoft.com/office/officeart/2005/8/layout/default"/>
    <dgm:cxn modelId="{A8037D11-AA22-4D61-8107-05F6BD625B32}" srcId="{4CCF283C-3526-41E0-89FE-66D132E121A0}" destId="{C2ADA315-8D10-45BF-8D1B-7195689DCF21}" srcOrd="1" destOrd="0" parTransId="{AF84005A-BB47-4F09-824A-604DCE22F90C}" sibTransId="{4AFD07E2-081E-4746-9F83-2AF73CA3B452}"/>
    <dgm:cxn modelId="{3DD58B33-187E-474B-AD35-00CC058161AB}" type="presOf" srcId="{532217B4-C636-4A08-9AEE-A16BC89F8DA3}" destId="{0CE79FAB-4D07-42B9-903B-2B7F8B227336}" srcOrd="0" destOrd="0" presId="urn:microsoft.com/office/officeart/2005/8/layout/default"/>
    <dgm:cxn modelId="{6AF15F3F-76DA-49BC-A59E-D6C260B5BA3A}" srcId="{4CCF283C-3526-41E0-89FE-66D132E121A0}" destId="{402424CB-47C4-4993-8891-9B161EEB8762}" srcOrd="8" destOrd="0" parTransId="{5C06CC38-7224-4271-92A1-93BD58A5BD54}" sibTransId="{B936F89A-B196-4325-A647-9ECD4CBFE2BB}"/>
    <dgm:cxn modelId="{15F5BA4D-5830-48B3-8EC8-F88CE1094FFE}" srcId="{4CCF283C-3526-41E0-89FE-66D132E121A0}" destId="{532217B4-C636-4A08-9AEE-A16BC89F8DA3}" srcOrd="0" destOrd="0" parTransId="{184AE8E0-940F-4DB0-966B-96898AE8C5EB}" sibTransId="{CA5FDAF5-6834-4B49-9C5E-64DD5421A6BE}"/>
    <dgm:cxn modelId="{9F9C6472-69D6-4B21-BC4B-38472D834E76}" type="presOf" srcId="{FA0824F7-3D73-4CCF-8D5F-D9DC2F386763}" destId="{E92CE96D-F80A-4FE3-B1A8-1E2C2C5DD964}" srcOrd="0" destOrd="0" presId="urn:microsoft.com/office/officeart/2005/8/layout/default"/>
    <dgm:cxn modelId="{E1657F78-00FA-495A-8A4B-FFF430613E9D}" type="presOf" srcId="{4CCF283C-3526-41E0-89FE-66D132E121A0}" destId="{30242B44-AE6A-415B-A3A9-5C586ECECBB4}" srcOrd="0" destOrd="0" presId="urn:microsoft.com/office/officeart/2005/8/layout/default"/>
    <dgm:cxn modelId="{7381C57D-F33F-418A-99B6-CBBD7E8D1C7A}" type="presOf" srcId="{28EFD2CF-ADE9-4446-948E-995681382512}" destId="{8125D4FD-E1F6-4416-9729-9035065E4E49}" srcOrd="0" destOrd="0" presId="urn:microsoft.com/office/officeart/2005/8/layout/default"/>
    <dgm:cxn modelId="{6250F196-0324-46D9-B4D3-2BA5034BFAFA}" type="presOf" srcId="{2652141D-C170-43B5-AE45-2C8415E88D7F}" destId="{4CAFAAAA-7FEB-4F0F-93AC-A1418D084CC1}" srcOrd="0" destOrd="0" presId="urn:microsoft.com/office/officeart/2005/8/layout/default"/>
    <dgm:cxn modelId="{BC3FB2AD-DBF4-4E13-9D9C-A5964A9D55DE}" type="presOf" srcId="{D8D5C1D5-8DE0-427D-A607-CEFD78B127F3}" destId="{CAA23353-02FB-43D2-82FC-5FD9C33F5345}" srcOrd="0" destOrd="0" presId="urn:microsoft.com/office/officeart/2005/8/layout/default"/>
    <dgm:cxn modelId="{F50AD3BF-1BB7-40AB-A1E2-B6E6F15EF2DB}" srcId="{4CCF283C-3526-41E0-89FE-66D132E121A0}" destId="{28EFD2CF-ADE9-4446-948E-995681382512}" srcOrd="4" destOrd="0" parTransId="{D1EBD214-8493-450E-9194-2484B1B75BE5}" sibTransId="{38D451C4-8E73-4AA0-8861-CD6EDD110806}"/>
    <dgm:cxn modelId="{63C087CD-1348-4E17-96E7-A505D6A13123}" srcId="{4CCF283C-3526-41E0-89FE-66D132E121A0}" destId="{FA0824F7-3D73-4CCF-8D5F-D9DC2F386763}" srcOrd="7" destOrd="0" parTransId="{39BE4EF3-BA64-4C8C-81CA-9CC941676943}" sibTransId="{8CCD1D01-4BC3-46A2-A3D0-DF44BB65C38D}"/>
    <dgm:cxn modelId="{DC558BE0-B21F-49F1-A276-491F20735F8F}" type="presOf" srcId="{D6F0FC4D-762D-4E9C-84FD-AC97B137DE40}" destId="{B6283BAD-8106-40F4-BA46-A41321CD0BA9}" srcOrd="0" destOrd="0" presId="urn:microsoft.com/office/officeart/2005/8/layout/default"/>
    <dgm:cxn modelId="{24BD99E3-CA9B-46D4-BAF8-591B3342FC9F}" type="presOf" srcId="{05C840DC-F047-4A1F-9C69-7CB446101F32}" destId="{D44C9E1E-F01E-4742-B622-59D28EA6F501}" srcOrd="0" destOrd="0" presId="urn:microsoft.com/office/officeart/2005/8/layout/default"/>
    <dgm:cxn modelId="{F7B109E6-5F15-4D3F-9064-FF10D1264835}" srcId="{4CCF283C-3526-41E0-89FE-66D132E121A0}" destId="{05C840DC-F047-4A1F-9C69-7CB446101F32}" srcOrd="3" destOrd="0" parTransId="{67A3260B-E812-4A88-98E2-600F456304D1}" sibTransId="{86089AB1-1190-45A7-9962-F421FF11BFDE}"/>
    <dgm:cxn modelId="{97A1DAF6-BC24-4173-9835-49AED981C697}" srcId="{4CCF283C-3526-41E0-89FE-66D132E121A0}" destId="{2652141D-C170-43B5-AE45-2C8415E88D7F}" srcOrd="2" destOrd="0" parTransId="{EC0ABD84-BDC4-40C9-87B3-B63876B251C9}" sibTransId="{2AF12F05-07B7-460F-98AF-96EABCAAF26D}"/>
    <dgm:cxn modelId="{90E48CFE-460C-401C-981C-A40EBEACB829}" type="presOf" srcId="{C2ADA315-8D10-45BF-8D1B-7195689DCF21}" destId="{582A33A9-C60F-40DE-8592-04B50520C731}" srcOrd="0" destOrd="0" presId="urn:microsoft.com/office/officeart/2005/8/layout/default"/>
    <dgm:cxn modelId="{23AF720B-02ED-4594-A62C-DFD6B6F6FF30}" type="presParOf" srcId="{30242B44-AE6A-415B-A3A9-5C586ECECBB4}" destId="{0CE79FAB-4D07-42B9-903B-2B7F8B227336}" srcOrd="0" destOrd="0" presId="urn:microsoft.com/office/officeart/2005/8/layout/default"/>
    <dgm:cxn modelId="{813199C7-B875-40D9-BAD5-FC27AA92A66A}" type="presParOf" srcId="{30242B44-AE6A-415B-A3A9-5C586ECECBB4}" destId="{8150BACE-1B8D-4621-B069-702170D1ACA6}" srcOrd="1" destOrd="0" presId="urn:microsoft.com/office/officeart/2005/8/layout/default"/>
    <dgm:cxn modelId="{A485D1B6-CB79-4CD8-A730-4BB3D1450BBA}" type="presParOf" srcId="{30242B44-AE6A-415B-A3A9-5C586ECECBB4}" destId="{582A33A9-C60F-40DE-8592-04B50520C731}" srcOrd="2" destOrd="0" presId="urn:microsoft.com/office/officeart/2005/8/layout/default"/>
    <dgm:cxn modelId="{1D1D239B-1101-41EF-9DF2-D421D0332927}" type="presParOf" srcId="{30242B44-AE6A-415B-A3A9-5C586ECECBB4}" destId="{B36FB589-C1B5-4847-8071-C3A8E0B13432}" srcOrd="3" destOrd="0" presId="urn:microsoft.com/office/officeart/2005/8/layout/default"/>
    <dgm:cxn modelId="{20906CD7-134A-4341-BEFE-AE4167F555AC}" type="presParOf" srcId="{30242B44-AE6A-415B-A3A9-5C586ECECBB4}" destId="{4CAFAAAA-7FEB-4F0F-93AC-A1418D084CC1}" srcOrd="4" destOrd="0" presId="urn:microsoft.com/office/officeart/2005/8/layout/default"/>
    <dgm:cxn modelId="{A570A36E-461C-4CB3-B5D5-502E76A110BC}" type="presParOf" srcId="{30242B44-AE6A-415B-A3A9-5C586ECECBB4}" destId="{D3700E9D-A373-437D-A060-38BB7164A2AC}" srcOrd="5" destOrd="0" presId="urn:microsoft.com/office/officeart/2005/8/layout/default"/>
    <dgm:cxn modelId="{FE2FF594-FA95-42FD-97DC-0DA9979EF478}" type="presParOf" srcId="{30242B44-AE6A-415B-A3A9-5C586ECECBB4}" destId="{D44C9E1E-F01E-4742-B622-59D28EA6F501}" srcOrd="6" destOrd="0" presId="urn:microsoft.com/office/officeart/2005/8/layout/default"/>
    <dgm:cxn modelId="{182020C6-7F42-4784-8ADF-4D3BE8A39E8B}" type="presParOf" srcId="{30242B44-AE6A-415B-A3A9-5C586ECECBB4}" destId="{145B4975-D4CE-48B2-8282-A56EA8B9025F}" srcOrd="7" destOrd="0" presId="urn:microsoft.com/office/officeart/2005/8/layout/default"/>
    <dgm:cxn modelId="{8B735C3B-90C7-4709-8ED2-DB301A290C00}" type="presParOf" srcId="{30242B44-AE6A-415B-A3A9-5C586ECECBB4}" destId="{8125D4FD-E1F6-4416-9729-9035065E4E49}" srcOrd="8" destOrd="0" presId="urn:microsoft.com/office/officeart/2005/8/layout/default"/>
    <dgm:cxn modelId="{E2165006-66F3-4BC3-9B08-347BD10A6858}" type="presParOf" srcId="{30242B44-AE6A-415B-A3A9-5C586ECECBB4}" destId="{7B5FAC86-80B5-4336-BCE9-4F5AA146B252}" srcOrd="9" destOrd="0" presId="urn:microsoft.com/office/officeart/2005/8/layout/default"/>
    <dgm:cxn modelId="{6AF099D5-280D-4041-9E50-3D94EA20B667}" type="presParOf" srcId="{30242B44-AE6A-415B-A3A9-5C586ECECBB4}" destId="{CAA23353-02FB-43D2-82FC-5FD9C33F5345}" srcOrd="10" destOrd="0" presId="urn:microsoft.com/office/officeart/2005/8/layout/default"/>
    <dgm:cxn modelId="{1E9E6BDC-3991-4323-B278-1115AE3D6D93}" type="presParOf" srcId="{30242B44-AE6A-415B-A3A9-5C586ECECBB4}" destId="{B95466B7-8CCC-44AC-84E6-9320EDAA8E15}" srcOrd="11" destOrd="0" presId="urn:microsoft.com/office/officeart/2005/8/layout/default"/>
    <dgm:cxn modelId="{F95766E3-ACA9-4057-9E29-62F996294188}" type="presParOf" srcId="{30242B44-AE6A-415B-A3A9-5C586ECECBB4}" destId="{B6283BAD-8106-40F4-BA46-A41321CD0BA9}" srcOrd="12" destOrd="0" presId="urn:microsoft.com/office/officeart/2005/8/layout/default"/>
    <dgm:cxn modelId="{96C4CE64-C92F-4029-8EA5-A63F428503E0}" type="presParOf" srcId="{30242B44-AE6A-415B-A3A9-5C586ECECBB4}" destId="{26B69AC7-DC78-4632-9B1D-5E53BAB086B6}" srcOrd="13" destOrd="0" presId="urn:microsoft.com/office/officeart/2005/8/layout/default"/>
    <dgm:cxn modelId="{9C491DA0-9AAF-4272-B94C-C9C61C3DBC0E}" type="presParOf" srcId="{30242B44-AE6A-415B-A3A9-5C586ECECBB4}" destId="{E92CE96D-F80A-4FE3-B1A8-1E2C2C5DD964}" srcOrd="14" destOrd="0" presId="urn:microsoft.com/office/officeart/2005/8/layout/default"/>
    <dgm:cxn modelId="{757575B7-2258-4AB8-ABD4-69E88C435504}" type="presParOf" srcId="{30242B44-AE6A-415B-A3A9-5C586ECECBB4}" destId="{AA9F7092-D167-4456-B0FD-C514F9D7DD6B}" srcOrd="15" destOrd="0" presId="urn:microsoft.com/office/officeart/2005/8/layout/default"/>
    <dgm:cxn modelId="{036A96CE-2C87-44B9-AAB0-8D8BF2A923AF}" type="presParOf" srcId="{30242B44-AE6A-415B-A3A9-5C586ECECBB4}" destId="{CBE33B2F-7C2F-489B-A490-024CCB07144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7C87E3-A6A3-4230-90C1-3972036FB72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472827-FC75-4444-9C78-14611F97B6C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User Management</a:t>
          </a:r>
        </a:p>
      </dgm:t>
    </dgm:pt>
    <dgm:pt modelId="{0C47CAFC-A9D5-490F-9C46-9664C8B9072C}" type="parTrans" cxnId="{5E8E651A-A7A6-4A65-8D40-9B183E4B7B77}">
      <dgm:prSet/>
      <dgm:spPr/>
      <dgm:t>
        <a:bodyPr/>
        <a:lstStyle/>
        <a:p>
          <a:endParaRPr lang="en-US"/>
        </a:p>
      </dgm:t>
    </dgm:pt>
    <dgm:pt modelId="{A6DB5760-AE92-4A4C-AC87-9D8BBA095B03}" type="sibTrans" cxnId="{5E8E651A-A7A6-4A65-8D40-9B183E4B7B77}">
      <dgm:prSet/>
      <dgm:spPr/>
      <dgm:t>
        <a:bodyPr/>
        <a:lstStyle/>
        <a:p>
          <a:endParaRPr lang="en-US"/>
        </a:p>
      </dgm:t>
    </dgm:pt>
    <dgm:pt modelId="{3D2957BE-EA01-4B07-A9BA-22C391741B65}">
      <dgm:prSet/>
      <dgm:spPr/>
      <dgm:t>
        <a:bodyPr/>
        <a:lstStyle/>
        <a:p>
          <a:r>
            <a:rPr lang="en-US" dirty="0"/>
            <a:t>Secure registration, authentication and role-based access control.</a:t>
          </a:r>
        </a:p>
      </dgm:t>
    </dgm:pt>
    <dgm:pt modelId="{61FFE559-5C60-4982-83D0-8361883F5354}" type="parTrans" cxnId="{60CFAD33-E431-42F4-8892-6D7A3089CEA6}">
      <dgm:prSet/>
      <dgm:spPr/>
      <dgm:t>
        <a:bodyPr/>
        <a:lstStyle/>
        <a:p>
          <a:endParaRPr lang="en-US"/>
        </a:p>
      </dgm:t>
    </dgm:pt>
    <dgm:pt modelId="{CA8F5957-7B4D-466C-9341-BB7FBB5C73EB}" type="sibTrans" cxnId="{60CFAD33-E431-42F4-8892-6D7A3089CEA6}">
      <dgm:prSet/>
      <dgm:spPr/>
      <dgm:t>
        <a:bodyPr/>
        <a:lstStyle/>
        <a:p>
          <a:endParaRPr lang="en-US"/>
        </a:p>
      </dgm:t>
    </dgm:pt>
    <dgm:pt modelId="{CAE3F2D6-D172-4DD4-A2D7-E58455233D6F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Group</a:t>
          </a:r>
        </a:p>
        <a:p>
          <a:r>
            <a:rPr lang="en-US" dirty="0">
              <a:solidFill>
                <a:schemeClr val="bg1"/>
              </a:solidFill>
            </a:rPr>
            <a:t>Management</a:t>
          </a:r>
        </a:p>
      </dgm:t>
    </dgm:pt>
    <dgm:pt modelId="{C20A4291-EAFE-43E3-891C-C6E0074F4671}" type="parTrans" cxnId="{92C0F767-C8DA-40A5-9F0B-119E122CBC3D}">
      <dgm:prSet/>
      <dgm:spPr/>
      <dgm:t>
        <a:bodyPr/>
        <a:lstStyle/>
        <a:p>
          <a:endParaRPr lang="en-US"/>
        </a:p>
      </dgm:t>
    </dgm:pt>
    <dgm:pt modelId="{64105887-DECC-4109-B865-AAC8B104FE46}" type="sibTrans" cxnId="{92C0F767-C8DA-40A5-9F0B-119E122CBC3D}">
      <dgm:prSet/>
      <dgm:spPr/>
      <dgm:t>
        <a:bodyPr/>
        <a:lstStyle/>
        <a:p>
          <a:endParaRPr lang="en-US"/>
        </a:p>
      </dgm:t>
    </dgm:pt>
    <dgm:pt modelId="{C64A1B2D-F99E-4C4D-A439-C3886C35DF87}">
      <dgm:prSet/>
      <dgm:spPr/>
      <dgm:t>
        <a:bodyPr/>
        <a:lstStyle/>
        <a:p>
          <a:r>
            <a:rPr lang="en-US" dirty="0"/>
            <a:t>Seamless creation, participation and management of chit fund groups.</a:t>
          </a:r>
        </a:p>
      </dgm:t>
    </dgm:pt>
    <dgm:pt modelId="{A096C8AC-3BD2-4E91-B4DA-6EC3D157939E}" type="parTrans" cxnId="{4612307E-6DF4-4AB3-93C7-88EA4CE6D6C9}">
      <dgm:prSet/>
      <dgm:spPr/>
      <dgm:t>
        <a:bodyPr/>
        <a:lstStyle/>
        <a:p>
          <a:endParaRPr lang="en-US"/>
        </a:p>
      </dgm:t>
    </dgm:pt>
    <dgm:pt modelId="{52E4788A-4AA8-4C7A-A908-552B7CE033B3}" type="sibTrans" cxnId="{4612307E-6DF4-4AB3-93C7-88EA4CE6D6C9}">
      <dgm:prSet/>
      <dgm:spPr/>
      <dgm:t>
        <a:bodyPr/>
        <a:lstStyle/>
        <a:p>
          <a:endParaRPr lang="en-US"/>
        </a:p>
      </dgm:t>
    </dgm:pt>
    <dgm:pt modelId="{059529DC-1D4D-4196-9E1B-88E45E80378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Transaction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Management</a:t>
          </a:r>
        </a:p>
      </dgm:t>
    </dgm:pt>
    <dgm:pt modelId="{EE2EC38D-DF2C-48C4-81A7-46D00D3F32E0}" type="parTrans" cxnId="{3C385B08-2D72-47F2-9139-6644E9B2B843}">
      <dgm:prSet/>
      <dgm:spPr/>
      <dgm:t>
        <a:bodyPr/>
        <a:lstStyle/>
        <a:p>
          <a:endParaRPr lang="en-US"/>
        </a:p>
      </dgm:t>
    </dgm:pt>
    <dgm:pt modelId="{4397C1A3-D35D-4F4C-AE60-508B9DCD635E}" type="sibTrans" cxnId="{3C385B08-2D72-47F2-9139-6644E9B2B843}">
      <dgm:prSet/>
      <dgm:spPr/>
      <dgm:t>
        <a:bodyPr/>
        <a:lstStyle/>
        <a:p>
          <a:endParaRPr lang="en-US"/>
        </a:p>
      </dgm:t>
    </dgm:pt>
    <dgm:pt modelId="{15F40806-1A70-4BAF-98E0-A80D6280552C}">
      <dgm:prSet/>
      <dgm:spPr/>
      <dgm:t>
        <a:bodyPr/>
        <a:lstStyle/>
        <a:p>
          <a:r>
            <a:rPr lang="en-US" dirty="0"/>
            <a:t>Secure logging of contributions, payouts and real-time tracking.</a:t>
          </a:r>
        </a:p>
      </dgm:t>
    </dgm:pt>
    <dgm:pt modelId="{5148C993-DC64-4334-98DF-27B82F66271F}" type="parTrans" cxnId="{6E290C49-6454-4A99-A295-B0FF271A942A}">
      <dgm:prSet/>
      <dgm:spPr/>
      <dgm:t>
        <a:bodyPr/>
        <a:lstStyle/>
        <a:p>
          <a:endParaRPr lang="en-US"/>
        </a:p>
      </dgm:t>
    </dgm:pt>
    <dgm:pt modelId="{9138ADC2-6FAF-4C70-B4A1-65F189CE5147}" type="sibTrans" cxnId="{6E290C49-6454-4A99-A295-B0FF271A942A}">
      <dgm:prSet/>
      <dgm:spPr/>
      <dgm:t>
        <a:bodyPr/>
        <a:lstStyle/>
        <a:p>
          <a:endParaRPr lang="en-US"/>
        </a:p>
      </dgm:t>
    </dgm:pt>
    <dgm:pt modelId="{892B5583-8B10-43D5-9FD5-76CDC4316957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AI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Chatbot</a:t>
          </a:r>
        </a:p>
      </dgm:t>
    </dgm:pt>
    <dgm:pt modelId="{F508B414-B542-4006-A0A9-4B473B2380DF}" type="parTrans" cxnId="{EC1CA04B-247F-4487-8515-58B6CCCB7D9B}">
      <dgm:prSet/>
      <dgm:spPr/>
      <dgm:t>
        <a:bodyPr/>
        <a:lstStyle/>
        <a:p>
          <a:endParaRPr lang="en-US"/>
        </a:p>
      </dgm:t>
    </dgm:pt>
    <dgm:pt modelId="{3EE453E1-F4F9-4C02-8600-0B247BFCF813}" type="sibTrans" cxnId="{EC1CA04B-247F-4487-8515-58B6CCCB7D9B}">
      <dgm:prSet/>
      <dgm:spPr/>
      <dgm:t>
        <a:bodyPr/>
        <a:lstStyle/>
        <a:p>
          <a:endParaRPr lang="en-US"/>
        </a:p>
      </dgm:t>
    </dgm:pt>
    <dgm:pt modelId="{A7900635-8062-42C0-900F-80646C32CCD1}">
      <dgm:prSet/>
      <dgm:spPr/>
      <dgm:t>
        <a:bodyPr/>
        <a:lstStyle/>
        <a:p>
          <a:r>
            <a:rPr lang="en-US" dirty="0"/>
            <a:t>Smart assistance for user queries and bidding insights.</a:t>
          </a:r>
        </a:p>
      </dgm:t>
    </dgm:pt>
    <dgm:pt modelId="{9B4D6C18-5E96-4626-92A9-A44499E858C4}" type="parTrans" cxnId="{FE2195AB-C2B7-4B74-9425-47671264647B}">
      <dgm:prSet/>
      <dgm:spPr/>
      <dgm:t>
        <a:bodyPr/>
        <a:lstStyle/>
        <a:p>
          <a:endParaRPr lang="en-US"/>
        </a:p>
      </dgm:t>
    </dgm:pt>
    <dgm:pt modelId="{491959F2-5E09-4478-B53C-EB438B1B80F0}" type="sibTrans" cxnId="{FE2195AB-C2B7-4B74-9425-47671264647B}">
      <dgm:prSet/>
      <dgm:spPr/>
      <dgm:t>
        <a:bodyPr/>
        <a:lstStyle/>
        <a:p>
          <a:endParaRPr lang="en-US"/>
        </a:p>
      </dgm:t>
    </dgm:pt>
    <dgm:pt modelId="{B7B292B5-7FD7-4F90-850F-710913EF35C3}" type="pres">
      <dgm:prSet presAssocID="{1C7C87E3-A6A3-4230-90C1-3972036FB720}" presName="Name0" presStyleCnt="0">
        <dgm:presLayoutVars>
          <dgm:dir/>
          <dgm:animLvl val="lvl"/>
          <dgm:resizeHandles val="exact"/>
        </dgm:presLayoutVars>
      </dgm:prSet>
      <dgm:spPr/>
    </dgm:pt>
    <dgm:pt modelId="{05C59E6B-A548-4F91-BB00-CBDE6A0841C9}" type="pres">
      <dgm:prSet presAssocID="{88472827-FC75-4444-9C78-14611F97B6C8}" presName="linNode" presStyleCnt="0"/>
      <dgm:spPr/>
    </dgm:pt>
    <dgm:pt modelId="{8532BF24-A9B0-495D-B012-00B7918B0EA1}" type="pres">
      <dgm:prSet presAssocID="{88472827-FC75-4444-9C78-14611F97B6C8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51D91EC-9777-47C8-BDB7-0D30F8EE99B2}" type="pres">
      <dgm:prSet presAssocID="{88472827-FC75-4444-9C78-14611F97B6C8}" presName="descendantText" presStyleLbl="alignAccFollowNode1" presStyleIdx="0" presStyleCnt="4">
        <dgm:presLayoutVars>
          <dgm:bulletEnabled/>
        </dgm:presLayoutVars>
      </dgm:prSet>
      <dgm:spPr/>
    </dgm:pt>
    <dgm:pt modelId="{7CB11837-AD19-4AF1-8FD3-173B2B5F146B}" type="pres">
      <dgm:prSet presAssocID="{A6DB5760-AE92-4A4C-AC87-9D8BBA095B03}" presName="sp" presStyleCnt="0"/>
      <dgm:spPr/>
    </dgm:pt>
    <dgm:pt modelId="{C421CEC5-495D-4A91-A789-16BD648D8B3A}" type="pres">
      <dgm:prSet presAssocID="{CAE3F2D6-D172-4DD4-A2D7-E58455233D6F}" presName="linNode" presStyleCnt="0"/>
      <dgm:spPr/>
    </dgm:pt>
    <dgm:pt modelId="{C33D8BE0-E9C9-431D-8F56-A3C1950DC5EC}" type="pres">
      <dgm:prSet presAssocID="{CAE3F2D6-D172-4DD4-A2D7-E58455233D6F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5AE35611-E465-4903-BAEA-6A7A4BD5741E}" type="pres">
      <dgm:prSet presAssocID="{CAE3F2D6-D172-4DD4-A2D7-E58455233D6F}" presName="descendantText" presStyleLbl="alignAccFollowNode1" presStyleIdx="1" presStyleCnt="4">
        <dgm:presLayoutVars>
          <dgm:bulletEnabled/>
        </dgm:presLayoutVars>
      </dgm:prSet>
      <dgm:spPr/>
    </dgm:pt>
    <dgm:pt modelId="{6D4E3910-88F8-4A1B-A0F8-6D3288FF6286}" type="pres">
      <dgm:prSet presAssocID="{64105887-DECC-4109-B865-AAC8B104FE46}" presName="sp" presStyleCnt="0"/>
      <dgm:spPr/>
    </dgm:pt>
    <dgm:pt modelId="{C68CC6F7-56B4-4013-A919-02111CDDEE72}" type="pres">
      <dgm:prSet presAssocID="{059529DC-1D4D-4196-9E1B-88E45E803784}" presName="linNode" presStyleCnt="0"/>
      <dgm:spPr/>
    </dgm:pt>
    <dgm:pt modelId="{B47B56BC-F9A4-4933-9F83-9325EB5C3152}" type="pres">
      <dgm:prSet presAssocID="{059529DC-1D4D-4196-9E1B-88E45E803784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59901DF5-ACA0-4DB6-BDCC-B3D69F74D34D}" type="pres">
      <dgm:prSet presAssocID="{059529DC-1D4D-4196-9E1B-88E45E803784}" presName="descendantText" presStyleLbl="alignAccFollowNode1" presStyleIdx="2" presStyleCnt="4">
        <dgm:presLayoutVars>
          <dgm:bulletEnabled/>
        </dgm:presLayoutVars>
      </dgm:prSet>
      <dgm:spPr/>
    </dgm:pt>
    <dgm:pt modelId="{9AAB299C-0B62-4E22-B68D-9DCFA64514EB}" type="pres">
      <dgm:prSet presAssocID="{4397C1A3-D35D-4F4C-AE60-508B9DCD635E}" presName="sp" presStyleCnt="0"/>
      <dgm:spPr/>
    </dgm:pt>
    <dgm:pt modelId="{8563EE48-918B-4DF9-95B0-FAECC9C1FF65}" type="pres">
      <dgm:prSet presAssocID="{892B5583-8B10-43D5-9FD5-76CDC4316957}" presName="linNode" presStyleCnt="0"/>
      <dgm:spPr/>
    </dgm:pt>
    <dgm:pt modelId="{2DE8322F-2B23-45F3-A6C2-78A7B238FB0A}" type="pres">
      <dgm:prSet presAssocID="{892B5583-8B10-43D5-9FD5-76CDC4316957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FFF95CF0-97A4-47DF-AC8E-18E4D14FDFE8}" type="pres">
      <dgm:prSet presAssocID="{892B5583-8B10-43D5-9FD5-76CDC4316957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3C385B08-2D72-47F2-9139-6644E9B2B843}" srcId="{1C7C87E3-A6A3-4230-90C1-3972036FB720}" destId="{059529DC-1D4D-4196-9E1B-88E45E803784}" srcOrd="2" destOrd="0" parTransId="{EE2EC38D-DF2C-48C4-81A7-46D00D3F32E0}" sibTransId="{4397C1A3-D35D-4F4C-AE60-508B9DCD635E}"/>
    <dgm:cxn modelId="{3A950F15-C685-46A6-A2D7-FC27EC16CA4B}" type="presOf" srcId="{059529DC-1D4D-4196-9E1B-88E45E803784}" destId="{B47B56BC-F9A4-4933-9F83-9325EB5C3152}" srcOrd="0" destOrd="0" presId="urn:microsoft.com/office/officeart/2016/7/layout/VerticalSolidActionList"/>
    <dgm:cxn modelId="{5E8E651A-A7A6-4A65-8D40-9B183E4B7B77}" srcId="{1C7C87E3-A6A3-4230-90C1-3972036FB720}" destId="{88472827-FC75-4444-9C78-14611F97B6C8}" srcOrd="0" destOrd="0" parTransId="{0C47CAFC-A9D5-490F-9C46-9664C8B9072C}" sibTransId="{A6DB5760-AE92-4A4C-AC87-9D8BBA095B03}"/>
    <dgm:cxn modelId="{8B6DAC24-CD5F-4DE9-B3B6-06B7D0406339}" type="presOf" srcId="{88472827-FC75-4444-9C78-14611F97B6C8}" destId="{8532BF24-A9B0-495D-B012-00B7918B0EA1}" srcOrd="0" destOrd="0" presId="urn:microsoft.com/office/officeart/2016/7/layout/VerticalSolidActionList"/>
    <dgm:cxn modelId="{5523252C-F32F-4943-982A-69980F90EE77}" type="presOf" srcId="{C64A1B2D-F99E-4C4D-A439-C3886C35DF87}" destId="{5AE35611-E465-4903-BAEA-6A7A4BD5741E}" srcOrd="0" destOrd="0" presId="urn:microsoft.com/office/officeart/2016/7/layout/VerticalSolidActionList"/>
    <dgm:cxn modelId="{60CFAD33-E431-42F4-8892-6D7A3089CEA6}" srcId="{88472827-FC75-4444-9C78-14611F97B6C8}" destId="{3D2957BE-EA01-4B07-A9BA-22C391741B65}" srcOrd="0" destOrd="0" parTransId="{61FFE559-5C60-4982-83D0-8361883F5354}" sibTransId="{CA8F5957-7B4D-466C-9341-BB7FBB5C73EB}"/>
    <dgm:cxn modelId="{6351D633-9885-42E4-BB18-8D7247A11164}" type="presOf" srcId="{892B5583-8B10-43D5-9FD5-76CDC4316957}" destId="{2DE8322F-2B23-45F3-A6C2-78A7B238FB0A}" srcOrd="0" destOrd="0" presId="urn:microsoft.com/office/officeart/2016/7/layout/VerticalSolidActionList"/>
    <dgm:cxn modelId="{92C0F767-C8DA-40A5-9F0B-119E122CBC3D}" srcId="{1C7C87E3-A6A3-4230-90C1-3972036FB720}" destId="{CAE3F2D6-D172-4DD4-A2D7-E58455233D6F}" srcOrd="1" destOrd="0" parTransId="{C20A4291-EAFE-43E3-891C-C6E0074F4671}" sibTransId="{64105887-DECC-4109-B865-AAC8B104FE46}"/>
    <dgm:cxn modelId="{6E290C49-6454-4A99-A295-B0FF271A942A}" srcId="{059529DC-1D4D-4196-9E1B-88E45E803784}" destId="{15F40806-1A70-4BAF-98E0-A80D6280552C}" srcOrd="0" destOrd="0" parTransId="{5148C993-DC64-4334-98DF-27B82F66271F}" sibTransId="{9138ADC2-6FAF-4C70-B4A1-65F189CE5147}"/>
    <dgm:cxn modelId="{EC1CA04B-247F-4487-8515-58B6CCCB7D9B}" srcId="{1C7C87E3-A6A3-4230-90C1-3972036FB720}" destId="{892B5583-8B10-43D5-9FD5-76CDC4316957}" srcOrd="3" destOrd="0" parTransId="{F508B414-B542-4006-A0A9-4B473B2380DF}" sibTransId="{3EE453E1-F4F9-4C02-8600-0B247BFCF813}"/>
    <dgm:cxn modelId="{1CC4F64F-F7BF-4A6E-BDF9-0674DB557554}" type="presOf" srcId="{1C7C87E3-A6A3-4230-90C1-3972036FB720}" destId="{B7B292B5-7FD7-4F90-850F-710913EF35C3}" srcOrd="0" destOrd="0" presId="urn:microsoft.com/office/officeart/2016/7/layout/VerticalSolidActionList"/>
    <dgm:cxn modelId="{4612307E-6DF4-4AB3-93C7-88EA4CE6D6C9}" srcId="{CAE3F2D6-D172-4DD4-A2D7-E58455233D6F}" destId="{C64A1B2D-F99E-4C4D-A439-C3886C35DF87}" srcOrd="0" destOrd="0" parTransId="{A096C8AC-3BD2-4E91-B4DA-6EC3D157939E}" sibTransId="{52E4788A-4AA8-4C7A-A908-552B7CE033B3}"/>
    <dgm:cxn modelId="{DCD0EC7F-E6D8-4DCE-94EB-76EF6CD9C386}" type="presOf" srcId="{15F40806-1A70-4BAF-98E0-A80D6280552C}" destId="{59901DF5-ACA0-4DB6-BDCC-B3D69F74D34D}" srcOrd="0" destOrd="0" presId="urn:microsoft.com/office/officeart/2016/7/layout/VerticalSolidActionList"/>
    <dgm:cxn modelId="{929580A4-062C-4EC6-B202-07C243364598}" type="presOf" srcId="{3D2957BE-EA01-4B07-A9BA-22C391741B65}" destId="{051D91EC-9777-47C8-BDB7-0D30F8EE99B2}" srcOrd="0" destOrd="0" presId="urn:microsoft.com/office/officeart/2016/7/layout/VerticalSolidActionList"/>
    <dgm:cxn modelId="{135E9AA5-341C-484B-BE26-53FE058DA8EA}" type="presOf" srcId="{A7900635-8062-42C0-900F-80646C32CCD1}" destId="{FFF95CF0-97A4-47DF-AC8E-18E4D14FDFE8}" srcOrd="0" destOrd="0" presId="urn:microsoft.com/office/officeart/2016/7/layout/VerticalSolidActionList"/>
    <dgm:cxn modelId="{FE2195AB-C2B7-4B74-9425-47671264647B}" srcId="{892B5583-8B10-43D5-9FD5-76CDC4316957}" destId="{A7900635-8062-42C0-900F-80646C32CCD1}" srcOrd="0" destOrd="0" parTransId="{9B4D6C18-5E96-4626-92A9-A44499E858C4}" sibTransId="{491959F2-5E09-4478-B53C-EB438B1B80F0}"/>
    <dgm:cxn modelId="{AD67A0AE-850F-457E-896F-7246798DE27F}" type="presOf" srcId="{CAE3F2D6-D172-4DD4-A2D7-E58455233D6F}" destId="{C33D8BE0-E9C9-431D-8F56-A3C1950DC5EC}" srcOrd="0" destOrd="0" presId="urn:microsoft.com/office/officeart/2016/7/layout/VerticalSolidActionList"/>
    <dgm:cxn modelId="{8206B02D-0A60-4773-893D-09FFD3BC373E}" type="presParOf" srcId="{B7B292B5-7FD7-4F90-850F-710913EF35C3}" destId="{05C59E6B-A548-4F91-BB00-CBDE6A0841C9}" srcOrd="0" destOrd="0" presId="urn:microsoft.com/office/officeart/2016/7/layout/VerticalSolidActionList"/>
    <dgm:cxn modelId="{0FEA19CA-C964-4687-884B-781D971D5847}" type="presParOf" srcId="{05C59E6B-A548-4F91-BB00-CBDE6A0841C9}" destId="{8532BF24-A9B0-495D-B012-00B7918B0EA1}" srcOrd="0" destOrd="0" presId="urn:microsoft.com/office/officeart/2016/7/layout/VerticalSolidActionList"/>
    <dgm:cxn modelId="{95BB9411-7BAE-4E7B-B23B-C8A9CFF8D277}" type="presParOf" srcId="{05C59E6B-A548-4F91-BB00-CBDE6A0841C9}" destId="{051D91EC-9777-47C8-BDB7-0D30F8EE99B2}" srcOrd="1" destOrd="0" presId="urn:microsoft.com/office/officeart/2016/7/layout/VerticalSolidActionList"/>
    <dgm:cxn modelId="{38CBB158-227F-4F40-8B4D-E8724F43D867}" type="presParOf" srcId="{B7B292B5-7FD7-4F90-850F-710913EF35C3}" destId="{7CB11837-AD19-4AF1-8FD3-173B2B5F146B}" srcOrd="1" destOrd="0" presId="urn:microsoft.com/office/officeart/2016/7/layout/VerticalSolidActionList"/>
    <dgm:cxn modelId="{D0A79813-74B9-4499-8E6A-94F7A3DD6B75}" type="presParOf" srcId="{B7B292B5-7FD7-4F90-850F-710913EF35C3}" destId="{C421CEC5-495D-4A91-A789-16BD648D8B3A}" srcOrd="2" destOrd="0" presId="urn:microsoft.com/office/officeart/2016/7/layout/VerticalSolidActionList"/>
    <dgm:cxn modelId="{EF3A8527-3931-41EA-BF15-903506F2C08B}" type="presParOf" srcId="{C421CEC5-495D-4A91-A789-16BD648D8B3A}" destId="{C33D8BE0-E9C9-431D-8F56-A3C1950DC5EC}" srcOrd="0" destOrd="0" presId="urn:microsoft.com/office/officeart/2016/7/layout/VerticalSolidActionList"/>
    <dgm:cxn modelId="{6764A9D9-8A4D-400C-8E7E-BEC84681DC78}" type="presParOf" srcId="{C421CEC5-495D-4A91-A789-16BD648D8B3A}" destId="{5AE35611-E465-4903-BAEA-6A7A4BD5741E}" srcOrd="1" destOrd="0" presId="urn:microsoft.com/office/officeart/2016/7/layout/VerticalSolidActionList"/>
    <dgm:cxn modelId="{D2A08CBB-7BEC-4EA4-BCEA-4E1AD9DC6C13}" type="presParOf" srcId="{B7B292B5-7FD7-4F90-850F-710913EF35C3}" destId="{6D4E3910-88F8-4A1B-A0F8-6D3288FF6286}" srcOrd="3" destOrd="0" presId="urn:microsoft.com/office/officeart/2016/7/layout/VerticalSolidActionList"/>
    <dgm:cxn modelId="{32F1F694-A095-487F-9032-F98214768064}" type="presParOf" srcId="{B7B292B5-7FD7-4F90-850F-710913EF35C3}" destId="{C68CC6F7-56B4-4013-A919-02111CDDEE72}" srcOrd="4" destOrd="0" presId="urn:microsoft.com/office/officeart/2016/7/layout/VerticalSolidActionList"/>
    <dgm:cxn modelId="{F53C9C5B-79EB-4857-82C4-1F210498A90D}" type="presParOf" srcId="{C68CC6F7-56B4-4013-A919-02111CDDEE72}" destId="{B47B56BC-F9A4-4933-9F83-9325EB5C3152}" srcOrd="0" destOrd="0" presId="urn:microsoft.com/office/officeart/2016/7/layout/VerticalSolidActionList"/>
    <dgm:cxn modelId="{12351EF6-1521-4747-8149-523B7085BC14}" type="presParOf" srcId="{C68CC6F7-56B4-4013-A919-02111CDDEE72}" destId="{59901DF5-ACA0-4DB6-BDCC-B3D69F74D34D}" srcOrd="1" destOrd="0" presId="urn:microsoft.com/office/officeart/2016/7/layout/VerticalSolidActionList"/>
    <dgm:cxn modelId="{E8EE997A-6286-4E66-9D70-1D1056A71389}" type="presParOf" srcId="{B7B292B5-7FD7-4F90-850F-710913EF35C3}" destId="{9AAB299C-0B62-4E22-B68D-9DCFA64514EB}" srcOrd="5" destOrd="0" presId="urn:microsoft.com/office/officeart/2016/7/layout/VerticalSolidActionList"/>
    <dgm:cxn modelId="{07DA25C4-C00C-4D67-A42E-C7EBA58B2E31}" type="presParOf" srcId="{B7B292B5-7FD7-4F90-850F-710913EF35C3}" destId="{8563EE48-918B-4DF9-95B0-FAECC9C1FF65}" srcOrd="6" destOrd="0" presId="urn:microsoft.com/office/officeart/2016/7/layout/VerticalSolidActionList"/>
    <dgm:cxn modelId="{A2FA65F4-35AE-4B2A-8C23-01348428E743}" type="presParOf" srcId="{8563EE48-918B-4DF9-95B0-FAECC9C1FF65}" destId="{2DE8322F-2B23-45F3-A6C2-78A7B238FB0A}" srcOrd="0" destOrd="0" presId="urn:microsoft.com/office/officeart/2016/7/layout/VerticalSolidActionList"/>
    <dgm:cxn modelId="{DFB19FA8-19A9-475C-B487-CBC582DA2A43}" type="presParOf" srcId="{8563EE48-918B-4DF9-95B0-FAECC9C1FF65}" destId="{FFF95CF0-97A4-47DF-AC8E-18E4D14FDFE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79FAB-4D07-42B9-903B-2B7F8B227336}">
      <dsp:nvSpPr>
        <dsp:cNvPr id="0" name=""/>
        <dsp:cNvSpPr/>
      </dsp:nvSpPr>
      <dsp:spPr>
        <a:xfrm>
          <a:off x="3615" y="496705"/>
          <a:ext cx="1957753" cy="117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JAVA</a:t>
          </a:r>
          <a:endParaRPr lang="en-US" sz="2400" kern="1200"/>
        </a:p>
      </dsp:txBody>
      <dsp:txXfrm>
        <a:off x="3615" y="496705"/>
        <a:ext cx="1957753" cy="1174652"/>
      </dsp:txXfrm>
    </dsp:sp>
    <dsp:sp modelId="{582A33A9-C60F-40DE-8592-04B50520C731}">
      <dsp:nvSpPr>
        <dsp:cNvPr id="0" name=""/>
        <dsp:cNvSpPr/>
      </dsp:nvSpPr>
      <dsp:spPr>
        <a:xfrm>
          <a:off x="2157144" y="496705"/>
          <a:ext cx="1957753" cy="117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SPRINGBOOT</a:t>
          </a:r>
          <a:endParaRPr lang="en-US" sz="2400" kern="1200"/>
        </a:p>
      </dsp:txBody>
      <dsp:txXfrm>
        <a:off x="2157144" y="496705"/>
        <a:ext cx="1957753" cy="1174652"/>
      </dsp:txXfrm>
    </dsp:sp>
    <dsp:sp modelId="{4CAFAAAA-7FEB-4F0F-93AC-A1418D084CC1}">
      <dsp:nvSpPr>
        <dsp:cNvPr id="0" name=""/>
        <dsp:cNvSpPr/>
      </dsp:nvSpPr>
      <dsp:spPr>
        <a:xfrm>
          <a:off x="4310673" y="496705"/>
          <a:ext cx="1957753" cy="117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HTML</a:t>
          </a:r>
          <a:endParaRPr lang="en-US" sz="2400" kern="1200"/>
        </a:p>
      </dsp:txBody>
      <dsp:txXfrm>
        <a:off x="4310673" y="496705"/>
        <a:ext cx="1957753" cy="1174652"/>
      </dsp:txXfrm>
    </dsp:sp>
    <dsp:sp modelId="{D44C9E1E-F01E-4742-B622-59D28EA6F501}">
      <dsp:nvSpPr>
        <dsp:cNvPr id="0" name=""/>
        <dsp:cNvSpPr/>
      </dsp:nvSpPr>
      <dsp:spPr>
        <a:xfrm>
          <a:off x="6464202" y="496705"/>
          <a:ext cx="1957753" cy="117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CSS</a:t>
          </a:r>
          <a:endParaRPr lang="en-US" sz="2400" kern="1200"/>
        </a:p>
      </dsp:txBody>
      <dsp:txXfrm>
        <a:off x="6464202" y="496705"/>
        <a:ext cx="1957753" cy="1174652"/>
      </dsp:txXfrm>
    </dsp:sp>
    <dsp:sp modelId="{8125D4FD-E1F6-4416-9729-9035065E4E49}">
      <dsp:nvSpPr>
        <dsp:cNvPr id="0" name=""/>
        <dsp:cNvSpPr/>
      </dsp:nvSpPr>
      <dsp:spPr>
        <a:xfrm>
          <a:off x="8617730" y="496705"/>
          <a:ext cx="1957753" cy="117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JAVASCRIPT</a:t>
          </a:r>
          <a:endParaRPr lang="en-US" sz="2400" kern="1200"/>
        </a:p>
      </dsp:txBody>
      <dsp:txXfrm>
        <a:off x="8617730" y="496705"/>
        <a:ext cx="1957753" cy="1174652"/>
      </dsp:txXfrm>
    </dsp:sp>
    <dsp:sp modelId="{CAA23353-02FB-43D2-82FC-5FD9C33F5345}">
      <dsp:nvSpPr>
        <dsp:cNvPr id="0" name=""/>
        <dsp:cNvSpPr/>
      </dsp:nvSpPr>
      <dsp:spPr>
        <a:xfrm>
          <a:off x="1080380" y="1867133"/>
          <a:ext cx="1957753" cy="117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TYPESCRIPT</a:t>
          </a:r>
          <a:endParaRPr lang="en-US" sz="2400" kern="1200"/>
        </a:p>
      </dsp:txBody>
      <dsp:txXfrm>
        <a:off x="1080380" y="1867133"/>
        <a:ext cx="1957753" cy="1174652"/>
      </dsp:txXfrm>
    </dsp:sp>
    <dsp:sp modelId="{B6283BAD-8106-40F4-BA46-A41321CD0BA9}">
      <dsp:nvSpPr>
        <dsp:cNvPr id="0" name=""/>
        <dsp:cNvSpPr/>
      </dsp:nvSpPr>
      <dsp:spPr>
        <a:xfrm>
          <a:off x="3233908" y="1867133"/>
          <a:ext cx="1957753" cy="117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ANGULAR</a:t>
          </a:r>
          <a:endParaRPr lang="en-US" sz="2400" kern="1200" dirty="0"/>
        </a:p>
      </dsp:txBody>
      <dsp:txXfrm>
        <a:off x="3233908" y="1867133"/>
        <a:ext cx="1957753" cy="1174652"/>
      </dsp:txXfrm>
    </dsp:sp>
    <dsp:sp modelId="{E92CE96D-F80A-4FE3-B1A8-1E2C2C5DD964}">
      <dsp:nvSpPr>
        <dsp:cNvPr id="0" name=""/>
        <dsp:cNvSpPr/>
      </dsp:nvSpPr>
      <dsp:spPr>
        <a:xfrm>
          <a:off x="5387437" y="1867133"/>
          <a:ext cx="1957753" cy="117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AWS</a:t>
          </a:r>
        </a:p>
      </dsp:txBody>
      <dsp:txXfrm>
        <a:off x="5387437" y="1867133"/>
        <a:ext cx="1957753" cy="1174652"/>
      </dsp:txXfrm>
    </dsp:sp>
    <dsp:sp modelId="{CBE33B2F-7C2F-489B-A490-024CCB071443}">
      <dsp:nvSpPr>
        <dsp:cNvPr id="0" name=""/>
        <dsp:cNvSpPr/>
      </dsp:nvSpPr>
      <dsp:spPr>
        <a:xfrm>
          <a:off x="7540966" y="1867133"/>
          <a:ext cx="1957753" cy="1174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SPRING SECURITY</a:t>
          </a:r>
        </a:p>
      </dsp:txBody>
      <dsp:txXfrm>
        <a:off x="7540966" y="1867133"/>
        <a:ext cx="1957753" cy="1174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D91EC-9777-47C8-BDB7-0D30F8EE99B2}">
      <dsp:nvSpPr>
        <dsp:cNvPr id="0" name=""/>
        <dsp:cNvSpPr/>
      </dsp:nvSpPr>
      <dsp:spPr>
        <a:xfrm>
          <a:off x="1562099" y="1968"/>
          <a:ext cx="6248400" cy="1019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36" tIns="259059" rIns="121236" bIns="259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Secure registration, authentication and role-based access control.</a:t>
          </a:r>
        </a:p>
      </dsp:txBody>
      <dsp:txXfrm>
        <a:off x="1562099" y="1968"/>
        <a:ext cx="6248400" cy="1019919"/>
      </dsp:txXfrm>
    </dsp:sp>
    <dsp:sp modelId="{8532BF24-A9B0-495D-B012-00B7918B0EA1}">
      <dsp:nvSpPr>
        <dsp:cNvPr id="0" name=""/>
        <dsp:cNvSpPr/>
      </dsp:nvSpPr>
      <dsp:spPr>
        <a:xfrm>
          <a:off x="0" y="1968"/>
          <a:ext cx="1562100" cy="1019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100745" rIns="82661" bIns="1007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User Management</a:t>
          </a:r>
        </a:p>
      </dsp:txBody>
      <dsp:txXfrm>
        <a:off x="0" y="1968"/>
        <a:ext cx="1562100" cy="1019919"/>
      </dsp:txXfrm>
    </dsp:sp>
    <dsp:sp modelId="{5AE35611-E465-4903-BAEA-6A7A4BD5741E}">
      <dsp:nvSpPr>
        <dsp:cNvPr id="0" name=""/>
        <dsp:cNvSpPr/>
      </dsp:nvSpPr>
      <dsp:spPr>
        <a:xfrm>
          <a:off x="1562100" y="1083083"/>
          <a:ext cx="6248400" cy="1019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36" tIns="259059" rIns="121236" bIns="259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Seamless creation, participation and management of chit fund groups.</a:t>
          </a:r>
        </a:p>
      </dsp:txBody>
      <dsp:txXfrm>
        <a:off x="1562100" y="1083083"/>
        <a:ext cx="6248400" cy="1019919"/>
      </dsp:txXfrm>
    </dsp:sp>
    <dsp:sp modelId="{C33D8BE0-E9C9-431D-8F56-A3C1950DC5EC}">
      <dsp:nvSpPr>
        <dsp:cNvPr id="0" name=""/>
        <dsp:cNvSpPr/>
      </dsp:nvSpPr>
      <dsp:spPr>
        <a:xfrm>
          <a:off x="0" y="1083083"/>
          <a:ext cx="1562100" cy="1019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100745" rIns="82661" bIns="1007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Group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Management</a:t>
          </a:r>
        </a:p>
      </dsp:txBody>
      <dsp:txXfrm>
        <a:off x="0" y="1083083"/>
        <a:ext cx="1562100" cy="1019919"/>
      </dsp:txXfrm>
    </dsp:sp>
    <dsp:sp modelId="{59901DF5-ACA0-4DB6-BDCC-B3D69F74D34D}">
      <dsp:nvSpPr>
        <dsp:cNvPr id="0" name=""/>
        <dsp:cNvSpPr/>
      </dsp:nvSpPr>
      <dsp:spPr>
        <a:xfrm>
          <a:off x="1562100" y="2164197"/>
          <a:ext cx="6248400" cy="1019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36" tIns="259059" rIns="121236" bIns="259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Secure logging of contributions, payouts and real-time tracking.</a:t>
          </a:r>
        </a:p>
      </dsp:txBody>
      <dsp:txXfrm>
        <a:off x="1562100" y="2164197"/>
        <a:ext cx="6248400" cy="1019919"/>
      </dsp:txXfrm>
    </dsp:sp>
    <dsp:sp modelId="{B47B56BC-F9A4-4933-9F83-9325EB5C3152}">
      <dsp:nvSpPr>
        <dsp:cNvPr id="0" name=""/>
        <dsp:cNvSpPr/>
      </dsp:nvSpPr>
      <dsp:spPr>
        <a:xfrm>
          <a:off x="0" y="2164197"/>
          <a:ext cx="1562100" cy="1019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100745" rIns="82661" bIns="1007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Transaction</a:t>
          </a:r>
          <a:br>
            <a:rPr lang="en-US" sz="1900" kern="1200" dirty="0">
              <a:solidFill>
                <a:schemeClr val="bg1"/>
              </a:solidFill>
            </a:rPr>
          </a:br>
          <a:r>
            <a:rPr lang="en-US" sz="1900" kern="1200" dirty="0">
              <a:solidFill>
                <a:schemeClr val="bg1"/>
              </a:solidFill>
            </a:rPr>
            <a:t>Management</a:t>
          </a:r>
        </a:p>
      </dsp:txBody>
      <dsp:txXfrm>
        <a:off x="0" y="2164197"/>
        <a:ext cx="1562100" cy="1019919"/>
      </dsp:txXfrm>
    </dsp:sp>
    <dsp:sp modelId="{FFF95CF0-97A4-47DF-AC8E-18E4D14FDFE8}">
      <dsp:nvSpPr>
        <dsp:cNvPr id="0" name=""/>
        <dsp:cNvSpPr/>
      </dsp:nvSpPr>
      <dsp:spPr>
        <a:xfrm>
          <a:off x="1562100" y="3245311"/>
          <a:ext cx="6248400" cy="10199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36" tIns="259059" rIns="121236" bIns="2590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Smart assistance for user queries and bidding insights.</a:t>
          </a:r>
        </a:p>
      </dsp:txBody>
      <dsp:txXfrm>
        <a:off x="1562100" y="3245311"/>
        <a:ext cx="6248400" cy="1019919"/>
      </dsp:txXfrm>
    </dsp:sp>
    <dsp:sp modelId="{2DE8322F-2B23-45F3-A6C2-78A7B238FB0A}">
      <dsp:nvSpPr>
        <dsp:cNvPr id="0" name=""/>
        <dsp:cNvSpPr/>
      </dsp:nvSpPr>
      <dsp:spPr>
        <a:xfrm>
          <a:off x="0" y="3245311"/>
          <a:ext cx="1562100" cy="101991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661" tIns="100745" rIns="82661" bIns="1007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bg1"/>
              </a:solidFill>
            </a:rPr>
            <a:t>AI</a:t>
          </a:r>
          <a:br>
            <a:rPr lang="en-US" sz="1900" kern="1200" dirty="0">
              <a:solidFill>
                <a:schemeClr val="bg1"/>
              </a:solidFill>
            </a:rPr>
          </a:br>
          <a:r>
            <a:rPr lang="en-US" sz="1900" kern="1200" dirty="0">
              <a:solidFill>
                <a:schemeClr val="bg1"/>
              </a:solidFill>
            </a:rPr>
            <a:t>Chatbot</a:t>
          </a:r>
        </a:p>
      </dsp:txBody>
      <dsp:txXfrm>
        <a:off x="0" y="3245311"/>
        <a:ext cx="1562100" cy="101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4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3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FINCIRCLE:</a:t>
            </a:r>
            <a:br>
              <a:rPr lang="en-US" dirty="0"/>
            </a:br>
            <a:r>
              <a:rPr lang="en-US" dirty="0"/>
              <a:t>Community Chit Fund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FA8-F361-468F-A2AF-D9D37CC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/>
              <a:t>FUNCTIONAL REQUIREMENTS</a:t>
            </a:r>
            <a:br>
              <a:rPr lang="en-US"/>
            </a:br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32C19A-C07D-8700-585D-DA18313FA5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0080" y="2414088"/>
            <a:ext cx="7810500" cy="3699328"/>
          </a:xfrm>
        </p:spPr>
        <p:txBody>
          <a:bodyPr>
            <a:normAutofit/>
          </a:bodyPr>
          <a:lstStyle/>
          <a:p>
            <a:r>
              <a:rPr lang="en-US" b="1" dirty="0"/>
              <a:t>Chit Plan Calculation </a:t>
            </a:r>
            <a:r>
              <a:rPr lang="en-US" dirty="0"/>
              <a:t>– Automate monthly bidding, winner selection, and distribution of funds.</a:t>
            </a:r>
          </a:p>
          <a:p>
            <a:r>
              <a:rPr lang="en-US" b="1" dirty="0"/>
              <a:t>Transaction Logging </a:t>
            </a:r>
            <a:r>
              <a:rPr lang="en-US" dirty="0"/>
              <a:t>– Record all payments, withdrawals, and transactions securely.</a:t>
            </a:r>
          </a:p>
          <a:p>
            <a:r>
              <a:rPr lang="en-US" b="1" dirty="0"/>
              <a:t>AI Chatbot Assistance </a:t>
            </a:r>
            <a:r>
              <a:rPr lang="en-US" dirty="0"/>
              <a:t>– Provide real-time guidance and support using an AI-powered chatbot.</a:t>
            </a:r>
          </a:p>
          <a:p>
            <a:r>
              <a:rPr lang="en-US" b="1" dirty="0"/>
              <a:t>Security &amp; Authentication </a:t>
            </a:r>
            <a:r>
              <a:rPr lang="en-US" dirty="0"/>
              <a:t>– Implement role-based access control for secure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19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FA8-F361-468F-A2AF-D9D37CC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NON - FUNCTIONAL 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6E4CBC-EDC5-2320-4906-82A672E745B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413760" y="2536008"/>
            <a:ext cx="7810500" cy="369932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Support multiple chit fund groups and growing user participation.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Ensure quick response times for transactions and AI interactions.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Security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Use encryption and authentication to protect sensitive data.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Availability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– Maintain high uptime for continuous access.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Usability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Provide an intuitive and user-friendly interface.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Maintainability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Ensure easy updates and modifications.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Reliability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Guarantee accurate transaction handling and data consistency.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67930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1F4-9296-1947-21DF-DF0226594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4465FFC-C4C3-9EF9-F65C-9D42D60DDE3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100724"/>
            <a:ext cx="5791200" cy="6656551"/>
          </a:xfrm>
          <a:noFill/>
        </p:spPr>
      </p:pic>
    </p:spTree>
    <p:extLst>
      <p:ext uri="{BB962C8B-B14F-4D97-AF65-F5344CB8AC3E}">
        <p14:creationId xmlns:p14="http://schemas.microsoft.com/office/powerpoint/2010/main" val="224018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FA8-F361-468F-A2AF-D9D37CC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SOLUTIONS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5" name="Rectangle 1">
            <a:extLst>
              <a:ext uri="{FF2B5EF4-FFF2-40B4-BE49-F238E27FC236}">
                <a16:creationId xmlns:a16="http://schemas.microsoft.com/office/drawing/2014/main" id="{53A4E0C9-BAC8-5B28-5007-D66349F084B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08707354"/>
              </p:ext>
            </p:extLst>
          </p:nvPr>
        </p:nvGraphicFramePr>
        <p:xfrm>
          <a:off x="3657600" y="2275840"/>
          <a:ext cx="78105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63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6577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1F4-9296-1947-21DF-DF022659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ROADMAP</a:t>
            </a:r>
          </a:p>
        </p:txBody>
      </p:sp>
      <p:pic>
        <p:nvPicPr>
          <p:cNvPr id="4" name="Picture 3" descr="A computer screen with a check mark and a globe&#10;&#10;Description automatically generated">
            <a:extLst>
              <a:ext uri="{FF2B5EF4-FFF2-40B4-BE49-F238E27FC236}">
                <a16:creationId xmlns:a16="http://schemas.microsoft.com/office/drawing/2014/main" id="{8E355F0F-8838-FBBA-E386-06CB76A75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712" y="2260834"/>
            <a:ext cx="2143125" cy="2143125"/>
          </a:xfrm>
          <a:prstGeom prst="rect">
            <a:avLst/>
          </a:prstGeom>
        </p:spPr>
      </p:pic>
      <p:pic>
        <p:nvPicPr>
          <p:cNvPr id="5" name="Picture 4" descr="A yellow bell with a red circle and a number one&#10;&#10;Description automatically generated">
            <a:extLst>
              <a:ext uri="{FF2B5EF4-FFF2-40B4-BE49-F238E27FC236}">
                <a16:creationId xmlns:a16="http://schemas.microsoft.com/office/drawing/2014/main" id="{F911F3E8-9134-E534-FB3A-252E3A9CC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700" y="2783395"/>
            <a:ext cx="1291209" cy="1291209"/>
          </a:xfrm>
          <a:prstGeom prst="rect">
            <a:avLst/>
          </a:prstGeom>
        </p:spPr>
      </p:pic>
      <p:pic>
        <p:nvPicPr>
          <p:cNvPr id="1026" name="Picture 2" descr="Mobile app - Free technology icons">
            <a:extLst>
              <a:ext uri="{FF2B5EF4-FFF2-40B4-BE49-F238E27FC236}">
                <a16:creationId xmlns:a16="http://schemas.microsoft.com/office/drawing/2014/main" id="{B673B28F-662E-1454-CE05-8AEC7868D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40" y="1980790"/>
            <a:ext cx="234696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1FDFC-4456-A93B-6166-06C424DDAA5C}"/>
              </a:ext>
            </a:extLst>
          </p:cNvPr>
          <p:cNvSpPr txBox="1"/>
          <p:nvPr/>
        </p:nvSpPr>
        <p:spPr>
          <a:xfrm>
            <a:off x="1402080" y="4733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NOTIFICATIONS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426B9-10D0-41E7-AF65-374DC0045E32}"/>
              </a:ext>
            </a:extLst>
          </p:cNvPr>
          <p:cNvSpPr txBox="1"/>
          <p:nvPr/>
        </p:nvSpPr>
        <p:spPr>
          <a:xfrm>
            <a:off x="8422640" y="47055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MOBILE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44BD3C-7125-44AE-8BDC-D2F72E543DE9}"/>
              </a:ext>
            </a:extLst>
          </p:cNvPr>
          <p:cNvSpPr txBox="1"/>
          <p:nvPr/>
        </p:nvSpPr>
        <p:spPr>
          <a:xfrm>
            <a:off x="5041900" y="4733314"/>
            <a:ext cx="725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26056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321652"/>
            <a:ext cx="5278120" cy="148682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1564" y="2032000"/>
            <a:ext cx="7625716" cy="4318000"/>
          </a:xfrm>
        </p:spPr>
        <p:txBody>
          <a:bodyPr tIns="457200">
            <a:normAutofit fontScale="77500" lnSpcReduction="20000"/>
          </a:bodyPr>
          <a:lstStyle/>
          <a:p>
            <a:r>
              <a:rPr lang="en-US" dirty="0"/>
              <a:t>Team and Mentor Details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Skills Learned</a:t>
            </a:r>
          </a:p>
          <a:p>
            <a:r>
              <a:rPr lang="en-US" dirty="0"/>
              <a:t>Use Cases</a:t>
            </a:r>
          </a:p>
          <a:p>
            <a:r>
              <a:rPr lang="en-US" dirty="0"/>
              <a:t>Technology Stack</a:t>
            </a:r>
          </a:p>
          <a:p>
            <a:r>
              <a:rPr lang="en-US" dirty="0"/>
              <a:t>Functional Requirements</a:t>
            </a:r>
          </a:p>
          <a:p>
            <a:r>
              <a:rPr lang="en-US" dirty="0"/>
              <a:t>Non - Functional Requirements</a:t>
            </a:r>
          </a:p>
          <a:p>
            <a:r>
              <a:rPr lang="en-US" dirty="0"/>
              <a:t>Solutions</a:t>
            </a:r>
          </a:p>
          <a:p>
            <a:r>
              <a:rPr lang="en-US" dirty="0"/>
              <a:t>Future Roadmap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5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 anchor="b">
            <a:normAutofit/>
          </a:bodyPr>
          <a:lstStyle/>
          <a:p>
            <a:r>
              <a:rPr lang="en-US" dirty="0"/>
              <a:t>TEAM</a:t>
            </a:r>
          </a:p>
        </p:txBody>
      </p:sp>
      <p:pic>
        <p:nvPicPr>
          <p:cNvPr id="19" name="Graphic 18" descr="Female Profile with solid fill">
            <a:extLst>
              <a:ext uri="{FF2B5EF4-FFF2-40B4-BE49-F238E27FC236}">
                <a16:creationId xmlns:a16="http://schemas.microsoft.com/office/drawing/2014/main" id="{BE758705-5511-E1E3-C5FB-6603DF9EB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740515"/>
            <a:ext cx="1950720" cy="1950720"/>
          </a:xfrm>
          <a:prstGeom prst="rect">
            <a:avLst/>
          </a:prstGeom>
        </p:spPr>
      </p:pic>
      <p:pic>
        <p:nvPicPr>
          <p:cNvPr id="23" name="Graphic 22" descr="Female Profile with solid fill">
            <a:extLst>
              <a:ext uri="{FF2B5EF4-FFF2-40B4-BE49-F238E27FC236}">
                <a16:creationId xmlns:a16="http://schemas.microsoft.com/office/drawing/2014/main" id="{FF431DA3-CAEF-615C-3D5A-04E6C097E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2030"/>
            <a:ext cx="1950720" cy="1950720"/>
          </a:xfrm>
          <a:prstGeom prst="rect">
            <a:avLst/>
          </a:prstGeom>
        </p:spPr>
      </p:pic>
      <p:pic>
        <p:nvPicPr>
          <p:cNvPr id="24" name="Graphic 23" descr="Female Profile with solid fill">
            <a:extLst>
              <a:ext uri="{FF2B5EF4-FFF2-40B4-BE49-F238E27FC236}">
                <a16:creationId xmlns:a16="http://schemas.microsoft.com/office/drawing/2014/main" id="{21FF7586-C73C-924F-76AB-F13C86653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429000"/>
            <a:ext cx="1950720" cy="19507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C220FB-813A-36CA-061A-1BEE937ABE44}"/>
              </a:ext>
            </a:extLst>
          </p:cNvPr>
          <p:cNvSpPr txBox="1"/>
          <p:nvPr/>
        </p:nvSpPr>
        <p:spPr>
          <a:xfrm>
            <a:off x="2040255" y="565725"/>
            <a:ext cx="427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Diya Anna Sunil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Developer 1 – Software Engineering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B0AC01-8228-6CD6-44A5-647FCBF113D7}"/>
              </a:ext>
            </a:extLst>
          </p:cNvPr>
          <p:cNvSpPr txBox="1"/>
          <p:nvPr/>
        </p:nvSpPr>
        <p:spPr>
          <a:xfrm>
            <a:off x="2040255" y="2254210"/>
            <a:ext cx="427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Shiny Fedora Arul Kumar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Developer 1 – Software Engineering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BC17ED-5588-DB35-C605-4002BCDA39E3}"/>
              </a:ext>
            </a:extLst>
          </p:cNvPr>
          <p:cNvSpPr txBox="1"/>
          <p:nvPr/>
        </p:nvSpPr>
        <p:spPr>
          <a:xfrm>
            <a:off x="2040255" y="3942695"/>
            <a:ext cx="427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Tona Antony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Developer 1 – Software Engineering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164E-019F-B4FA-533D-D954D79D3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IN" dirty="0"/>
              <a:t>MENTOR 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3236E31-AFA3-237F-CC3C-2561ED9F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3400"/>
            <a:ext cx="5791200" cy="5791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9B1C-9127-E943-3F0A-7608124C9C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Mr. SHARATH KUMAR</a:t>
            </a:r>
          </a:p>
          <a:p>
            <a:pPr marL="0" indent="0">
              <a:buNone/>
            </a:pPr>
            <a:r>
              <a:rPr lang="en-IN" dirty="0"/>
              <a:t>Corporate Trainer UST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50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44-50EA-C4CB-4E73-D385EAB5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IN" dirty="0"/>
              <a:t>SKILLS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F6C609-0ECD-57AE-7572-774D33588AC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941663789"/>
              </p:ext>
            </p:extLst>
          </p:nvPr>
        </p:nvGraphicFramePr>
        <p:xfrm>
          <a:off x="806450" y="2303509"/>
          <a:ext cx="10579100" cy="3538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190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44-50EA-C4CB-4E73-D385EAB5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DBA0-A1C2-7096-FF49-76789903F0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1680" y="2424248"/>
            <a:ext cx="10088880" cy="369932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The traditional chit fund system lacks transparency, secure transaction tracking, and efficient participant management, leading to trust issues and operational challenges. To address these, a digital chit fund management system is needed to automate processes, enhance security, and improve user experience through real-time tracking and AI-powered assistance.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3245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7944-50EA-C4CB-4E73-D385EAB5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IN" dirty="0"/>
              <a:t>USE CASES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7EDBA0-A1C2-7096-FF49-76789903F0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40100" y="1701800"/>
            <a:ext cx="8128000" cy="458724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 b="1" dirty="0"/>
              <a:t>User Registration &amp; Authentication </a:t>
            </a:r>
            <a:r>
              <a:rPr lang="en-US" sz="1800" dirty="0"/>
              <a:t>– Users sign up, log in, and manage profiles securely.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/>
              <a:t>Group Creation &amp; Managemen</a:t>
            </a:r>
            <a:r>
              <a:rPr lang="en-US" sz="1800" dirty="0"/>
              <a:t>t – Organizers create, manage, and track chit fund groups.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/>
              <a:t>Join Requests &amp; Participant Management </a:t>
            </a:r>
            <a:r>
              <a:rPr lang="en-US" sz="1800" dirty="0"/>
              <a:t>– Users request to join groups, and organizers approve/reject requests.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/>
              <a:t>Monthly Bidding &amp; Winner Selection </a:t>
            </a:r>
            <a:r>
              <a:rPr lang="en-US" sz="1800" dirty="0"/>
              <a:t>– Automated bidding system determines monthly winners.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/>
              <a:t>Transaction Logging &amp; Fund Tracking </a:t>
            </a:r>
            <a:r>
              <a:rPr lang="en-US" sz="1800" dirty="0"/>
              <a:t>– Secure recording of contributions, payouts, and real-time balance tracking.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/>
              <a:t>AI Chatbot Assistance </a:t>
            </a:r>
            <a:r>
              <a:rPr lang="en-US" sz="1800" dirty="0"/>
              <a:t>– Provides user support, bidding insights, and chit fund information.</a:t>
            </a:r>
          </a:p>
          <a:p>
            <a:pPr marL="0" indent="0" algn="just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8345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AD2D-E990-A697-689C-73A0E0AF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20" y="0"/>
            <a:ext cx="10873740" cy="1680205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3269-4177-9EB4-5C1C-1A521DE01FB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FRONT-END</a:t>
            </a:r>
          </a:p>
          <a:p>
            <a:pPr marL="0" indent="0">
              <a:buNone/>
            </a:pPr>
            <a:r>
              <a:rPr lang="en-IN" dirty="0"/>
              <a:t>   	Angular 17 with TypeScript</a:t>
            </a:r>
            <a:br>
              <a:rPr lang="en-IN" dirty="0"/>
            </a:br>
            <a:endParaRPr lang="en-IN" dirty="0"/>
          </a:p>
          <a:p>
            <a:r>
              <a:rPr lang="en-IN" dirty="0"/>
              <a:t>BACK-END</a:t>
            </a:r>
          </a:p>
          <a:p>
            <a:pPr marL="0" indent="0">
              <a:buNone/>
            </a:pPr>
            <a:r>
              <a:rPr lang="en-IN" dirty="0"/>
              <a:t>	Spring Boot for REST APIs</a:t>
            </a:r>
          </a:p>
          <a:p>
            <a:pPr marL="0" indent="0">
              <a:buNone/>
            </a:pPr>
            <a:r>
              <a:rPr lang="en-IN" dirty="0"/>
              <a:t>	MySQL for storing data</a:t>
            </a:r>
          </a:p>
          <a:p>
            <a:pPr marL="0" indent="0">
              <a:buNone/>
            </a:pPr>
            <a:r>
              <a:rPr lang="en-IN" dirty="0"/>
              <a:t>	JWT for authentication and Role based authorization.</a:t>
            </a:r>
          </a:p>
        </p:txBody>
      </p:sp>
      <p:pic>
        <p:nvPicPr>
          <p:cNvPr id="5" name="Picture 4" descr="A green and blue logo&#10;&#10;Description automatically generated">
            <a:extLst>
              <a:ext uri="{FF2B5EF4-FFF2-40B4-BE49-F238E27FC236}">
                <a16:creationId xmlns:a16="http://schemas.microsoft.com/office/drawing/2014/main" id="{7914111D-26B4-768F-F21D-86F495218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7" y="4545205"/>
            <a:ext cx="3800423" cy="2088000"/>
          </a:xfrm>
          <a:prstGeom prst="rect">
            <a:avLst/>
          </a:prstGeom>
        </p:spPr>
      </p:pic>
      <p:pic>
        <p:nvPicPr>
          <p:cNvPr id="7" name="Picture 6" descr="A dolphin logo with text&#10;&#10;Description automatically generated">
            <a:extLst>
              <a:ext uri="{FF2B5EF4-FFF2-40B4-BE49-F238E27FC236}">
                <a16:creationId xmlns:a16="http://schemas.microsoft.com/office/drawing/2014/main" id="{9CD1B7C5-34A6-DCB8-D0BC-6E1C93E9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89" y="2227902"/>
            <a:ext cx="1994400" cy="1994400"/>
          </a:xfrm>
          <a:prstGeom prst="rect">
            <a:avLst/>
          </a:prstGeom>
        </p:spPr>
      </p:pic>
      <p:pic>
        <p:nvPicPr>
          <p:cNvPr id="9" name="Picture 8" descr="A white cross on a blue and white background&#10;&#10;Description automatically generated">
            <a:extLst>
              <a:ext uri="{FF2B5EF4-FFF2-40B4-BE49-F238E27FC236}">
                <a16:creationId xmlns:a16="http://schemas.microsoft.com/office/drawing/2014/main" id="{83AEDEBD-4CE4-2A2E-8E14-0E7278A4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000" y="1290325"/>
            <a:ext cx="4608000" cy="13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8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EFA8-F361-468F-A2AF-D9D37CC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/>
              <a:t>FUNCTIONAL REQUIREMENTS</a:t>
            </a:r>
            <a:br>
              <a:rPr lang="en-US"/>
            </a:br>
            <a:endParaRPr lang="en-I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32C19A-C07D-8700-585D-DA18313FA5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51200" y="2464888"/>
            <a:ext cx="7810500" cy="3699328"/>
          </a:xfrm>
        </p:spPr>
        <p:txBody>
          <a:bodyPr>
            <a:normAutofit/>
          </a:bodyPr>
          <a:lstStyle/>
          <a:p>
            <a:r>
              <a:rPr lang="en-US" b="1" dirty="0"/>
              <a:t>User Management </a:t>
            </a:r>
            <a:r>
              <a:rPr lang="en-US" dirty="0"/>
              <a:t>– Users can register, log in, and manage their profiles.</a:t>
            </a:r>
          </a:p>
          <a:p>
            <a:r>
              <a:rPr lang="en-US" b="1" dirty="0"/>
              <a:t>Group Management </a:t>
            </a:r>
            <a:r>
              <a:rPr lang="en-US" dirty="0"/>
              <a:t>– Organizers can create, update, and delete chit fund groups.</a:t>
            </a:r>
          </a:p>
          <a:p>
            <a:r>
              <a:rPr lang="en-US" b="1" dirty="0"/>
              <a:t>Join Requests &amp; Approvals </a:t>
            </a:r>
            <a:r>
              <a:rPr lang="en-US" dirty="0"/>
              <a:t>– Users can request to join a group, and organizers can approve requests.</a:t>
            </a:r>
          </a:p>
          <a:p>
            <a:r>
              <a:rPr lang="en-US" b="1" dirty="0"/>
              <a:t>Participant Tracking </a:t>
            </a:r>
            <a:r>
              <a:rPr lang="en-US" dirty="0"/>
              <a:t>– Maintain a list of participants, their contributions, and bidding history.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0739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191</TotalTime>
  <Words>534</Words>
  <Application>Microsoft Office PowerPoint</Application>
  <PresentationFormat>Widescreen</PresentationFormat>
  <Paragraphs>84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Custom</vt:lpstr>
      <vt:lpstr>FINCIRCLE: Community Chit Fund</vt:lpstr>
      <vt:lpstr>Agenda</vt:lpstr>
      <vt:lpstr>TEAM</vt:lpstr>
      <vt:lpstr>MENTOR </vt:lpstr>
      <vt:lpstr>SKILLS LEARNED</vt:lpstr>
      <vt:lpstr>PROBLEM STATEMENT</vt:lpstr>
      <vt:lpstr>USE CASES</vt:lpstr>
      <vt:lpstr>TECHNOLOGY STACK</vt:lpstr>
      <vt:lpstr>FUNCTIONAL REQUIREMENTS </vt:lpstr>
      <vt:lpstr>FUNCTIONAL REQUIREMENTS </vt:lpstr>
      <vt:lpstr>NON - FUNCTIONAL REQUIREMENTS </vt:lpstr>
      <vt:lpstr>ER DIAGRAM</vt:lpstr>
      <vt:lpstr>SOLUTIONS </vt:lpstr>
      <vt:lpstr>DEMO</vt:lpstr>
      <vt:lpstr>FUTURE ROADMAP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Diya Anna Sunil(UST,IN)</dc:creator>
  <cp:lastModifiedBy>Jegan Balakrishnan(UST,IN)</cp:lastModifiedBy>
  <cp:revision>3</cp:revision>
  <dcterms:created xsi:type="dcterms:W3CDTF">2025-01-28T12:23:47Z</dcterms:created>
  <dcterms:modified xsi:type="dcterms:W3CDTF">2025-02-21T08:59:54Z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