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2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2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F965-8C7D-49E0-8FB3-74123B634E82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B82F-3D8B-468F-8230-ABFE5FCFF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5394" y="1562510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394" y="2062754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3575876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onTap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1950" y="4973906"/>
            <a:ext cx="62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중 하나 누르고</a:t>
            </a:r>
            <a:r>
              <a:rPr lang="en-US" altLang="ko-KR" smtClean="0"/>
              <a:t>, </a:t>
            </a:r>
            <a:r>
              <a:rPr lang="ko-KR" altLang="en-US" smtClean="0"/>
              <a:t>다른 </a:t>
            </a:r>
            <a:r>
              <a:rPr lang="en-US" altLang="ko-KR" smtClean="0"/>
              <a:t>Container</a:t>
            </a:r>
            <a:r>
              <a:rPr lang="ko-KR" altLang="en-US" smtClean="0"/>
              <a:t> 못 누르게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leftTap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7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rightTap</a:t>
            </a:r>
          </a:p>
          <a:p>
            <a:endParaRPr lang="en-US" altLang="ko-KR"/>
          </a:p>
          <a:p>
            <a:r>
              <a:rPr lang="ko-KR" altLang="en-US" smtClean="0"/>
              <a:t>입차완료</a:t>
            </a:r>
            <a:endParaRPr lang="en-US" altLang="ko-KR" smtClean="0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5394" y="1562510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394" y="2054128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3575876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완료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onTap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1559649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완료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leftTap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입차 완료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rightTap</a:t>
            </a:r>
          </a:p>
          <a:p>
            <a:endParaRPr lang="en-US" altLang="ko-KR"/>
          </a:p>
          <a:p>
            <a:r>
              <a:rPr lang="ko-KR" altLang="en-US" smtClean="0"/>
              <a:t>출차요청</a:t>
            </a:r>
            <a:endParaRPr lang="en-US" altLang="ko-KR" smtClean="0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7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5394" y="1562510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394" y="2054128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3575876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</a:t>
            </a:r>
            <a:r>
              <a:rPr lang="ko-KR" altLang="en-US" smtClean="0"/>
              <a:t>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onTap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1560381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출차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leftTap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7002" y="1055595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7002" y="1055595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7002" y="1559649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002" y="2053400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7002" y="2999811"/>
            <a:ext cx="4752528" cy="150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002" y="2999811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123 </a:t>
            </a:r>
            <a:r>
              <a:rPr lang="ko-KR" altLang="en-US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smtClean="0">
                <a:solidFill>
                  <a:sysClr val="windowText" lastClr="000000"/>
                </a:solidFill>
              </a:rPr>
              <a:t>1234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7002" y="3503865"/>
            <a:ext cx="2302990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위</a:t>
            </a:r>
            <a:r>
              <a:rPr lang="ko-KR" altLang="en-US">
                <a:solidFill>
                  <a:sysClr val="windowText" lastClr="000000"/>
                </a:solidFill>
              </a:rPr>
              <a:t>치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7002" y="3997616"/>
            <a:ext cx="352712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주의사</a:t>
            </a:r>
            <a:r>
              <a:rPr lang="ko-KR" altLang="en-US">
                <a:solidFill>
                  <a:sysClr val="windowText" lastClr="000000"/>
                </a:solidFill>
              </a:rPr>
              <a:t>항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3503865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121438" y="1631660"/>
            <a:ext cx="432048" cy="349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4046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출차 요청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619672" y="2284495"/>
            <a:ext cx="0" cy="95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1" y="255745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rightTap</a:t>
            </a:r>
          </a:p>
          <a:p>
            <a:endParaRPr lang="en-US" altLang="ko-KR"/>
          </a:p>
          <a:p>
            <a:r>
              <a:rPr lang="ko-KR" altLang="en-US" smtClean="0"/>
              <a:t>입차완료</a:t>
            </a:r>
            <a:endParaRPr lang="en-US" altLang="ko-KR" smtClean="0"/>
          </a:p>
        </p:txBody>
      </p:sp>
      <p:sp>
        <p:nvSpPr>
          <p:cNvPr id="21" name="직사각형 20"/>
          <p:cNvSpPr/>
          <p:nvPr/>
        </p:nvSpPr>
        <p:spPr>
          <a:xfrm>
            <a:off x="4499992" y="1558057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이</a:t>
            </a:r>
            <a:r>
              <a:rPr lang="ko-KR" altLang="en-US">
                <a:solidFill>
                  <a:sysClr val="windowText" lastClr="000000"/>
                </a:solidFill>
              </a:rPr>
              <a:t>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5394" y="3503864"/>
            <a:ext cx="1224136" cy="4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입차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5394" y="4004113"/>
            <a:ext cx="1224136" cy="493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누적 시간</a:t>
            </a:r>
            <a:endParaRPr lang="en-US" altLang="ko-KR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181</Words>
  <Application>Microsoft Office PowerPoint</Application>
  <PresentationFormat>화면 슬라이드 쇼(4:3)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nrit0825@gmail.com</dc:creator>
  <cp:lastModifiedBy>nrit0825@gmail.com</cp:lastModifiedBy>
  <cp:revision>7</cp:revision>
  <dcterms:created xsi:type="dcterms:W3CDTF">2025-01-06T16:11:14Z</dcterms:created>
  <dcterms:modified xsi:type="dcterms:W3CDTF">2025-01-06T19:14:37Z</dcterms:modified>
</cp:coreProperties>
</file>