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5472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5552"/>
            <a:ext cx="9144000" cy="1905106"/>
          </a:xfrm>
        </p:spPr>
        <p:txBody>
          <a:bodyPr anchor="b"/>
          <a:lstStyle>
            <a:lvl1pPr algn="ctr">
              <a:defRPr sz="47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74127"/>
            <a:ext cx="9144000" cy="1321160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00" indent="0" algn="ctr">
              <a:buNone/>
              <a:defRPr sz="1596"/>
            </a:lvl2pPr>
            <a:lvl3pPr marL="729600" indent="0" algn="ctr">
              <a:buNone/>
              <a:defRPr sz="1436"/>
            </a:lvl3pPr>
            <a:lvl4pPr marL="1094400" indent="0" algn="ctr">
              <a:buNone/>
              <a:defRPr sz="1277"/>
            </a:lvl4pPr>
            <a:lvl5pPr marL="1459200" indent="0" algn="ctr">
              <a:buNone/>
              <a:defRPr sz="1277"/>
            </a:lvl5pPr>
            <a:lvl6pPr marL="1823999" indent="0" algn="ctr">
              <a:buNone/>
              <a:defRPr sz="1277"/>
            </a:lvl6pPr>
            <a:lvl7pPr marL="2188799" indent="0" algn="ctr">
              <a:buNone/>
              <a:defRPr sz="1277"/>
            </a:lvl7pPr>
            <a:lvl8pPr marL="2553599" indent="0" algn="ctr">
              <a:buNone/>
              <a:defRPr sz="1277"/>
            </a:lvl8pPr>
            <a:lvl9pPr marL="2918399" indent="0" algn="ctr">
              <a:buNone/>
              <a:defRPr sz="127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8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0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1339"/>
            <a:ext cx="2628900" cy="46373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1339"/>
            <a:ext cx="7734300" cy="46373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62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4229"/>
            <a:ext cx="10515600" cy="2276247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62010"/>
            <a:ext cx="10515600" cy="1197024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0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600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400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200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399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879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359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39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64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697"/>
            <a:ext cx="5181600" cy="347200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6697"/>
            <a:ext cx="5181600" cy="347200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1340"/>
            <a:ext cx="10515600" cy="105768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1428"/>
            <a:ext cx="5157787" cy="657413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00" indent="0">
              <a:buNone/>
              <a:defRPr sz="1596" b="1"/>
            </a:lvl2pPr>
            <a:lvl3pPr marL="729600" indent="0">
              <a:buNone/>
              <a:defRPr sz="1436" b="1"/>
            </a:lvl3pPr>
            <a:lvl4pPr marL="1094400" indent="0">
              <a:buNone/>
              <a:defRPr sz="1277" b="1"/>
            </a:lvl4pPr>
            <a:lvl5pPr marL="1459200" indent="0">
              <a:buNone/>
              <a:defRPr sz="1277" b="1"/>
            </a:lvl5pPr>
            <a:lvl6pPr marL="1823999" indent="0">
              <a:buNone/>
              <a:defRPr sz="1277" b="1"/>
            </a:lvl6pPr>
            <a:lvl7pPr marL="2188799" indent="0">
              <a:buNone/>
              <a:defRPr sz="1277" b="1"/>
            </a:lvl7pPr>
            <a:lvl8pPr marL="2553599" indent="0">
              <a:buNone/>
              <a:defRPr sz="1277" b="1"/>
            </a:lvl8pPr>
            <a:lvl9pPr marL="2918399" indent="0">
              <a:buNone/>
              <a:defRPr sz="127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8841"/>
            <a:ext cx="5157787" cy="29399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1428"/>
            <a:ext cx="5183188" cy="657413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00" indent="0">
              <a:buNone/>
              <a:defRPr sz="1596" b="1"/>
            </a:lvl2pPr>
            <a:lvl3pPr marL="729600" indent="0">
              <a:buNone/>
              <a:defRPr sz="1436" b="1"/>
            </a:lvl3pPr>
            <a:lvl4pPr marL="1094400" indent="0">
              <a:buNone/>
              <a:defRPr sz="1277" b="1"/>
            </a:lvl4pPr>
            <a:lvl5pPr marL="1459200" indent="0">
              <a:buNone/>
              <a:defRPr sz="1277" b="1"/>
            </a:lvl5pPr>
            <a:lvl6pPr marL="1823999" indent="0">
              <a:buNone/>
              <a:defRPr sz="1277" b="1"/>
            </a:lvl6pPr>
            <a:lvl7pPr marL="2188799" indent="0">
              <a:buNone/>
              <a:defRPr sz="1277" b="1"/>
            </a:lvl7pPr>
            <a:lvl8pPr marL="2553599" indent="0">
              <a:buNone/>
              <a:defRPr sz="1277" b="1"/>
            </a:lvl8pPr>
            <a:lvl9pPr marL="2918399" indent="0">
              <a:buNone/>
              <a:defRPr sz="127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98841"/>
            <a:ext cx="5183188" cy="29399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01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20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94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4808"/>
            <a:ext cx="3932237" cy="1276826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7883"/>
            <a:ext cx="6172200" cy="3888747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1634"/>
            <a:ext cx="3932237" cy="3041330"/>
          </a:xfrm>
        </p:spPr>
        <p:txBody>
          <a:bodyPr/>
          <a:lstStyle>
            <a:lvl1pPr marL="0" indent="0">
              <a:buNone/>
              <a:defRPr sz="1277"/>
            </a:lvl1pPr>
            <a:lvl2pPr marL="364800" indent="0">
              <a:buNone/>
              <a:defRPr sz="1117"/>
            </a:lvl2pPr>
            <a:lvl3pPr marL="729600" indent="0">
              <a:buNone/>
              <a:defRPr sz="957"/>
            </a:lvl3pPr>
            <a:lvl4pPr marL="1094400" indent="0">
              <a:buNone/>
              <a:defRPr sz="798"/>
            </a:lvl4pPr>
            <a:lvl5pPr marL="1459200" indent="0">
              <a:buNone/>
              <a:defRPr sz="798"/>
            </a:lvl5pPr>
            <a:lvl6pPr marL="1823999" indent="0">
              <a:buNone/>
              <a:defRPr sz="798"/>
            </a:lvl6pPr>
            <a:lvl7pPr marL="2188799" indent="0">
              <a:buNone/>
              <a:defRPr sz="798"/>
            </a:lvl7pPr>
            <a:lvl8pPr marL="2553599" indent="0">
              <a:buNone/>
              <a:defRPr sz="798"/>
            </a:lvl8pPr>
            <a:lvl9pPr marL="2918399" indent="0">
              <a:buNone/>
              <a:defRPr sz="79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42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4808"/>
            <a:ext cx="3932237" cy="1276826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7883"/>
            <a:ext cx="6172200" cy="3888747"/>
          </a:xfrm>
        </p:spPr>
        <p:txBody>
          <a:bodyPr anchor="t"/>
          <a:lstStyle>
            <a:lvl1pPr marL="0" indent="0">
              <a:buNone/>
              <a:defRPr sz="2553"/>
            </a:lvl1pPr>
            <a:lvl2pPr marL="364800" indent="0">
              <a:buNone/>
              <a:defRPr sz="2234"/>
            </a:lvl2pPr>
            <a:lvl3pPr marL="729600" indent="0">
              <a:buNone/>
              <a:defRPr sz="1915"/>
            </a:lvl3pPr>
            <a:lvl4pPr marL="1094400" indent="0">
              <a:buNone/>
              <a:defRPr sz="1596"/>
            </a:lvl4pPr>
            <a:lvl5pPr marL="1459200" indent="0">
              <a:buNone/>
              <a:defRPr sz="1596"/>
            </a:lvl5pPr>
            <a:lvl6pPr marL="1823999" indent="0">
              <a:buNone/>
              <a:defRPr sz="1596"/>
            </a:lvl6pPr>
            <a:lvl7pPr marL="2188799" indent="0">
              <a:buNone/>
              <a:defRPr sz="1596"/>
            </a:lvl7pPr>
            <a:lvl8pPr marL="2553599" indent="0">
              <a:buNone/>
              <a:defRPr sz="1596"/>
            </a:lvl8pPr>
            <a:lvl9pPr marL="2918399" indent="0">
              <a:buNone/>
              <a:defRPr sz="159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1634"/>
            <a:ext cx="3932237" cy="3041330"/>
          </a:xfrm>
        </p:spPr>
        <p:txBody>
          <a:bodyPr/>
          <a:lstStyle>
            <a:lvl1pPr marL="0" indent="0">
              <a:buNone/>
              <a:defRPr sz="1277"/>
            </a:lvl1pPr>
            <a:lvl2pPr marL="364800" indent="0">
              <a:buNone/>
              <a:defRPr sz="1117"/>
            </a:lvl2pPr>
            <a:lvl3pPr marL="729600" indent="0">
              <a:buNone/>
              <a:defRPr sz="957"/>
            </a:lvl3pPr>
            <a:lvl4pPr marL="1094400" indent="0">
              <a:buNone/>
              <a:defRPr sz="798"/>
            </a:lvl4pPr>
            <a:lvl5pPr marL="1459200" indent="0">
              <a:buNone/>
              <a:defRPr sz="798"/>
            </a:lvl5pPr>
            <a:lvl6pPr marL="1823999" indent="0">
              <a:buNone/>
              <a:defRPr sz="798"/>
            </a:lvl6pPr>
            <a:lvl7pPr marL="2188799" indent="0">
              <a:buNone/>
              <a:defRPr sz="798"/>
            </a:lvl7pPr>
            <a:lvl8pPr marL="2553599" indent="0">
              <a:buNone/>
              <a:defRPr sz="798"/>
            </a:lvl8pPr>
            <a:lvl9pPr marL="2918399" indent="0">
              <a:buNone/>
              <a:defRPr sz="79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95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1340"/>
            <a:ext cx="10515600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6697"/>
            <a:ext cx="10515600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71839"/>
            <a:ext cx="2743200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243F-DF7C-485B-8219-B096A91573EA}" type="datetimeFigureOut">
              <a:rPr lang="es-MX" smtClean="0"/>
              <a:t>15/10/2019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71839"/>
            <a:ext cx="4114800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71839"/>
            <a:ext cx="2743200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F5C3-0E85-43A0-A0FA-5463FF5896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74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9600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400" indent="-182400" algn="l" defTabSz="729600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1pPr>
      <a:lvl2pPr marL="547200" indent="-182400" algn="l" defTabSz="72960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5" kern="1200">
          <a:solidFill>
            <a:schemeClr val="tx1"/>
          </a:solidFill>
          <a:latin typeface="+mn-lt"/>
          <a:ea typeface="+mn-ea"/>
          <a:cs typeface="+mn-cs"/>
        </a:defRPr>
      </a:lvl2pPr>
      <a:lvl3pPr marL="912000" indent="-182400" algn="l" defTabSz="72960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6" kern="1200">
          <a:solidFill>
            <a:schemeClr val="tx1"/>
          </a:solidFill>
          <a:latin typeface="+mn-lt"/>
          <a:ea typeface="+mn-ea"/>
          <a:cs typeface="+mn-cs"/>
        </a:defRPr>
      </a:lvl3pPr>
      <a:lvl4pPr marL="1276800" indent="-182400" algn="l" defTabSz="72960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641599" indent="-182400" algn="l" defTabSz="72960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2006399" indent="-182400" algn="l" defTabSz="72960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199" indent="-182400" algn="l" defTabSz="72960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5999" indent="-182400" algn="l" defTabSz="72960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0799" indent="-182400" algn="l" defTabSz="72960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600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00" algn="l" defTabSz="729600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600" algn="l" defTabSz="729600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400" algn="l" defTabSz="729600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200" algn="l" defTabSz="729600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3999" algn="l" defTabSz="729600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8799" algn="l" defTabSz="729600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3599" algn="l" defTabSz="729600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399" algn="l" defTabSz="729600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AA194-A92B-4B5E-90F6-B4F2D7D43110}"/>
              </a:ext>
            </a:extLst>
          </p:cNvPr>
          <p:cNvSpPr txBox="1"/>
          <p:nvPr/>
        </p:nvSpPr>
        <p:spPr>
          <a:xfrm>
            <a:off x="3626214" y="1985652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911CC86-DF3A-4599-A09A-BE3777134EC5}"/>
              </a:ext>
            </a:extLst>
          </p:cNvPr>
          <p:cNvSpPr txBox="1"/>
          <p:nvPr/>
        </p:nvSpPr>
        <p:spPr>
          <a:xfrm>
            <a:off x="6439637" y="1911057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303D90-227D-4AF5-95BA-B79ED28A92E0}"/>
              </a:ext>
            </a:extLst>
          </p:cNvPr>
          <p:cNvSpPr txBox="1"/>
          <p:nvPr/>
        </p:nvSpPr>
        <p:spPr>
          <a:xfrm>
            <a:off x="3626214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94DBF7-D3AD-4B85-BE0E-11A1674E6E2A}"/>
              </a:ext>
            </a:extLst>
          </p:cNvPr>
          <p:cNvSpPr txBox="1"/>
          <p:nvPr/>
        </p:nvSpPr>
        <p:spPr>
          <a:xfrm>
            <a:off x="6439637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3" name="Imagen 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440E1C00-3984-465E-89FB-D80ED54B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9" y="1346591"/>
            <a:ext cx="3342661" cy="3113339"/>
          </a:xfrm>
          <a:prstGeom prst="rect">
            <a:avLst/>
          </a:prstGeom>
        </p:spPr>
      </p:pic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86A04896-8797-4DC0-921D-85905E50B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73" y="1311530"/>
            <a:ext cx="3428937" cy="3101054"/>
          </a:xfrm>
          <a:prstGeom prst="rect">
            <a:avLst/>
          </a:prstGeom>
        </p:spPr>
      </p:pic>
      <p:pic>
        <p:nvPicPr>
          <p:cNvPr id="7" name="Imagen 6" descr="Imagen que contiene alimentos, luz&#10;&#10;Descripción generada automáticamente">
            <a:extLst>
              <a:ext uri="{FF2B5EF4-FFF2-40B4-BE49-F238E27FC236}">
                <a16:creationId xmlns:a16="http://schemas.microsoft.com/office/drawing/2014/main" id="{794F7723-9A11-475F-959C-74AEDEF61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75" y="1351452"/>
            <a:ext cx="3428937" cy="3117574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6DEC3332-1057-4991-8CD4-4D4FF505A11E}"/>
              </a:ext>
            </a:extLst>
          </p:cNvPr>
          <p:cNvSpPr/>
          <p:nvPr/>
        </p:nvSpPr>
        <p:spPr>
          <a:xfrm>
            <a:off x="927086" y="175735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0CD403F-FF01-4EDC-9D4D-5FE48AD30843}"/>
              </a:ext>
            </a:extLst>
          </p:cNvPr>
          <p:cNvSpPr/>
          <p:nvPr/>
        </p:nvSpPr>
        <p:spPr>
          <a:xfrm>
            <a:off x="4595312" y="172639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12135F-37FF-42D3-AF02-3B995C708731}"/>
              </a:ext>
            </a:extLst>
          </p:cNvPr>
          <p:cNvSpPr/>
          <p:nvPr/>
        </p:nvSpPr>
        <p:spPr>
          <a:xfrm>
            <a:off x="8148602" y="186742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AB9EB92-3992-4670-BED2-5F77F2CEC41E}"/>
              </a:ext>
            </a:extLst>
          </p:cNvPr>
          <p:cNvSpPr/>
          <p:nvPr/>
        </p:nvSpPr>
        <p:spPr>
          <a:xfrm>
            <a:off x="8439066" y="17263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C6243A3-B22D-409C-87F8-A1728122377A}"/>
              </a:ext>
            </a:extLst>
          </p:cNvPr>
          <p:cNvSpPr/>
          <p:nvPr/>
        </p:nvSpPr>
        <p:spPr>
          <a:xfrm>
            <a:off x="8171044" y="4073315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161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AA194-A92B-4B5E-90F6-B4F2D7D43110}"/>
              </a:ext>
            </a:extLst>
          </p:cNvPr>
          <p:cNvSpPr txBox="1"/>
          <p:nvPr/>
        </p:nvSpPr>
        <p:spPr>
          <a:xfrm>
            <a:off x="3626214" y="1985652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911CC86-DF3A-4599-A09A-BE3777134EC5}"/>
              </a:ext>
            </a:extLst>
          </p:cNvPr>
          <p:cNvSpPr txBox="1"/>
          <p:nvPr/>
        </p:nvSpPr>
        <p:spPr>
          <a:xfrm>
            <a:off x="6439637" y="1911057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303D90-227D-4AF5-95BA-B79ED28A92E0}"/>
              </a:ext>
            </a:extLst>
          </p:cNvPr>
          <p:cNvSpPr txBox="1"/>
          <p:nvPr/>
        </p:nvSpPr>
        <p:spPr>
          <a:xfrm>
            <a:off x="3626214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94DBF7-D3AD-4B85-BE0E-11A1674E6E2A}"/>
              </a:ext>
            </a:extLst>
          </p:cNvPr>
          <p:cNvSpPr txBox="1"/>
          <p:nvPr/>
        </p:nvSpPr>
        <p:spPr>
          <a:xfrm>
            <a:off x="6439637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DEC3332-1057-4991-8CD4-4D4FF505A11E}"/>
              </a:ext>
            </a:extLst>
          </p:cNvPr>
          <p:cNvSpPr/>
          <p:nvPr/>
        </p:nvSpPr>
        <p:spPr>
          <a:xfrm>
            <a:off x="927086" y="175735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0CD403F-FF01-4EDC-9D4D-5FE48AD30843}"/>
              </a:ext>
            </a:extLst>
          </p:cNvPr>
          <p:cNvSpPr/>
          <p:nvPr/>
        </p:nvSpPr>
        <p:spPr>
          <a:xfrm>
            <a:off x="4595312" y="172639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12135F-37FF-42D3-AF02-3B995C708731}"/>
              </a:ext>
            </a:extLst>
          </p:cNvPr>
          <p:cNvSpPr/>
          <p:nvPr/>
        </p:nvSpPr>
        <p:spPr>
          <a:xfrm>
            <a:off x="8148602" y="186742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AB9EB92-3992-4670-BED2-5F77F2CEC41E}"/>
              </a:ext>
            </a:extLst>
          </p:cNvPr>
          <p:cNvSpPr/>
          <p:nvPr/>
        </p:nvSpPr>
        <p:spPr>
          <a:xfrm>
            <a:off x="8439066" y="17263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C6243A3-B22D-409C-87F8-A1728122377A}"/>
              </a:ext>
            </a:extLst>
          </p:cNvPr>
          <p:cNvSpPr/>
          <p:nvPr/>
        </p:nvSpPr>
        <p:spPr>
          <a:xfrm>
            <a:off x="8171044" y="4073315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E5C5F3-0E4D-4A32-9D62-BF3FF906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7" y="1351452"/>
            <a:ext cx="3358823" cy="3101054"/>
          </a:xfrm>
          <a:prstGeom prst="rect">
            <a:avLst/>
          </a:prstGeom>
        </p:spPr>
      </p:pic>
      <p:pic>
        <p:nvPicPr>
          <p:cNvPr id="15" name="Imagen 1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8271B180-2DDC-43DC-B2C0-DEB4FCE13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18" y="1351452"/>
            <a:ext cx="3411179" cy="318061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7DFA07A-D286-4585-98FC-18BADD998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19" y="1429536"/>
            <a:ext cx="3214863" cy="305370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E21A5B6-5BB1-4126-A099-FE7A6C0898CA}"/>
              </a:ext>
            </a:extLst>
          </p:cNvPr>
          <p:cNvSpPr/>
          <p:nvPr/>
        </p:nvSpPr>
        <p:spPr>
          <a:xfrm>
            <a:off x="990580" y="1757351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7DBC663-F76F-4098-B3AE-7015FB9B7EC7}"/>
              </a:ext>
            </a:extLst>
          </p:cNvPr>
          <p:cNvSpPr/>
          <p:nvPr/>
        </p:nvSpPr>
        <p:spPr>
          <a:xfrm>
            <a:off x="4676440" y="173655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B821097-E74F-4D69-9E69-7BDEAFDDFFED}"/>
              </a:ext>
            </a:extLst>
          </p:cNvPr>
          <p:cNvSpPr/>
          <p:nvPr/>
        </p:nvSpPr>
        <p:spPr>
          <a:xfrm>
            <a:off x="8325100" y="173655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5991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AA194-A92B-4B5E-90F6-B4F2D7D43110}"/>
              </a:ext>
            </a:extLst>
          </p:cNvPr>
          <p:cNvSpPr txBox="1"/>
          <p:nvPr/>
        </p:nvSpPr>
        <p:spPr>
          <a:xfrm>
            <a:off x="3626214" y="1985652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911CC86-DF3A-4599-A09A-BE3777134EC5}"/>
              </a:ext>
            </a:extLst>
          </p:cNvPr>
          <p:cNvSpPr txBox="1"/>
          <p:nvPr/>
        </p:nvSpPr>
        <p:spPr>
          <a:xfrm>
            <a:off x="6439637" y="1911057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303D90-227D-4AF5-95BA-B79ED28A92E0}"/>
              </a:ext>
            </a:extLst>
          </p:cNvPr>
          <p:cNvSpPr txBox="1"/>
          <p:nvPr/>
        </p:nvSpPr>
        <p:spPr>
          <a:xfrm>
            <a:off x="3626214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94DBF7-D3AD-4B85-BE0E-11A1674E6E2A}"/>
              </a:ext>
            </a:extLst>
          </p:cNvPr>
          <p:cNvSpPr txBox="1"/>
          <p:nvPr/>
        </p:nvSpPr>
        <p:spPr>
          <a:xfrm>
            <a:off x="6439637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DEC3332-1057-4991-8CD4-4D4FF505A11E}"/>
              </a:ext>
            </a:extLst>
          </p:cNvPr>
          <p:cNvSpPr/>
          <p:nvPr/>
        </p:nvSpPr>
        <p:spPr>
          <a:xfrm>
            <a:off x="927086" y="175735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0CD403F-FF01-4EDC-9D4D-5FE48AD30843}"/>
              </a:ext>
            </a:extLst>
          </p:cNvPr>
          <p:cNvSpPr/>
          <p:nvPr/>
        </p:nvSpPr>
        <p:spPr>
          <a:xfrm>
            <a:off x="4595312" y="172639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12135F-37FF-42D3-AF02-3B995C708731}"/>
              </a:ext>
            </a:extLst>
          </p:cNvPr>
          <p:cNvSpPr/>
          <p:nvPr/>
        </p:nvSpPr>
        <p:spPr>
          <a:xfrm>
            <a:off x="8148602" y="186742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AB9EB92-3992-4670-BED2-5F77F2CEC41E}"/>
              </a:ext>
            </a:extLst>
          </p:cNvPr>
          <p:cNvSpPr/>
          <p:nvPr/>
        </p:nvSpPr>
        <p:spPr>
          <a:xfrm>
            <a:off x="8439066" y="17263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C6243A3-B22D-409C-87F8-A1728122377A}"/>
              </a:ext>
            </a:extLst>
          </p:cNvPr>
          <p:cNvSpPr/>
          <p:nvPr/>
        </p:nvSpPr>
        <p:spPr>
          <a:xfrm>
            <a:off x="8171044" y="4073315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E21A5B6-5BB1-4126-A099-FE7A6C0898CA}"/>
              </a:ext>
            </a:extLst>
          </p:cNvPr>
          <p:cNvSpPr/>
          <p:nvPr/>
        </p:nvSpPr>
        <p:spPr>
          <a:xfrm>
            <a:off x="990580" y="1757351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7DBC663-F76F-4098-B3AE-7015FB9B7EC7}"/>
              </a:ext>
            </a:extLst>
          </p:cNvPr>
          <p:cNvSpPr/>
          <p:nvPr/>
        </p:nvSpPr>
        <p:spPr>
          <a:xfrm>
            <a:off x="4676440" y="173655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B821097-E74F-4D69-9E69-7BDEAFDDFFED}"/>
              </a:ext>
            </a:extLst>
          </p:cNvPr>
          <p:cNvSpPr/>
          <p:nvPr/>
        </p:nvSpPr>
        <p:spPr>
          <a:xfrm>
            <a:off x="8325100" y="173655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17" name="Imagen 16" descr="Imagen que contiene luz&#10;&#10;Descripción generada automáticamente">
            <a:extLst>
              <a:ext uri="{FF2B5EF4-FFF2-40B4-BE49-F238E27FC236}">
                <a16:creationId xmlns:a16="http://schemas.microsoft.com/office/drawing/2014/main" id="{A89D3C0F-1B7D-4F94-9512-7AC154D3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26" y="1303365"/>
            <a:ext cx="3425031" cy="3131793"/>
          </a:xfrm>
          <a:prstGeom prst="rect">
            <a:avLst/>
          </a:prstGeom>
        </p:spPr>
      </p:pic>
      <p:pic>
        <p:nvPicPr>
          <p:cNvPr id="21" name="Imagen 20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827083C1-A738-46A6-BAA6-94E5D5518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06" y="1351452"/>
            <a:ext cx="3349928" cy="3131793"/>
          </a:xfrm>
          <a:prstGeom prst="rect">
            <a:avLst/>
          </a:prstGeom>
        </p:spPr>
      </p:pic>
      <p:pic>
        <p:nvPicPr>
          <p:cNvPr id="24" name="Imagen 2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1AB50755-4AE8-4045-A565-2FDEBEA99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46" y="1398797"/>
            <a:ext cx="3350815" cy="3084448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DB7CD8CF-F77D-40DB-91B1-5E2DCFC80FD7}"/>
              </a:ext>
            </a:extLst>
          </p:cNvPr>
          <p:cNvSpPr/>
          <p:nvPr/>
        </p:nvSpPr>
        <p:spPr>
          <a:xfrm>
            <a:off x="993351" y="172639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1856376-9108-4872-9360-EFAA490CD503}"/>
              </a:ext>
            </a:extLst>
          </p:cNvPr>
          <p:cNvSpPr/>
          <p:nvPr/>
        </p:nvSpPr>
        <p:spPr>
          <a:xfrm>
            <a:off x="4579730" y="1757351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DAC3F93-CF56-42A2-91E2-8021B62A276F}"/>
              </a:ext>
            </a:extLst>
          </p:cNvPr>
          <p:cNvSpPr/>
          <p:nvPr/>
        </p:nvSpPr>
        <p:spPr>
          <a:xfrm>
            <a:off x="8335530" y="1800986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3268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AA194-A92B-4B5E-90F6-B4F2D7D43110}"/>
              </a:ext>
            </a:extLst>
          </p:cNvPr>
          <p:cNvSpPr txBox="1"/>
          <p:nvPr/>
        </p:nvSpPr>
        <p:spPr>
          <a:xfrm>
            <a:off x="3626214" y="1985652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911CC86-DF3A-4599-A09A-BE3777134EC5}"/>
              </a:ext>
            </a:extLst>
          </p:cNvPr>
          <p:cNvSpPr txBox="1"/>
          <p:nvPr/>
        </p:nvSpPr>
        <p:spPr>
          <a:xfrm>
            <a:off x="6439637" y="1911057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303D90-227D-4AF5-95BA-B79ED28A92E0}"/>
              </a:ext>
            </a:extLst>
          </p:cNvPr>
          <p:cNvSpPr txBox="1"/>
          <p:nvPr/>
        </p:nvSpPr>
        <p:spPr>
          <a:xfrm>
            <a:off x="3626214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94DBF7-D3AD-4B85-BE0E-11A1674E6E2A}"/>
              </a:ext>
            </a:extLst>
          </p:cNvPr>
          <p:cNvSpPr txBox="1"/>
          <p:nvPr/>
        </p:nvSpPr>
        <p:spPr>
          <a:xfrm>
            <a:off x="6439637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DEC3332-1057-4991-8CD4-4D4FF505A11E}"/>
              </a:ext>
            </a:extLst>
          </p:cNvPr>
          <p:cNvSpPr/>
          <p:nvPr/>
        </p:nvSpPr>
        <p:spPr>
          <a:xfrm>
            <a:off x="927086" y="175735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0CD403F-FF01-4EDC-9D4D-5FE48AD30843}"/>
              </a:ext>
            </a:extLst>
          </p:cNvPr>
          <p:cNvSpPr/>
          <p:nvPr/>
        </p:nvSpPr>
        <p:spPr>
          <a:xfrm>
            <a:off x="4595312" y="172639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12135F-37FF-42D3-AF02-3B995C708731}"/>
              </a:ext>
            </a:extLst>
          </p:cNvPr>
          <p:cNvSpPr/>
          <p:nvPr/>
        </p:nvSpPr>
        <p:spPr>
          <a:xfrm>
            <a:off x="8148602" y="186742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AB9EB92-3992-4670-BED2-5F77F2CEC41E}"/>
              </a:ext>
            </a:extLst>
          </p:cNvPr>
          <p:cNvSpPr/>
          <p:nvPr/>
        </p:nvSpPr>
        <p:spPr>
          <a:xfrm>
            <a:off x="8439066" y="17263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C6243A3-B22D-409C-87F8-A1728122377A}"/>
              </a:ext>
            </a:extLst>
          </p:cNvPr>
          <p:cNvSpPr/>
          <p:nvPr/>
        </p:nvSpPr>
        <p:spPr>
          <a:xfrm>
            <a:off x="8171044" y="4073315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</a:t>
            </a:r>
          </a:p>
        </p:txBody>
      </p:sp>
      <p:pic>
        <p:nvPicPr>
          <p:cNvPr id="4" name="Imagen 3" descr="Imagen que contiene alimentos, dibujo, luz&#10;&#10;Descripción generada automáticamente">
            <a:extLst>
              <a:ext uri="{FF2B5EF4-FFF2-40B4-BE49-F238E27FC236}">
                <a16:creationId xmlns:a16="http://schemas.microsoft.com/office/drawing/2014/main" id="{65061A12-1C4A-429B-AB53-89C2CAD3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8" y="805297"/>
            <a:ext cx="3735143" cy="3299940"/>
          </a:xfrm>
          <a:prstGeom prst="rect">
            <a:avLst/>
          </a:prstGeom>
        </p:spPr>
      </p:pic>
      <p:pic>
        <p:nvPicPr>
          <p:cNvPr id="8" name="Imagen 7" descr="Imagen que contiene alimentos, dibujo, luz&#10;&#10;Descripción generada automáticamente">
            <a:extLst>
              <a:ext uri="{FF2B5EF4-FFF2-40B4-BE49-F238E27FC236}">
                <a16:creationId xmlns:a16="http://schemas.microsoft.com/office/drawing/2014/main" id="{D9130310-83D9-4B55-81C7-CE3C23AE4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53" y="805296"/>
            <a:ext cx="3608659" cy="3299941"/>
          </a:xfrm>
          <a:prstGeom prst="rect">
            <a:avLst/>
          </a:prstGeom>
        </p:spPr>
      </p:pic>
      <p:pic>
        <p:nvPicPr>
          <p:cNvPr id="10" name="Imagen 9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9657875-A046-49E0-BE4C-F74ADAE5E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2" y="863108"/>
            <a:ext cx="3545070" cy="3236096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781896FD-AAFD-4855-9C05-DCC00F5445C5}"/>
              </a:ext>
            </a:extLst>
          </p:cNvPr>
          <p:cNvSpPr/>
          <p:nvPr/>
        </p:nvSpPr>
        <p:spPr>
          <a:xfrm>
            <a:off x="602958" y="118221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B4B887F-1E10-4179-9058-AB137870F973}"/>
              </a:ext>
            </a:extLst>
          </p:cNvPr>
          <p:cNvSpPr/>
          <p:nvPr/>
        </p:nvSpPr>
        <p:spPr>
          <a:xfrm>
            <a:off x="4502924" y="118221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FBC60B8-AAFB-49F3-B7D0-DD5DE9894DC3}"/>
              </a:ext>
            </a:extLst>
          </p:cNvPr>
          <p:cNvSpPr/>
          <p:nvPr/>
        </p:nvSpPr>
        <p:spPr>
          <a:xfrm>
            <a:off x="8293834" y="12429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3818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AA194-A92B-4B5E-90F6-B4F2D7D43110}"/>
              </a:ext>
            </a:extLst>
          </p:cNvPr>
          <p:cNvSpPr txBox="1"/>
          <p:nvPr/>
        </p:nvSpPr>
        <p:spPr>
          <a:xfrm>
            <a:off x="3626214" y="1985652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911CC86-DF3A-4599-A09A-BE3777134EC5}"/>
              </a:ext>
            </a:extLst>
          </p:cNvPr>
          <p:cNvSpPr txBox="1"/>
          <p:nvPr/>
        </p:nvSpPr>
        <p:spPr>
          <a:xfrm>
            <a:off x="6439637" y="1911057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303D90-227D-4AF5-95BA-B79ED28A92E0}"/>
              </a:ext>
            </a:extLst>
          </p:cNvPr>
          <p:cNvSpPr txBox="1"/>
          <p:nvPr/>
        </p:nvSpPr>
        <p:spPr>
          <a:xfrm>
            <a:off x="3626214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94DBF7-D3AD-4B85-BE0E-11A1674E6E2A}"/>
              </a:ext>
            </a:extLst>
          </p:cNvPr>
          <p:cNvSpPr txBox="1"/>
          <p:nvPr/>
        </p:nvSpPr>
        <p:spPr>
          <a:xfrm>
            <a:off x="6439637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DEC3332-1057-4991-8CD4-4D4FF505A11E}"/>
              </a:ext>
            </a:extLst>
          </p:cNvPr>
          <p:cNvSpPr/>
          <p:nvPr/>
        </p:nvSpPr>
        <p:spPr>
          <a:xfrm>
            <a:off x="927086" y="175735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0CD403F-FF01-4EDC-9D4D-5FE48AD30843}"/>
              </a:ext>
            </a:extLst>
          </p:cNvPr>
          <p:cNvSpPr/>
          <p:nvPr/>
        </p:nvSpPr>
        <p:spPr>
          <a:xfrm>
            <a:off x="4595312" y="172639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12135F-37FF-42D3-AF02-3B995C708731}"/>
              </a:ext>
            </a:extLst>
          </p:cNvPr>
          <p:cNvSpPr/>
          <p:nvPr/>
        </p:nvSpPr>
        <p:spPr>
          <a:xfrm>
            <a:off x="8148602" y="186742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AB9EB92-3992-4670-BED2-5F77F2CEC41E}"/>
              </a:ext>
            </a:extLst>
          </p:cNvPr>
          <p:cNvSpPr/>
          <p:nvPr/>
        </p:nvSpPr>
        <p:spPr>
          <a:xfrm>
            <a:off x="8439066" y="17263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C6243A3-B22D-409C-87F8-A1728122377A}"/>
              </a:ext>
            </a:extLst>
          </p:cNvPr>
          <p:cNvSpPr/>
          <p:nvPr/>
        </p:nvSpPr>
        <p:spPr>
          <a:xfrm>
            <a:off x="8171044" y="4073315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1896FD-AAFD-4855-9C05-DCC00F5445C5}"/>
              </a:ext>
            </a:extLst>
          </p:cNvPr>
          <p:cNvSpPr/>
          <p:nvPr/>
        </p:nvSpPr>
        <p:spPr>
          <a:xfrm>
            <a:off x="602958" y="118221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B4B887F-1E10-4179-9058-AB137870F973}"/>
              </a:ext>
            </a:extLst>
          </p:cNvPr>
          <p:cNvSpPr/>
          <p:nvPr/>
        </p:nvSpPr>
        <p:spPr>
          <a:xfrm>
            <a:off x="4502924" y="118221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FBC60B8-AAFB-49F3-B7D0-DD5DE9894DC3}"/>
              </a:ext>
            </a:extLst>
          </p:cNvPr>
          <p:cNvSpPr/>
          <p:nvPr/>
        </p:nvSpPr>
        <p:spPr>
          <a:xfrm>
            <a:off x="8293834" y="12429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3" name="Imagen 2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62BDA2B9-3390-4F18-BA6C-0B6824AE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4" y="863108"/>
            <a:ext cx="3608659" cy="3302770"/>
          </a:xfrm>
          <a:prstGeom prst="rect">
            <a:avLst/>
          </a:prstGeom>
        </p:spPr>
      </p:pic>
      <p:pic>
        <p:nvPicPr>
          <p:cNvPr id="9" name="Imagen 8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9FE36B47-91CA-4CE7-9D6D-4749C22E9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01" y="757610"/>
            <a:ext cx="3723685" cy="3447091"/>
          </a:xfrm>
          <a:prstGeom prst="rect">
            <a:avLst/>
          </a:prstGeom>
        </p:spPr>
      </p:pic>
      <p:pic>
        <p:nvPicPr>
          <p:cNvPr id="12" name="Imagen 11" descr="Imagen que contiene dibujo, alimentos, luz&#10;&#10;Descripción generada automáticamente">
            <a:extLst>
              <a:ext uri="{FF2B5EF4-FFF2-40B4-BE49-F238E27FC236}">
                <a16:creationId xmlns:a16="http://schemas.microsoft.com/office/drawing/2014/main" id="{15C66014-3237-4E43-A020-AE5EB39B7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561" y="757610"/>
            <a:ext cx="3627263" cy="3430855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FCD3B8A8-8B39-4EF4-B730-01590BD55A18}"/>
              </a:ext>
            </a:extLst>
          </p:cNvPr>
          <p:cNvSpPr/>
          <p:nvPr/>
        </p:nvSpPr>
        <p:spPr>
          <a:xfrm>
            <a:off x="692015" y="130623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D2524F1-BD63-45D2-971A-1D6C578CAEDE}"/>
              </a:ext>
            </a:extLst>
          </p:cNvPr>
          <p:cNvSpPr/>
          <p:nvPr/>
        </p:nvSpPr>
        <p:spPr>
          <a:xfrm>
            <a:off x="4549657" y="1267412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79F415D-F929-4225-8191-449FD41756C2}"/>
              </a:ext>
            </a:extLst>
          </p:cNvPr>
          <p:cNvSpPr/>
          <p:nvPr/>
        </p:nvSpPr>
        <p:spPr>
          <a:xfrm>
            <a:off x="8383736" y="124290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11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E36AA194-A92B-4B5E-90F6-B4F2D7D43110}"/>
              </a:ext>
            </a:extLst>
          </p:cNvPr>
          <p:cNvSpPr txBox="1"/>
          <p:nvPr/>
        </p:nvSpPr>
        <p:spPr>
          <a:xfrm>
            <a:off x="3626214" y="1985652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911CC86-DF3A-4599-A09A-BE3777134EC5}"/>
              </a:ext>
            </a:extLst>
          </p:cNvPr>
          <p:cNvSpPr txBox="1"/>
          <p:nvPr/>
        </p:nvSpPr>
        <p:spPr>
          <a:xfrm>
            <a:off x="6439637" y="1911057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303D90-227D-4AF5-95BA-B79ED28A92E0}"/>
              </a:ext>
            </a:extLst>
          </p:cNvPr>
          <p:cNvSpPr txBox="1"/>
          <p:nvPr/>
        </p:nvSpPr>
        <p:spPr>
          <a:xfrm>
            <a:off x="3626214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694DBF7-D3AD-4B85-BE0E-11A1674E6E2A}"/>
              </a:ext>
            </a:extLst>
          </p:cNvPr>
          <p:cNvSpPr txBox="1"/>
          <p:nvPr/>
        </p:nvSpPr>
        <p:spPr>
          <a:xfrm>
            <a:off x="6439637" y="4160583"/>
            <a:ext cx="215726" cy="28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33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DEC3332-1057-4991-8CD4-4D4FF505A11E}"/>
              </a:ext>
            </a:extLst>
          </p:cNvPr>
          <p:cNvSpPr/>
          <p:nvPr/>
        </p:nvSpPr>
        <p:spPr>
          <a:xfrm>
            <a:off x="927086" y="175735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0CD403F-FF01-4EDC-9D4D-5FE48AD30843}"/>
              </a:ext>
            </a:extLst>
          </p:cNvPr>
          <p:cNvSpPr/>
          <p:nvPr/>
        </p:nvSpPr>
        <p:spPr>
          <a:xfrm>
            <a:off x="4595312" y="172639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12135F-37FF-42D3-AF02-3B995C708731}"/>
              </a:ext>
            </a:extLst>
          </p:cNvPr>
          <p:cNvSpPr/>
          <p:nvPr/>
        </p:nvSpPr>
        <p:spPr>
          <a:xfrm>
            <a:off x="8148602" y="1867422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AB9EB92-3992-4670-BED2-5F77F2CEC41E}"/>
              </a:ext>
            </a:extLst>
          </p:cNvPr>
          <p:cNvSpPr/>
          <p:nvPr/>
        </p:nvSpPr>
        <p:spPr>
          <a:xfrm>
            <a:off x="8439066" y="172639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C6243A3-B22D-409C-87F8-A1728122377A}"/>
              </a:ext>
            </a:extLst>
          </p:cNvPr>
          <p:cNvSpPr/>
          <p:nvPr/>
        </p:nvSpPr>
        <p:spPr>
          <a:xfrm>
            <a:off x="8171044" y="4073315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1896FD-AAFD-4855-9C05-DCC00F5445C5}"/>
              </a:ext>
            </a:extLst>
          </p:cNvPr>
          <p:cNvSpPr/>
          <p:nvPr/>
        </p:nvSpPr>
        <p:spPr>
          <a:xfrm>
            <a:off x="602958" y="118221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B4B887F-1E10-4179-9058-AB137870F973}"/>
              </a:ext>
            </a:extLst>
          </p:cNvPr>
          <p:cNvSpPr/>
          <p:nvPr/>
        </p:nvSpPr>
        <p:spPr>
          <a:xfrm>
            <a:off x="4502924" y="118221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FBC60B8-AAFB-49F3-B7D0-DD5DE9894DC3}"/>
              </a:ext>
            </a:extLst>
          </p:cNvPr>
          <p:cNvSpPr/>
          <p:nvPr/>
        </p:nvSpPr>
        <p:spPr>
          <a:xfrm>
            <a:off x="8293834" y="12429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CD3B8A8-8B39-4EF4-B730-01590BD55A18}"/>
              </a:ext>
            </a:extLst>
          </p:cNvPr>
          <p:cNvSpPr/>
          <p:nvPr/>
        </p:nvSpPr>
        <p:spPr>
          <a:xfrm>
            <a:off x="692015" y="130623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D2524F1-BD63-45D2-971A-1D6C578CAEDE}"/>
              </a:ext>
            </a:extLst>
          </p:cNvPr>
          <p:cNvSpPr/>
          <p:nvPr/>
        </p:nvSpPr>
        <p:spPr>
          <a:xfrm>
            <a:off x="4549657" y="1267412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79F415D-F929-4225-8191-449FD41756C2}"/>
              </a:ext>
            </a:extLst>
          </p:cNvPr>
          <p:cNvSpPr/>
          <p:nvPr/>
        </p:nvSpPr>
        <p:spPr>
          <a:xfrm>
            <a:off x="8383736" y="124290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4" name="Imagen 3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C1C69FD7-FB38-422B-8AC3-1BABB8FA1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5" y="820304"/>
            <a:ext cx="3554703" cy="3305465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FD333AA-D596-4A61-9DF2-009CD6343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339" y="757610"/>
            <a:ext cx="3642212" cy="3402973"/>
          </a:xfrm>
          <a:prstGeom prst="rect">
            <a:avLst/>
          </a:prstGeom>
        </p:spPr>
      </p:pic>
      <p:pic>
        <p:nvPicPr>
          <p:cNvPr id="8" name="Imagen 7" descr="Imagen que contiene alimentos, dibujo, bola, cd&#10;&#10;Descripción generada automáticamente">
            <a:extLst>
              <a:ext uri="{FF2B5EF4-FFF2-40B4-BE49-F238E27FC236}">
                <a16:creationId xmlns:a16="http://schemas.microsoft.com/office/drawing/2014/main" id="{FC6F053A-0EBF-47DD-9436-0EA4ECACD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36" y="757610"/>
            <a:ext cx="3594159" cy="3288449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165142A5-1A6C-4709-95EF-467884A2BFFB}"/>
              </a:ext>
            </a:extLst>
          </p:cNvPr>
          <p:cNvSpPr/>
          <p:nvPr/>
        </p:nvSpPr>
        <p:spPr>
          <a:xfrm>
            <a:off x="785160" y="126399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EE61322-7838-4EC2-852E-79005EBCA45E}"/>
              </a:ext>
            </a:extLst>
          </p:cNvPr>
          <p:cNvSpPr/>
          <p:nvPr/>
        </p:nvSpPr>
        <p:spPr>
          <a:xfrm>
            <a:off x="4551235" y="118221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057359D-9851-41D6-9C10-986DA928F9E0}"/>
              </a:ext>
            </a:extLst>
          </p:cNvPr>
          <p:cNvSpPr/>
          <p:nvPr/>
        </p:nvSpPr>
        <p:spPr>
          <a:xfrm>
            <a:off x="8340388" y="1156064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05941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81</Words>
  <Application>Microsoft Office PowerPoint</Application>
  <PresentationFormat>Personalizado</PresentationFormat>
  <Paragraphs>81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JOSHUA IVAN MUÑOZ SALAZAR</dc:creator>
  <cp:lastModifiedBy>JOSHUA IVAN MUÑOZ SALAZAR</cp:lastModifiedBy>
  <cp:revision>8</cp:revision>
  <dcterms:created xsi:type="dcterms:W3CDTF">2019-10-16T02:06:59Z</dcterms:created>
  <dcterms:modified xsi:type="dcterms:W3CDTF">2019-10-16T04:17:37Z</dcterms:modified>
</cp:coreProperties>
</file>