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21674138" cy="2592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1344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2" y="4242116"/>
            <a:ext cx="18423017" cy="9024244"/>
          </a:xfrm>
        </p:spPr>
        <p:txBody>
          <a:bodyPr anchor="b"/>
          <a:lstStyle>
            <a:lvl1pPr algn="ctr">
              <a:defRPr sz="142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13614372"/>
            <a:ext cx="16255604" cy="6258167"/>
          </a:xfrm>
        </p:spPr>
        <p:txBody>
          <a:bodyPr/>
          <a:lstStyle>
            <a:lvl1pPr marL="0" indent="0" algn="ctr">
              <a:buNone/>
              <a:defRPr sz="5688"/>
            </a:lvl1pPr>
            <a:lvl2pPr marL="1083598" indent="0" algn="ctr">
              <a:buNone/>
              <a:defRPr sz="4741"/>
            </a:lvl2pPr>
            <a:lvl3pPr marL="2167196" indent="0" algn="ctr">
              <a:buNone/>
              <a:defRPr sz="4267"/>
            </a:lvl3pPr>
            <a:lvl4pPr marL="3250794" indent="0" algn="ctr">
              <a:buNone/>
              <a:defRPr sz="3792"/>
            </a:lvl4pPr>
            <a:lvl5pPr marL="4334392" indent="0" algn="ctr">
              <a:buNone/>
              <a:defRPr sz="3792"/>
            </a:lvl5pPr>
            <a:lvl6pPr marL="5417991" indent="0" algn="ctr">
              <a:buNone/>
              <a:defRPr sz="3792"/>
            </a:lvl6pPr>
            <a:lvl7pPr marL="6501588" indent="0" algn="ctr">
              <a:buNone/>
              <a:defRPr sz="3792"/>
            </a:lvl7pPr>
            <a:lvl8pPr marL="7585186" indent="0" algn="ctr">
              <a:buNone/>
              <a:defRPr sz="3792"/>
            </a:lvl8pPr>
            <a:lvl9pPr marL="8668784" indent="0" algn="ctr">
              <a:buNone/>
              <a:defRPr sz="379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B11-BE54-480C-9827-62C5739B2793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813E-E74C-459F-BA5D-3C4168E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37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B11-BE54-480C-9827-62C5739B2793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813E-E74C-459F-BA5D-3C4168E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849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1380039"/>
            <a:ext cx="4673486" cy="2196659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1380039"/>
            <a:ext cx="13749531" cy="2196659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B11-BE54-480C-9827-62C5739B2793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813E-E74C-459F-BA5D-3C4168E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291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B11-BE54-480C-9827-62C5739B2793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813E-E74C-459F-BA5D-3C4168E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78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6462184"/>
            <a:ext cx="18693944" cy="10782289"/>
          </a:xfrm>
        </p:spPr>
        <p:txBody>
          <a:bodyPr anchor="b"/>
          <a:lstStyle>
            <a:lvl1pPr>
              <a:defRPr sz="142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7346478"/>
            <a:ext cx="18693944" cy="5670151"/>
          </a:xfrm>
        </p:spPr>
        <p:txBody>
          <a:bodyPr/>
          <a:lstStyle>
            <a:lvl1pPr marL="0" indent="0">
              <a:buNone/>
              <a:defRPr sz="5688">
                <a:solidFill>
                  <a:schemeClr val="tx1"/>
                </a:solidFill>
              </a:defRPr>
            </a:lvl1pPr>
            <a:lvl2pPr marL="1083598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19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0794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392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7991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158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18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8784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B11-BE54-480C-9827-62C5739B2793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813E-E74C-459F-BA5D-3C4168E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28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8" y="6900186"/>
            <a:ext cx="9211509" cy="164464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3" y="6900186"/>
            <a:ext cx="9211509" cy="164464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B11-BE54-480C-9827-62C5739B2793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813E-E74C-459F-BA5D-3C4168E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648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380045"/>
            <a:ext cx="18693944" cy="50101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6354174"/>
            <a:ext cx="9169175" cy="3114082"/>
          </a:xfrm>
        </p:spPr>
        <p:txBody>
          <a:bodyPr anchor="b"/>
          <a:lstStyle>
            <a:lvl1pPr marL="0" indent="0">
              <a:buNone/>
              <a:defRPr sz="5688" b="1"/>
            </a:lvl1pPr>
            <a:lvl2pPr marL="1083598" indent="0">
              <a:buNone/>
              <a:defRPr sz="4741" b="1"/>
            </a:lvl2pPr>
            <a:lvl3pPr marL="2167196" indent="0">
              <a:buNone/>
              <a:defRPr sz="4267" b="1"/>
            </a:lvl3pPr>
            <a:lvl4pPr marL="3250794" indent="0">
              <a:buNone/>
              <a:defRPr sz="3792" b="1"/>
            </a:lvl4pPr>
            <a:lvl5pPr marL="4334392" indent="0">
              <a:buNone/>
              <a:defRPr sz="3792" b="1"/>
            </a:lvl5pPr>
            <a:lvl6pPr marL="5417991" indent="0">
              <a:buNone/>
              <a:defRPr sz="3792" b="1"/>
            </a:lvl6pPr>
            <a:lvl7pPr marL="6501588" indent="0">
              <a:buNone/>
              <a:defRPr sz="3792" b="1"/>
            </a:lvl7pPr>
            <a:lvl8pPr marL="7585186" indent="0">
              <a:buNone/>
              <a:defRPr sz="3792" b="1"/>
            </a:lvl8pPr>
            <a:lvl9pPr marL="8668784" indent="0">
              <a:buNone/>
              <a:defRPr sz="379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9468256"/>
            <a:ext cx="9169175" cy="139263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6354174"/>
            <a:ext cx="9214332" cy="3114082"/>
          </a:xfrm>
        </p:spPr>
        <p:txBody>
          <a:bodyPr anchor="b"/>
          <a:lstStyle>
            <a:lvl1pPr marL="0" indent="0">
              <a:buNone/>
              <a:defRPr sz="5688" b="1"/>
            </a:lvl1pPr>
            <a:lvl2pPr marL="1083598" indent="0">
              <a:buNone/>
              <a:defRPr sz="4741" b="1"/>
            </a:lvl2pPr>
            <a:lvl3pPr marL="2167196" indent="0">
              <a:buNone/>
              <a:defRPr sz="4267" b="1"/>
            </a:lvl3pPr>
            <a:lvl4pPr marL="3250794" indent="0">
              <a:buNone/>
              <a:defRPr sz="3792" b="1"/>
            </a:lvl4pPr>
            <a:lvl5pPr marL="4334392" indent="0">
              <a:buNone/>
              <a:defRPr sz="3792" b="1"/>
            </a:lvl5pPr>
            <a:lvl6pPr marL="5417991" indent="0">
              <a:buNone/>
              <a:defRPr sz="3792" b="1"/>
            </a:lvl6pPr>
            <a:lvl7pPr marL="6501588" indent="0">
              <a:buNone/>
              <a:defRPr sz="3792" b="1"/>
            </a:lvl7pPr>
            <a:lvl8pPr marL="7585186" indent="0">
              <a:buNone/>
              <a:defRPr sz="3792" b="1"/>
            </a:lvl8pPr>
            <a:lvl9pPr marL="8668784" indent="0">
              <a:buNone/>
              <a:defRPr sz="379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9468256"/>
            <a:ext cx="9214332" cy="139263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B11-BE54-480C-9827-62C5739B2793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813E-E74C-459F-BA5D-3C4168E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23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B11-BE54-480C-9827-62C5739B2793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813E-E74C-459F-BA5D-3C4168E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43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B11-BE54-480C-9827-62C5739B2793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813E-E74C-459F-BA5D-3C4168E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62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728049"/>
            <a:ext cx="6990474" cy="6048163"/>
          </a:xfrm>
        </p:spPr>
        <p:txBody>
          <a:bodyPr anchor="b"/>
          <a:lstStyle>
            <a:lvl1pPr>
              <a:defRPr sz="758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3732109"/>
            <a:ext cx="10972532" cy="18420497"/>
          </a:xfrm>
        </p:spPr>
        <p:txBody>
          <a:bodyPr/>
          <a:lstStyle>
            <a:lvl1pPr>
              <a:defRPr sz="7584"/>
            </a:lvl1pPr>
            <a:lvl2pPr>
              <a:defRPr sz="6636"/>
            </a:lvl2pPr>
            <a:lvl3pPr>
              <a:defRPr sz="5688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7776212"/>
            <a:ext cx="6990474" cy="14406391"/>
          </a:xfrm>
        </p:spPr>
        <p:txBody>
          <a:bodyPr/>
          <a:lstStyle>
            <a:lvl1pPr marL="0" indent="0">
              <a:buNone/>
              <a:defRPr sz="3792"/>
            </a:lvl1pPr>
            <a:lvl2pPr marL="1083598" indent="0">
              <a:buNone/>
              <a:defRPr sz="3317"/>
            </a:lvl2pPr>
            <a:lvl3pPr marL="2167196" indent="0">
              <a:buNone/>
              <a:defRPr sz="2844"/>
            </a:lvl3pPr>
            <a:lvl4pPr marL="3250794" indent="0">
              <a:buNone/>
              <a:defRPr sz="2370"/>
            </a:lvl4pPr>
            <a:lvl5pPr marL="4334392" indent="0">
              <a:buNone/>
              <a:defRPr sz="2370"/>
            </a:lvl5pPr>
            <a:lvl6pPr marL="5417991" indent="0">
              <a:buNone/>
              <a:defRPr sz="2370"/>
            </a:lvl6pPr>
            <a:lvl7pPr marL="6501588" indent="0">
              <a:buNone/>
              <a:defRPr sz="2370"/>
            </a:lvl7pPr>
            <a:lvl8pPr marL="7585186" indent="0">
              <a:buNone/>
              <a:defRPr sz="2370"/>
            </a:lvl8pPr>
            <a:lvl9pPr marL="8668784" indent="0">
              <a:buNone/>
              <a:defRPr sz="23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B11-BE54-480C-9827-62C5739B2793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813E-E74C-459F-BA5D-3C4168E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3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728049"/>
            <a:ext cx="6990474" cy="6048163"/>
          </a:xfrm>
        </p:spPr>
        <p:txBody>
          <a:bodyPr anchor="b"/>
          <a:lstStyle>
            <a:lvl1pPr>
              <a:defRPr sz="758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3732109"/>
            <a:ext cx="10972532" cy="18420497"/>
          </a:xfrm>
        </p:spPr>
        <p:txBody>
          <a:bodyPr anchor="t"/>
          <a:lstStyle>
            <a:lvl1pPr marL="0" indent="0">
              <a:buNone/>
              <a:defRPr sz="7584"/>
            </a:lvl1pPr>
            <a:lvl2pPr marL="1083598" indent="0">
              <a:buNone/>
              <a:defRPr sz="6636"/>
            </a:lvl2pPr>
            <a:lvl3pPr marL="2167196" indent="0">
              <a:buNone/>
              <a:defRPr sz="5688"/>
            </a:lvl3pPr>
            <a:lvl4pPr marL="3250794" indent="0">
              <a:buNone/>
              <a:defRPr sz="4741"/>
            </a:lvl4pPr>
            <a:lvl5pPr marL="4334392" indent="0">
              <a:buNone/>
              <a:defRPr sz="4741"/>
            </a:lvl5pPr>
            <a:lvl6pPr marL="5417991" indent="0">
              <a:buNone/>
              <a:defRPr sz="4741"/>
            </a:lvl6pPr>
            <a:lvl7pPr marL="6501588" indent="0">
              <a:buNone/>
              <a:defRPr sz="4741"/>
            </a:lvl7pPr>
            <a:lvl8pPr marL="7585186" indent="0">
              <a:buNone/>
              <a:defRPr sz="4741"/>
            </a:lvl8pPr>
            <a:lvl9pPr marL="8668784" indent="0">
              <a:buNone/>
              <a:defRPr sz="4741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7776212"/>
            <a:ext cx="6990474" cy="14406391"/>
          </a:xfrm>
        </p:spPr>
        <p:txBody>
          <a:bodyPr/>
          <a:lstStyle>
            <a:lvl1pPr marL="0" indent="0">
              <a:buNone/>
              <a:defRPr sz="3792"/>
            </a:lvl1pPr>
            <a:lvl2pPr marL="1083598" indent="0">
              <a:buNone/>
              <a:defRPr sz="3317"/>
            </a:lvl2pPr>
            <a:lvl3pPr marL="2167196" indent="0">
              <a:buNone/>
              <a:defRPr sz="2844"/>
            </a:lvl3pPr>
            <a:lvl4pPr marL="3250794" indent="0">
              <a:buNone/>
              <a:defRPr sz="2370"/>
            </a:lvl4pPr>
            <a:lvl5pPr marL="4334392" indent="0">
              <a:buNone/>
              <a:defRPr sz="2370"/>
            </a:lvl5pPr>
            <a:lvl6pPr marL="5417991" indent="0">
              <a:buNone/>
              <a:defRPr sz="2370"/>
            </a:lvl6pPr>
            <a:lvl7pPr marL="6501588" indent="0">
              <a:buNone/>
              <a:defRPr sz="2370"/>
            </a:lvl7pPr>
            <a:lvl8pPr marL="7585186" indent="0">
              <a:buNone/>
              <a:defRPr sz="2370"/>
            </a:lvl8pPr>
            <a:lvl9pPr marL="8668784" indent="0">
              <a:buNone/>
              <a:defRPr sz="23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B11-BE54-480C-9827-62C5739B2793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813E-E74C-459F-BA5D-3C4168E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383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1380045"/>
            <a:ext cx="18693944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6900186"/>
            <a:ext cx="18693944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8" y="24024657"/>
            <a:ext cx="4876681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7B11-BE54-480C-9827-62C5739B2793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24024657"/>
            <a:ext cx="731502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1" y="24024657"/>
            <a:ext cx="4876681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A813E-E74C-459F-BA5D-3C4168E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41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167196" rtl="0" eaLnBrk="1" latinLnBrk="0" hangingPunct="1">
        <a:lnSpc>
          <a:spcPct val="90000"/>
        </a:lnSpc>
        <a:spcBef>
          <a:spcPct val="0"/>
        </a:spcBef>
        <a:buNone/>
        <a:defRPr sz="104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799" indent="-541799" algn="l" defTabSz="2167196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6" kern="1200">
          <a:solidFill>
            <a:schemeClr val="tx1"/>
          </a:solidFill>
          <a:latin typeface="+mn-lt"/>
          <a:ea typeface="+mn-ea"/>
          <a:cs typeface="+mn-cs"/>
        </a:defRPr>
      </a:lvl1pPr>
      <a:lvl2pPr marL="1625397" indent="-541799" algn="l" defTabSz="2167196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8" kern="1200">
          <a:solidFill>
            <a:schemeClr val="tx1"/>
          </a:solidFill>
          <a:latin typeface="+mn-lt"/>
          <a:ea typeface="+mn-ea"/>
          <a:cs typeface="+mn-cs"/>
        </a:defRPr>
      </a:lvl2pPr>
      <a:lvl3pPr marL="2708995" indent="-541799" algn="l" defTabSz="2167196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593" indent="-541799" algn="l" defTabSz="2167196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191" indent="-541799" algn="l" defTabSz="2167196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59789" indent="-541799" algn="l" defTabSz="2167196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3388" indent="-541799" algn="l" defTabSz="2167196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6985" indent="-541799" algn="l" defTabSz="2167196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0583" indent="-541799" algn="l" defTabSz="2167196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1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598" algn="l" defTabSz="21671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196" algn="l" defTabSz="21671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0794" algn="l" defTabSz="21671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392" algn="l" defTabSz="21671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7991" algn="l" defTabSz="21671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1588" algn="l" defTabSz="21671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186" algn="l" defTabSz="21671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8784" algn="l" defTabSz="2167196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A52046C-028D-4EEF-B087-AEC07787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41" y="960512"/>
            <a:ext cx="8917158" cy="7918518"/>
          </a:xfrm>
          <a:prstGeom prst="rect">
            <a:avLst/>
          </a:prstGeom>
        </p:spPr>
      </p:pic>
      <p:pic>
        <p:nvPicPr>
          <p:cNvPr id="10" name="Imagen 9" descr="Imagen que contiene luz, estrella, plato&#10;&#10;Descripción generada automáticamente">
            <a:extLst>
              <a:ext uri="{FF2B5EF4-FFF2-40B4-BE49-F238E27FC236}">
                <a16:creationId xmlns:a16="http://schemas.microsoft.com/office/drawing/2014/main" id="{A1FE2C6F-9FAC-48FA-BE5B-583856DF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399" y="960512"/>
            <a:ext cx="8896984" cy="8009303"/>
          </a:xfrm>
          <a:prstGeom prst="rect">
            <a:avLst/>
          </a:prstGeom>
        </p:spPr>
      </p:pic>
      <p:pic>
        <p:nvPicPr>
          <p:cNvPr id="12" name="Imagen 11" descr="Imagen que contiene alimentos, luz, dibujo&#10;&#10;Descripción generada automáticamente">
            <a:extLst>
              <a:ext uri="{FF2B5EF4-FFF2-40B4-BE49-F238E27FC236}">
                <a16:creationId xmlns:a16="http://schemas.microsoft.com/office/drawing/2014/main" id="{1D53C700-324B-4C75-AE35-DC474009D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41" y="9048367"/>
            <a:ext cx="8826373" cy="7958867"/>
          </a:xfrm>
          <a:prstGeom prst="rect">
            <a:avLst/>
          </a:prstGeom>
        </p:spPr>
      </p:pic>
      <p:pic>
        <p:nvPicPr>
          <p:cNvPr id="14" name="Imagen 13" descr="Imagen que contiene alimentos, luz, plato&#10;&#10;Descripción generada automáticamente">
            <a:extLst>
              <a:ext uri="{FF2B5EF4-FFF2-40B4-BE49-F238E27FC236}">
                <a16:creationId xmlns:a16="http://schemas.microsoft.com/office/drawing/2014/main" id="{55BB27E2-FEBD-40D8-B009-834411FC8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400" y="8873624"/>
            <a:ext cx="8644801" cy="8059739"/>
          </a:xfrm>
          <a:prstGeom prst="rect">
            <a:avLst/>
          </a:prstGeom>
        </p:spPr>
      </p:pic>
      <p:pic>
        <p:nvPicPr>
          <p:cNvPr id="16" name="Imagen 15" descr="Imagen que contiene alimentos, luz&#10;&#10;Descripción generada automáticamente">
            <a:extLst>
              <a:ext uri="{FF2B5EF4-FFF2-40B4-BE49-F238E27FC236}">
                <a16:creationId xmlns:a16="http://schemas.microsoft.com/office/drawing/2014/main" id="{F5113CAF-24A3-4641-9792-3862C57BE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41" y="17176571"/>
            <a:ext cx="8604453" cy="8029477"/>
          </a:xfrm>
          <a:prstGeom prst="rect">
            <a:avLst/>
          </a:prstGeom>
        </p:spPr>
      </p:pic>
      <p:pic>
        <p:nvPicPr>
          <p:cNvPr id="18" name="Imagen 17" descr="Imagen que contiene alimentos, luz&#10;&#10;Descripción generada automáticamente">
            <a:extLst>
              <a:ext uri="{FF2B5EF4-FFF2-40B4-BE49-F238E27FC236}">
                <a16:creationId xmlns:a16="http://schemas.microsoft.com/office/drawing/2014/main" id="{082448CC-7BFF-4DBB-9AFD-49896B70C3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398" y="17176571"/>
            <a:ext cx="8806199" cy="802947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E4B4465-7005-45B4-ACC5-41D0D14060F9}"/>
              </a:ext>
            </a:extLst>
          </p:cNvPr>
          <p:cNvSpPr txBox="1"/>
          <p:nvPr/>
        </p:nvSpPr>
        <p:spPr>
          <a:xfrm>
            <a:off x="1502192" y="1783607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FCAE10D-187D-49B9-A534-0B766C5A6D5F}"/>
              </a:ext>
            </a:extLst>
          </p:cNvPr>
          <p:cNvSpPr txBox="1"/>
          <p:nvPr/>
        </p:nvSpPr>
        <p:spPr>
          <a:xfrm>
            <a:off x="12135890" y="1824929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36AA194-A92B-4B5E-90F6-B4F2D7D43110}"/>
              </a:ext>
            </a:extLst>
          </p:cNvPr>
          <p:cNvSpPr txBox="1"/>
          <p:nvPr/>
        </p:nvSpPr>
        <p:spPr>
          <a:xfrm>
            <a:off x="1502193" y="10124096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911CC86-DF3A-4599-A09A-BE3777134EC5}"/>
              </a:ext>
            </a:extLst>
          </p:cNvPr>
          <p:cNvSpPr txBox="1"/>
          <p:nvPr/>
        </p:nvSpPr>
        <p:spPr>
          <a:xfrm>
            <a:off x="12135891" y="9842154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2303D90-227D-4AF5-95BA-B79ED28A92E0}"/>
              </a:ext>
            </a:extLst>
          </p:cNvPr>
          <p:cNvSpPr txBox="1"/>
          <p:nvPr/>
        </p:nvSpPr>
        <p:spPr>
          <a:xfrm>
            <a:off x="1502193" y="18344531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694DBF7-D3AD-4B85-BE0E-11A1674E6E2A}"/>
              </a:ext>
            </a:extLst>
          </p:cNvPr>
          <p:cNvSpPr txBox="1"/>
          <p:nvPr/>
        </p:nvSpPr>
        <p:spPr>
          <a:xfrm>
            <a:off x="12135890" y="18344530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8655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0E4B4465-7005-45B4-ACC5-41D0D14060F9}"/>
              </a:ext>
            </a:extLst>
          </p:cNvPr>
          <p:cNvSpPr txBox="1"/>
          <p:nvPr/>
        </p:nvSpPr>
        <p:spPr>
          <a:xfrm>
            <a:off x="1502192" y="1783607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FCAE10D-187D-49B9-A534-0B766C5A6D5F}"/>
              </a:ext>
            </a:extLst>
          </p:cNvPr>
          <p:cNvSpPr txBox="1"/>
          <p:nvPr/>
        </p:nvSpPr>
        <p:spPr>
          <a:xfrm>
            <a:off x="12135890" y="1824929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36AA194-A92B-4B5E-90F6-B4F2D7D43110}"/>
              </a:ext>
            </a:extLst>
          </p:cNvPr>
          <p:cNvSpPr txBox="1"/>
          <p:nvPr/>
        </p:nvSpPr>
        <p:spPr>
          <a:xfrm>
            <a:off x="1502193" y="10124096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911CC86-DF3A-4599-A09A-BE3777134EC5}"/>
              </a:ext>
            </a:extLst>
          </p:cNvPr>
          <p:cNvSpPr txBox="1"/>
          <p:nvPr/>
        </p:nvSpPr>
        <p:spPr>
          <a:xfrm>
            <a:off x="12135891" y="9842154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2303D90-227D-4AF5-95BA-B79ED28A92E0}"/>
              </a:ext>
            </a:extLst>
          </p:cNvPr>
          <p:cNvSpPr txBox="1"/>
          <p:nvPr/>
        </p:nvSpPr>
        <p:spPr>
          <a:xfrm>
            <a:off x="1502193" y="18344531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694DBF7-D3AD-4B85-BE0E-11A1674E6E2A}"/>
              </a:ext>
            </a:extLst>
          </p:cNvPr>
          <p:cNvSpPr txBox="1"/>
          <p:nvPr/>
        </p:nvSpPr>
        <p:spPr>
          <a:xfrm>
            <a:off x="12135890" y="18344530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3" name="Imagen 2" descr="Imagen que contiene alimentos, luz&#10;&#10;Descripción generada automáticamente">
            <a:extLst>
              <a:ext uri="{FF2B5EF4-FFF2-40B4-BE49-F238E27FC236}">
                <a16:creationId xmlns:a16="http://schemas.microsoft.com/office/drawing/2014/main" id="{067CDE6E-27C0-461B-9BB7-AE815ED35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92" y="1173684"/>
            <a:ext cx="8440328" cy="7582958"/>
          </a:xfrm>
          <a:prstGeom prst="rect">
            <a:avLst/>
          </a:prstGeom>
        </p:spPr>
      </p:pic>
      <p:pic>
        <p:nvPicPr>
          <p:cNvPr id="5" name="Imagen 4" descr="Imagen que contiene alimentos, luz&#10;&#10;Descripción generada automáticamente">
            <a:extLst>
              <a:ext uri="{FF2B5EF4-FFF2-40B4-BE49-F238E27FC236}">
                <a16:creationId xmlns:a16="http://schemas.microsoft.com/office/drawing/2014/main" id="{806642B0-7842-42A2-B08F-99ADA320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398" y="982380"/>
            <a:ext cx="8116433" cy="7630590"/>
          </a:xfrm>
          <a:prstGeom prst="rect">
            <a:avLst/>
          </a:prstGeom>
        </p:spPr>
      </p:pic>
      <p:pic>
        <p:nvPicPr>
          <p:cNvPr id="7" name="Imagen 6" descr="Imagen que contiene alimentos, luz, taza&#10;&#10;Descripción generada automáticamente">
            <a:extLst>
              <a:ext uri="{FF2B5EF4-FFF2-40B4-BE49-F238E27FC236}">
                <a16:creationId xmlns:a16="http://schemas.microsoft.com/office/drawing/2014/main" id="{C13AD2D7-A957-4B5C-8225-CAAC730D2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45" y="8836082"/>
            <a:ext cx="8421275" cy="7630590"/>
          </a:xfrm>
          <a:prstGeom prst="rect">
            <a:avLst/>
          </a:prstGeom>
        </p:spPr>
      </p:pic>
      <p:pic>
        <p:nvPicPr>
          <p:cNvPr id="11" name="Imagen 10" descr="Imagen que contiene alimentos, luz&#10;&#10;Descripción generada automáticamente">
            <a:extLst>
              <a:ext uri="{FF2B5EF4-FFF2-40B4-BE49-F238E27FC236}">
                <a16:creationId xmlns:a16="http://schemas.microsoft.com/office/drawing/2014/main" id="{2495DAA0-0C76-4870-AE43-FA3F1A8F1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398" y="8756642"/>
            <a:ext cx="8268854" cy="7630590"/>
          </a:xfrm>
          <a:prstGeom prst="rect">
            <a:avLst/>
          </a:prstGeom>
        </p:spPr>
      </p:pic>
      <p:pic>
        <p:nvPicPr>
          <p:cNvPr id="15" name="Imagen 1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3BAD141B-CC1D-4288-82D6-1B4373A48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29" y="16573187"/>
            <a:ext cx="8145012" cy="7563906"/>
          </a:xfrm>
          <a:prstGeom prst="rect">
            <a:avLst/>
          </a:prstGeom>
        </p:spPr>
      </p:pic>
      <p:pic>
        <p:nvPicPr>
          <p:cNvPr id="21" name="Imagen 20" descr="Imagen que contiene alimentos, luz, dibujo&#10;&#10;Descripción generada automáticamente">
            <a:extLst>
              <a:ext uri="{FF2B5EF4-FFF2-40B4-BE49-F238E27FC236}">
                <a16:creationId xmlns:a16="http://schemas.microsoft.com/office/drawing/2014/main" id="{04CD8E56-FBA8-422C-BE12-9E0D6C20B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459" y="16526368"/>
            <a:ext cx="8316486" cy="764964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4385052D-3C2A-4885-9790-0102E7156823}"/>
              </a:ext>
            </a:extLst>
          </p:cNvPr>
          <p:cNvSpPr txBox="1"/>
          <p:nvPr/>
        </p:nvSpPr>
        <p:spPr>
          <a:xfrm>
            <a:off x="1992949" y="2062768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A67B1DB-EA98-4BA3-8F5A-084F21A5BA04}"/>
              </a:ext>
            </a:extLst>
          </p:cNvPr>
          <p:cNvSpPr txBox="1"/>
          <p:nvPr/>
        </p:nvSpPr>
        <p:spPr>
          <a:xfrm>
            <a:off x="12135889" y="1964065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E223BB-7711-4046-8105-ACCB6A5DD051}"/>
              </a:ext>
            </a:extLst>
          </p:cNvPr>
          <p:cNvSpPr txBox="1"/>
          <p:nvPr/>
        </p:nvSpPr>
        <p:spPr>
          <a:xfrm>
            <a:off x="1961155" y="9842154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9233AC2-29B9-41DF-BD48-4B29D5321C7E}"/>
              </a:ext>
            </a:extLst>
          </p:cNvPr>
          <p:cNvSpPr txBox="1"/>
          <p:nvPr/>
        </p:nvSpPr>
        <p:spPr>
          <a:xfrm>
            <a:off x="12135888" y="9842154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C8CB080-23A9-4893-9142-AAD84FB8B325}"/>
              </a:ext>
            </a:extLst>
          </p:cNvPr>
          <p:cNvSpPr txBox="1"/>
          <p:nvPr/>
        </p:nvSpPr>
        <p:spPr>
          <a:xfrm>
            <a:off x="2113770" y="17535398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1786A61-58E1-4665-A434-C2F0E70DA3CA}"/>
              </a:ext>
            </a:extLst>
          </p:cNvPr>
          <p:cNvSpPr txBox="1"/>
          <p:nvPr/>
        </p:nvSpPr>
        <p:spPr>
          <a:xfrm>
            <a:off x="12321576" y="17472744"/>
            <a:ext cx="815363" cy="8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658" b="1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35054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18</Words>
  <Application>Microsoft Office PowerPoint</Application>
  <PresentationFormat>Personalizado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JOSHUA IVAN MUÑOZ SALAZAR</dc:creator>
  <cp:lastModifiedBy>JOSHUA IVAN MUÑOZ SALAZAR</cp:lastModifiedBy>
  <cp:revision>7</cp:revision>
  <dcterms:created xsi:type="dcterms:W3CDTF">2019-10-16T00:50:21Z</dcterms:created>
  <dcterms:modified xsi:type="dcterms:W3CDTF">2019-10-16T04:52:13Z</dcterms:modified>
</cp:coreProperties>
</file>