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0080625" cy="10836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338" y="-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773437"/>
            <a:ext cx="8568531" cy="3772629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5691554"/>
            <a:ext cx="7560469" cy="2616257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4AAD-380E-41ED-A69F-602F3232E4A5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791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4AAD-380E-41ED-A69F-602F3232E4A5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880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576931"/>
            <a:ext cx="2173635" cy="918324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576931"/>
            <a:ext cx="6394896" cy="918324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4AAD-380E-41ED-A69F-602F3232E4A5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173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4AAD-380E-41ED-A69F-602F3232E4A5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322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2701547"/>
            <a:ext cx="8694539" cy="4507589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7251779"/>
            <a:ext cx="8694539" cy="2370434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4AAD-380E-41ED-A69F-602F3232E4A5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865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884657"/>
            <a:ext cx="4284266" cy="68755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884657"/>
            <a:ext cx="4284266" cy="68755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4AAD-380E-41ED-A69F-602F3232E4A5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247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76934"/>
            <a:ext cx="8694539" cy="209451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2656393"/>
            <a:ext cx="4264576" cy="1301857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3958251"/>
            <a:ext cx="4264576" cy="58219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2656393"/>
            <a:ext cx="4285579" cy="1301857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3958251"/>
            <a:ext cx="4285579" cy="58219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4AAD-380E-41ED-A69F-602F3232E4A5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23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4AAD-380E-41ED-A69F-602F3232E4A5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56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4AAD-380E-41ED-A69F-602F3232E4A5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42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722418"/>
            <a:ext cx="3251264" cy="2528464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560225"/>
            <a:ext cx="5103316" cy="7700779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250882"/>
            <a:ext cx="3251264" cy="6022662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4AAD-380E-41ED-A69F-602F3232E4A5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950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722418"/>
            <a:ext cx="3251264" cy="2528464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560225"/>
            <a:ext cx="5103316" cy="7700779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250882"/>
            <a:ext cx="3251264" cy="6022662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4AAD-380E-41ED-A69F-602F3232E4A5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07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576934"/>
            <a:ext cx="8694539" cy="209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884657"/>
            <a:ext cx="8694539" cy="687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10043624"/>
            <a:ext cx="2268141" cy="576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4AAD-380E-41ED-A69F-602F3232E4A5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10043624"/>
            <a:ext cx="3402211" cy="576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10043624"/>
            <a:ext cx="2268141" cy="576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5461-E18B-41A6-AFFE-2223FE9C4F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938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12798A2F-5BC1-45A1-8D7D-8CD3356F1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91" t="987" r="23441" b="1135"/>
          <a:stretch/>
        </p:blipFill>
        <p:spPr>
          <a:xfrm>
            <a:off x="-1160243" y="204594"/>
            <a:ext cx="10097868" cy="855078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F043984-ECAF-4202-816D-2E7D066AC3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275" t="1454" r="12812" b="1421"/>
          <a:stretch/>
        </p:blipFill>
        <p:spPr>
          <a:xfrm>
            <a:off x="-2934269" y="6591"/>
            <a:ext cx="12869839" cy="1104138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7955465-3E5B-4CD0-B21F-B2DC57079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012" t="467" r="1" b="54268"/>
          <a:stretch/>
        </p:blipFill>
        <p:spPr>
          <a:xfrm>
            <a:off x="7655864" y="340598"/>
            <a:ext cx="2424761" cy="507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56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JOSHUA IVAN MUÑOZ SALAZAR</dc:creator>
  <cp:lastModifiedBy>JOSHUA IVAN MUÑOZ SALAZAR</cp:lastModifiedBy>
  <cp:revision>8</cp:revision>
  <dcterms:created xsi:type="dcterms:W3CDTF">2019-10-16T14:49:18Z</dcterms:created>
  <dcterms:modified xsi:type="dcterms:W3CDTF">2019-10-16T15:49:49Z</dcterms:modified>
</cp:coreProperties>
</file>