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0080625" cy="10836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752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1773437"/>
            <a:ext cx="8568531" cy="3772629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5691554"/>
            <a:ext cx="7560469" cy="2616257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17" indent="0" algn="ctr">
              <a:buNone/>
              <a:defRPr sz="2205"/>
            </a:lvl2pPr>
            <a:lvl3pPr marL="1008035" indent="0" algn="ctr">
              <a:buNone/>
              <a:defRPr sz="1984"/>
            </a:lvl3pPr>
            <a:lvl4pPr marL="1512052" indent="0" algn="ctr">
              <a:buNone/>
              <a:defRPr sz="1764"/>
            </a:lvl4pPr>
            <a:lvl5pPr marL="2016069" indent="0" algn="ctr">
              <a:buNone/>
              <a:defRPr sz="1764"/>
            </a:lvl5pPr>
            <a:lvl6pPr marL="2520086" indent="0" algn="ctr">
              <a:buNone/>
              <a:defRPr sz="1764"/>
            </a:lvl6pPr>
            <a:lvl7pPr marL="3024104" indent="0" algn="ctr">
              <a:buNone/>
              <a:defRPr sz="1764"/>
            </a:lvl7pPr>
            <a:lvl8pPr marL="3528121" indent="0" algn="ctr">
              <a:buNone/>
              <a:defRPr sz="1764"/>
            </a:lvl8pPr>
            <a:lvl9pPr marL="4032138" indent="0" algn="ctr">
              <a:buNone/>
              <a:defRPr sz="176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4AAD-380E-41ED-A69F-602F3232E4A5}" type="datetimeFigureOut">
              <a:rPr lang="es-MX" smtClean="0"/>
              <a:t>16/05/2020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5461-E18B-41A6-AFFE-2223FE9C4F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791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4AAD-380E-41ED-A69F-602F3232E4A5}" type="datetimeFigureOut">
              <a:rPr lang="es-MX" smtClean="0"/>
              <a:t>16/05/2020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5461-E18B-41A6-AFFE-2223FE9C4F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880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576931"/>
            <a:ext cx="2173635" cy="918324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576931"/>
            <a:ext cx="6394896" cy="918324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4AAD-380E-41ED-A69F-602F3232E4A5}" type="datetimeFigureOut">
              <a:rPr lang="es-MX" smtClean="0"/>
              <a:t>16/05/2020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5461-E18B-41A6-AFFE-2223FE9C4F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173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4AAD-380E-41ED-A69F-602F3232E4A5}" type="datetimeFigureOut">
              <a:rPr lang="es-MX" smtClean="0"/>
              <a:t>16/05/2020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5461-E18B-41A6-AFFE-2223FE9C4F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322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2701547"/>
            <a:ext cx="8694539" cy="4507589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7251779"/>
            <a:ext cx="8694539" cy="2370434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4017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035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20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06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0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1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12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13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4AAD-380E-41ED-A69F-602F3232E4A5}" type="datetimeFigureOut">
              <a:rPr lang="es-MX" smtClean="0"/>
              <a:t>16/05/2020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5461-E18B-41A6-AFFE-2223FE9C4F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865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2884657"/>
            <a:ext cx="4284266" cy="687551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2884657"/>
            <a:ext cx="4284266" cy="687551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4AAD-380E-41ED-A69F-602F3232E4A5}" type="datetimeFigureOut">
              <a:rPr lang="es-MX" smtClean="0"/>
              <a:t>16/05/2020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5461-E18B-41A6-AFFE-2223FE9C4F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2474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76934"/>
            <a:ext cx="8694539" cy="209451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2656393"/>
            <a:ext cx="4264576" cy="1301857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3958251"/>
            <a:ext cx="4264576" cy="582199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7" y="2656393"/>
            <a:ext cx="4285579" cy="1301857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7" y="3958251"/>
            <a:ext cx="4285579" cy="582199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4AAD-380E-41ED-A69F-602F3232E4A5}" type="datetimeFigureOut">
              <a:rPr lang="es-MX" smtClean="0"/>
              <a:t>16/05/2020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5461-E18B-41A6-AFFE-2223FE9C4F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423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4AAD-380E-41ED-A69F-602F3232E4A5}" type="datetimeFigureOut">
              <a:rPr lang="es-MX" smtClean="0"/>
              <a:t>16/05/2020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5461-E18B-41A6-AFFE-2223FE9C4F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656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4AAD-380E-41ED-A69F-602F3232E4A5}" type="datetimeFigureOut">
              <a:rPr lang="es-MX" smtClean="0"/>
              <a:t>16/05/2020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5461-E18B-41A6-AFFE-2223FE9C4F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742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722418"/>
            <a:ext cx="3251264" cy="2528464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1560225"/>
            <a:ext cx="5103316" cy="7700779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3250882"/>
            <a:ext cx="3251264" cy="6022662"/>
          </a:xfrm>
        </p:spPr>
        <p:txBody>
          <a:bodyPr/>
          <a:lstStyle>
            <a:lvl1pPr marL="0" indent="0">
              <a:buNone/>
              <a:defRPr sz="1764"/>
            </a:lvl1pPr>
            <a:lvl2pPr marL="504017" indent="0">
              <a:buNone/>
              <a:defRPr sz="1543"/>
            </a:lvl2pPr>
            <a:lvl3pPr marL="1008035" indent="0">
              <a:buNone/>
              <a:defRPr sz="1323"/>
            </a:lvl3pPr>
            <a:lvl4pPr marL="1512052" indent="0">
              <a:buNone/>
              <a:defRPr sz="1102"/>
            </a:lvl4pPr>
            <a:lvl5pPr marL="2016069" indent="0">
              <a:buNone/>
              <a:defRPr sz="1102"/>
            </a:lvl5pPr>
            <a:lvl6pPr marL="2520086" indent="0">
              <a:buNone/>
              <a:defRPr sz="1102"/>
            </a:lvl6pPr>
            <a:lvl7pPr marL="3024104" indent="0">
              <a:buNone/>
              <a:defRPr sz="1102"/>
            </a:lvl7pPr>
            <a:lvl8pPr marL="3528121" indent="0">
              <a:buNone/>
              <a:defRPr sz="1102"/>
            </a:lvl8pPr>
            <a:lvl9pPr marL="4032138" indent="0">
              <a:buNone/>
              <a:defRPr sz="11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4AAD-380E-41ED-A69F-602F3232E4A5}" type="datetimeFigureOut">
              <a:rPr lang="es-MX" smtClean="0"/>
              <a:t>16/05/2020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5461-E18B-41A6-AFFE-2223FE9C4F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950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722418"/>
            <a:ext cx="3251264" cy="2528464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1560225"/>
            <a:ext cx="5103316" cy="7700779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17" indent="0">
              <a:buNone/>
              <a:defRPr sz="3087"/>
            </a:lvl2pPr>
            <a:lvl3pPr marL="1008035" indent="0">
              <a:buNone/>
              <a:defRPr sz="2646"/>
            </a:lvl3pPr>
            <a:lvl4pPr marL="1512052" indent="0">
              <a:buNone/>
              <a:defRPr sz="2205"/>
            </a:lvl4pPr>
            <a:lvl5pPr marL="2016069" indent="0">
              <a:buNone/>
              <a:defRPr sz="2205"/>
            </a:lvl5pPr>
            <a:lvl6pPr marL="2520086" indent="0">
              <a:buNone/>
              <a:defRPr sz="2205"/>
            </a:lvl6pPr>
            <a:lvl7pPr marL="3024104" indent="0">
              <a:buNone/>
              <a:defRPr sz="2205"/>
            </a:lvl7pPr>
            <a:lvl8pPr marL="3528121" indent="0">
              <a:buNone/>
              <a:defRPr sz="2205"/>
            </a:lvl8pPr>
            <a:lvl9pPr marL="4032138" indent="0">
              <a:buNone/>
              <a:defRPr sz="220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3250882"/>
            <a:ext cx="3251264" cy="6022662"/>
          </a:xfrm>
        </p:spPr>
        <p:txBody>
          <a:bodyPr/>
          <a:lstStyle>
            <a:lvl1pPr marL="0" indent="0">
              <a:buNone/>
              <a:defRPr sz="1764"/>
            </a:lvl1pPr>
            <a:lvl2pPr marL="504017" indent="0">
              <a:buNone/>
              <a:defRPr sz="1543"/>
            </a:lvl2pPr>
            <a:lvl3pPr marL="1008035" indent="0">
              <a:buNone/>
              <a:defRPr sz="1323"/>
            </a:lvl3pPr>
            <a:lvl4pPr marL="1512052" indent="0">
              <a:buNone/>
              <a:defRPr sz="1102"/>
            </a:lvl4pPr>
            <a:lvl5pPr marL="2016069" indent="0">
              <a:buNone/>
              <a:defRPr sz="1102"/>
            </a:lvl5pPr>
            <a:lvl6pPr marL="2520086" indent="0">
              <a:buNone/>
              <a:defRPr sz="1102"/>
            </a:lvl6pPr>
            <a:lvl7pPr marL="3024104" indent="0">
              <a:buNone/>
              <a:defRPr sz="1102"/>
            </a:lvl7pPr>
            <a:lvl8pPr marL="3528121" indent="0">
              <a:buNone/>
              <a:defRPr sz="1102"/>
            </a:lvl8pPr>
            <a:lvl9pPr marL="4032138" indent="0">
              <a:buNone/>
              <a:defRPr sz="11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4AAD-380E-41ED-A69F-602F3232E4A5}" type="datetimeFigureOut">
              <a:rPr lang="es-MX" smtClean="0"/>
              <a:t>16/05/2020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5461-E18B-41A6-AFFE-2223FE9C4F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4078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576934"/>
            <a:ext cx="8694539" cy="2094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2884657"/>
            <a:ext cx="8694539" cy="6875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10043624"/>
            <a:ext cx="2268141" cy="5769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64AAD-380E-41ED-A69F-602F3232E4A5}" type="datetimeFigureOut">
              <a:rPr lang="es-MX" smtClean="0"/>
              <a:t>16/05/2020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10043624"/>
            <a:ext cx="3402211" cy="5769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10043624"/>
            <a:ext cx="2268141" cy="5769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45461-E18B-41A6-AFFE-2223FE9C4F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9385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008035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9" indent="-252009" algn="l" defTabSz="1008035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26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060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8078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2095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6112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80130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4147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12798A2F-5BC1-45A1-8D7D-8CD3356F19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91" t="987" r="23441" b="1135"/>
          <a:stretch/>
        </p:blipFill>
        <p:spPr>
          <a:xfrm>
            <a:off x="-762001" y="414144"/>
            <a:ext cx="9699625" cy="821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356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JOSHUA IVAN MUÑOZ SALAZAR</dc:creator>
  <cp:lastModifiedBy>Joshua Muñoz</cp:lastModifiedBy>
  <cp:revision>11</cp:revision>
  <dcterms:created xsi:type="dcterms:W3CDTF">2019-10-16T14:49:18Z</dcterms:created>
  <dcterms:modified xsi:type="dcterms:W3CDTF">2020-05-16T19:27:52Z</dcterms:modified>
</cp:coreProperties>
</file>