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jpeg"/><Relationship Id="rId4" Type="http://schemas.openxmlformats.org/officeDocument/2006/relationships/image" Target="../media/image1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jpeg"/><Relationship Id="rId4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EA7E6E-0592-443B-8F07-62495B969B00}" type="doc">
      <dgm:prSet loTypeId="urn:microsoft.com/office/officeart/2005/8/layout/hList7" loCatId="list" qsTypeId="urn:microsoft.com/office/officeart/2005/8/quickstyle/simple1" qsCatId="simple" csTypeId="urn:microsoft.com/office/officeart/2005/8/colors/accent0_1" csCatId="mainScheme" phldr="1"/>
      <dgm:spPr/>
    </dgm:pt>
    <dgm:pt modelId="{A7EEEDCD-6B03-42C6-88DE-D10DCC8A02E2}">
      <dgm:prSet phldrT="[Texto]"/>
      <dgm:spPr/>
      <dgm:t>
        <a:bodyPr/>
        <a:lstStyle/>
        <a:p>
          <a:r>
            <a:rPr lang="es-MX" dirty="0"/>
            <a:t>400 ka A.P.</a:t>
          </a:r>
        </a:p>
      </dgm:t>
    </dgm:pt>
    <dgm:pt modelId="{CFF399AB-B90D-4CCD-B371-275613229AFC}" type="parTrans" cxnId="{317CBBE1-7660-4A57-A473-D76D3795D134}">
      <dgm:prSet/>
      <dgm:spPr/>
      <dgm:t>
        <a:bodyPr/>
        <a:lstStyle/>
        <a:p>
          <a:endParaRPr lang="es-MX"/>
        </a:p>
      </dgm:t>
    </dgm:pt>
    <dgm:pt modelId="{128A1C16-3B0D-494A-B8AD-091FE5F4B927}" type="sibTrans" cxnId="{317CBBE1-7660-4A57-A473-D76D3795D134}">
      <dgm:prSet/>
      <dgm:spPr/>
      <dgm:t>
        <a:bodyPr/>
        <a:lstStyle/>
        <a:p>
          <a:endParaRPr lang="es-MX"/>
        </a:p>
      </dgm:t>
    </dgm:pt>
    <dgm:pt modelId="{EB86E537-9DE9-47AE-8E08-3ADC5D931E1F}">
      <dgm:prSet phldrT="[Texto]"/>
      <dgm:spPr/>
      <dgm:t>
        <a:bodyPr/>
        <a:lstStyle/>
        <a:p>
          <a:r>
            <a:rPr lang="es-MX" dirty="0"/>
            <a:t>Hoy</a:t>
          </a:r>
        </a:p>
      </dgm:t>
    </dgm:pt>
    <dgm:pt modelId="{49D1598F-DF2E-4A29-8379-79D9901579C9}" type="parTrans" cxnId="{40D98657-3DDA-4C0C-A838-983E9D456673}">
      <dgm:prSet/>
      <dgm:spPr/>
      <dgm:t>
        <a:bodyPr/>
        <a:lstStyle/>
        <a:p>
          <a:endParaRPr lang="es-MX"/>
        </a:p>
      </dgm:t>
    </dgm:pt>
    <dgm:pt modelId="{2238FB4D-26B0-4120-8FBF-0B6CDFF7E364}" type="sibTrans" cxnId="{40D98657-3DDA-4C0C-A838-983E9D456673}">
      <dgm:prSet/>
      <dgm:spPr/>
      <dgm:t>
        <a:bodyPr/>
        <a:lstStyle/>
        <a:p>
          <a:endParaRPr lang="es-MX"/>
        </a:p>
      </dgm:t>
    </dgm:pt>
    <dgm:pt modelId="{D1AB7941-A2F1-42F2-A644-69DEB39C70A8}">
      <dgm:prSet phldrT="[Texto]"/>
      <dgm:spPr/>
      <dgm:t>
        <a:bodyPr/>
        <a:lstStyle/>
        <a:p>
          <a:r>
            <a:rPr lang="es-MX" dirty="0"/>
            <a:t>S. XVIII</a:t>
          </a:r>
        </a:p>
      </dgm:t>
    </dgm:pt>
    <dgm:pt modelId="{4D0EFB9C-5A1E-4293-915E-4CC5DABFA149}" type="parTrans" cxnId="{E354DC96-5C57-4942-8202-23CE6F744198}">
      <dgm:prSet/>
      <dgm:spPr/>
      <dgm:t>
        <a:bodyPr/>
        <a:lstStyle/>
        <a:p>
          <a:endParaRPr lang="es-MX"/>
        </a:p>
      </dgm:t>
    </dgm:pt>
    <dgm:pt modelId="{CB94DACB-86DF-4A4F-B76F-642C1779A790}" type="sibTrans" cxnId="{E354DC96-5C57-4942-8202-23CE6F744198}">
      <dgm:prSet/>
      <dgm:spPr/>
      <dgm:t>
        <a:bodyPr/>
        <a:lstStyle/>
        <a:p>
          <a:endParaRPr lang="es-MX"/>
        </a:p>
      </dgm:t>
    </dgm:pt>
    <dgm:pt modelId="{CF7FA5B9-CFAE-413F-A882-0556314DEDCA}" type="pres">
      <dgm:prSet presAssocID="{3FEA7E6E-0592-443B-8F07-62495B969B00}" presName="Name0" presStyleCnt="0">
        <dgm:presLayoutVars>
          <dgm:dir/>
          <dgm:resizeHandles val="exact"/>
        </dgm:presLayoutVars>
      </dgm:prSet>
      <dgm:spPr/>
    </dgm:pt>
    <dgm:pt modelId="{C713CA53-6FD7-44CB-86B4-AEBE85FC4B1B}" type="pres">
      <dgm:prSet presAssocID="{3FEA7E6E-0592-443B-8F07-62495B969B00}" presName="fgShape" presStyleLbl="fgShp" presStyleIdx="0" presStyleCnt="1"/>
      <dgm:spPr/>
    </dgm:pt>
    <dgm:pt modelId="{1BA8FA13-A770-4F14-9234-5B1BEF102CFB}" type="pres">
      <dgm:prSet presAssocID="{3FEA7E6E-0592-443B-8F07-62495B969B00}" presName="linComp" presStyleCnt="0"/>
      <dgm:spPr/>
    </dgm:pt>
    <dgm:pt modelId="{1CFF286D-A956-40DE-BD37-C8058EA01DF8}" type="pres">
      <dgm:prSet presAssocID="{A7EEEDCD-6B03-42C6-88DE-D10DCC8A02E2}" presName="compNode" presStyleCnt="0"/>
      <dgm:spPr/>
    </dgm:pt>
    <dgm:pt modelId="{6EAF4BFE-1E1B-44C1-AF6A-24285960D227}" type="pres">
      <dgm:prSet presAssocID="{A7EEEDCD-6B03-42C6-88DE-D10DCC8A02E2}" presName="bkgdShape" presStyleLbl="node1" presStyleIdx="0" presStyleCnt="3"/>
      <dgm:spPr/>
    </dgm:pt>
    <dgm:pt modelId="{1722BA67-47B2-437A-906F-40E25747B0E2}" type="pres">
      <dgm:prSet presAssocID="{A7EEEDCD-6B03-42C6-88DE-D10DCC8A02E2}" presName="nodeTx" presStyleLbl="node1" presStyleIdx="0" presStyleCnt="3">
        <dgm:presLayoutVars>
          <dgm:bulletEnabled val="1"/>
        </dgm:presLayoutVars>
      </dgm:prSet>
      <dgm:spPr/>
    </dgm:pt>
    <dgm:pt modelId="{3D4F43EA-0176-449D-BD25-8F8D128CC4D4}" type="pres">
      <dgm:prSet presAssocID="{A7EEEDCD-6B03-42C6-88DE-D10DCC8A02E2}" presName="invisiNode" presStyleLbl="node1" presStyleIdx="0" presStyleCnt="3"/>
      <dgm:spPr/>
    </dgm:pt>
    <dgm:pt modelId="{D5C9C647-66F4-426B-9BA4-654DEC8171C9}" type="pres">
      <dgm:prSet presAssocID="{A7EEEDCD-6B03-42C6-88DE-D10DCC8A02E2}" presName="imagNode" presStyleLbl="fgImgPlace1" presStyleIdx="0" presStyleCnt="3" custScaleX="167756" custScaleY="17385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  <dgm:extLst>
        <a:ext uri="{E40237B7-FDA0-4F09-8148-C483321AD2D9}">
          <dgm14:cNvPr xmlns:dgm14="http://schemas.microsoft.com/office/drawing/2010/diagram" id="0" name="" descr="Imagen que contiene libro, texto, grupo, parado&#10;&#10;Descripción generada automáticamente">
            <a:extLst>
              <a:ext uri="{FF2B5EF4-FFF2-40B4-BE49-F238E27FC236}">
                <a16:creationId xmlns:a16="http://schemas.microsoft.com/office/drawing/2014/main" id="{CD4F3B00-6DD1-4204-8CB1-E8122D2A75AB}"/>
              </a:ext>
            </a:extLst>
          </dgm14:cNvPr>
        </a:ext>
      </dgm:extLst>
    </dgm:pt>
    <dgm:pt modelId="{6EE0B116-E8B4-48D1-BCE7-FA45829F6EE7}" type="pres">
      <dgm:prSet presAssocID="{128A1C16-3B0D-494A-B8AD-091FE5F4B927}" presName="sibTrans" presStyleLbl="sibTrans2D1" presStyleIdx="0" presStyleCnt="0"/>
      <dgm:spPr/>
    </dgm:pt>
    <dgm:pt modelId="{2A78D8C6-6E7C-4A67-91DC-9B4CDABAE565}" type="pres">
      <dgm:prSet presAssocID="{D1AB7941-A2F1-42F2-A644-69DEB39C70A8}" presName="compNode" presStyleCnt="0"/>
      <dgm:spPr/>
    </dgm:pt>
    <dgm:pt modelId="{7C5410F5-A342-4D24-94BA-6123336CB83D}" type="pres">
      <dgm:prSet presAssocID="{D1AB7941-A2F1-42F2-A644-69DEB39C70A8}" presName="bkgdShape" presStyleLbl="node1" presStyleIdx="1" presStyleCnt="3"/>
      <dgm:spPr/>
    </dgm:pt>
    <dgm:pt modelId="{40476C25-A113-4322-9D54-2FA8932899BA}" type="pres">
      <dgm:prSet presAssocID="{D1AB7941-A2F1-42F2-A644-69DEB39C70A8}" presName="nodeTx" presStyleLbl="node1" presStyleIdx="1" presStyleCnt="3">
        <dgm:presLayoutVars>
          <dgm:bulletEnabled val="1"/>
        </dgm:presLayoutVars>
      </dgm:prSet>
      <dgm:spPr/>
    </dgm:pt>
    <dgm:pt modelId="{8B2B92DF-64A2-4900-9C4C-0B1682930B4E}" type="pres">
      <dgm:prSet presAssocID="{D1AB7941-A2F1-42F2-A644-69DEB39C70A8}" presName="invisiNode" presStyleLbl="node1" presStyleIdx="1" presStyleCnt="3"/>
      <dgm:spPr/>
    </dgm:pt>
    <dgm:pt modelId="{C40D62F9-51B2-4655-A223-77B6B24292ED}" type="pres">
      <dgm:prSet presAssocID="{D1AB7941-A2F1-42F2-A644-69DEB39C70A8}" presName="imagNode" presStyleLbl="fgImgPlace1" presStyleIdx="1" presStyleCnt="3" custScaleX="175340" custScaleY="16990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F855C80F-CEA3-4D61-BE30-5BBC9EA85A0A}" type="pres">
      <dgm:prSet presAssocID="{CB94DACB-86DF-4A4F-B76F-642C1779A790}" presName="sibTrans" presStyleLbl="sibTrans2D1" presStyleIdx="0" presStyleCnt="0"/>
      <dgm:spPr/>
    </dgm:pt>
    <dgm:pt modelId="{7B548521-7479-44E6-AEE3-FDAAA0D6AFAF}" type="pres">
      <dgm:prSet presAssocID="{EB86E537-9DE9-47AE-8E08-3ADC5D931E1F}" presName="compNode" presStyleCnt="0"/>
      <dgm:spPr/>
    </dgm:pt>
    <dgm:pt modelId="{F0F28794-B501-4DE8-B528-DD8E9D9B8C43}" type="pres">
      <dgm:prSet presAssocID="{EB86E537-9DE9-47AE-8E08-3ADC5D931E1F}" presName="bkgdShape" presStyleLbl="node1" presStyleIdx="2" presStyleCnt="3" custLinFactNeighborY="-1504"/>
      <dgm:spPr/>
    </dgm:pt>
    <dgm:pt modelId="{FFF8B496-93E7-4DA4-9B85-73FFBAB4ECF7}" type="pres">
      <dgm:prSet presAssocID="{EB86E537-9DE9-47AE-8E08-3ADC5D931E1F}" presName="nodeTx" presStyleLbl="node1" presStyleIdx="2" presStyleCnt="3">
        <dgm:presLayoutVars>
          <dgm:bulletEnabled val="1"/>
        </dgm:presLayoutVars>
      </dgm:prSet>
      <dgm:spPr/>
    </dgm:pt>
    <dgm:pt modelId="{93AF3100-5F66-4169-AA2A-F1121C16D979}" type="pres">
      <dgm:prSet presAssocID="{EB86E537-9DE9-47AE-8E08-3ADC5D931E1F}" presName="invisiNode" presStyleLbl="node1" presStyleIdx="2" presStyleCnt="3"/>
      <dgm:spPr/>
    </dgm:pt>
    <dgm:pt modelId="{1EBE17C7-E19C-4AC3-B7CE-BF72EBE27FE9}" type="pres">
      <dgm:prSet presAssocID="{EB86E537-9DE9-47AE-8E08-3ADC5D931E1F}" presName="imagNode" presStyleLbl="fgImgPlace1" presStyleIdx="2" presStyleCnt="3" custScaleX="171161" custScaleY="17004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</dgm:ptLst>
  <dgm:cxnLst>
    <dgm:cxn modelId="{EB109029-FD32-4611-98DE-6FBCB601FC42}" type="presOf" srcId="{D1AB7941-A2F1-42F2-A644-69DEB39C70A8}" destId="{40476C25-A113-4322-9D54-2FA8932899BA}" srcOrd="1" destOrd="0" presId="urn:microsoft.com/office/officeart/2005/8/layout/hList7"/>
    <dgm:cxn modelId="{375FFA2C-0A26-4036-8979-B60C7D80D60E}" type="presOf" srcId="{3FEA7E6E-0592-443B-8F07-62495B969B00}" destId="{CF7FA5B9-CFAE-413F-A882-0556314DEDCA}" srcOrd="0" destOrd="0" presId="urn:microsoft.com/office/officeart/2005/8/layout/hList7"/>
    <dgm:cxn modelId="{FAEEA13A-DC36-4F45-BDBB-47CFF722BE81}" type="presOf" srcId="{EB86E537-9DE9-47AE-8E08-3ADC5D931E1F}" destId="{FFF8B496-93E7-4DA4-9B85-73FFBAB4ECF7}" srcOrd="1" destOrd="0" presId="urn:microsoft.com/office/officeart/2005/8/layout/hList7"/>
    <dgm:cxn modelId="{40D98657-3DDA-4C0C-A838-983E9D456673}" srcId="{3FEA7E6E-0592-443B-8F07-62495B969B00}" destId="{EB86E537-9DE9-47AE-8E08-3ADC5D931E1F}" srcOrd="2" destOrd="0" parTransId="{49D1598F-DF2E-4A29-8379-79D9901579C9}" sibTransId="{2238FB4D-26B0-4120-8FBF-0B6CDFF7E364}"/>
    <dgm:cxn modelId="{E354DC96-5C57-4942-8202-23CE6F744198}" srcId="{3FEA7E6E-0592-443B-8F07-62495B969B00}" destId="{D1AB7941-A2F1-42F2-A644-69DEB39C70A8}" srcOrd="1" destOrd="0" parTransId="{4D0EFB9C-5A1E-4293-915E-4CC5DABFA149}" sibTransId="{CB94DACB-86DF-4A4F-B76F-642C1779A790}"/>
    <dgm:cxn modelId="{6B550EBC-22D4-4D09-9930-1AB5DCC85C73}" type="presOf" srcId="{D1AB7941-A2F1-42F2-A644-69DEB39C70A8}" destId="{7C5410F5-A342-4D24-94BA-6123336CB83D}" srcOrd="0" destOrd="0" presId="urn:microsoft.com/office/officeart/2005/8/layout/hList7"/>
    <dgm:cxn modelId="{928C04D5-B818-40D9-ACAE-16FDC90E92E3}" type="presOf" srcId="{128A1C16-3B0D-494A-B8AD-091FE5F4B927}" destId="{6EE0B116-E8B4-48D1-BCE7-FA45829F6EE7}" srcOrd="0" destOrd="0" presId="urn:microsoft.com/office/officeart/2005/8/layout/hList7"/>
    <dgm:cxn modelId="{9CC544DB-54FB-489F-AC1A-BE2A5D03C8E3}" type="presOf" srcId="{A7EEEDCD-6B03-42C6-88DE-D10DCC8A02E2}" destId="{1722BA67-47B2-437A-906F-40E25747B0E2}" srcOrd="1" destOrd="0" presId="urn:microsoft.com/office/officeart/2005/8/layout/hList7"/>
    <dgm:cxn modelId="{B460CEDB-7FAE-4004-9999-37E4E98AE208}" type="presOf" srcId="{A7EEEDCD-6B03-42C6-88DE-D10DCC8A02E2}" destId="{6EAF4BFE-1E1B-44C1-AF6A-24285960D227}" srcOrd="0" destOrd="0" presId="urn:microsoft.com/office/officeart/2005/8/layout/hList7"/>
    <dgm:cxn modelId="{317CBBE1-7660-4A57-A473-D76D3795D134}" srcId="{3FEA7E6E-0592-443B-8F07-62495B969B00}" destId="{A7EEEDCD-6B03-42C6-88DE-D10DCC8A02E2}" srcOrd="0" destOrd="0" parTransId="{CFF399AB-B90D-4CCD-B371-275613229AFC}" sibTransId="{128A1C16-3B0D-494A-B8AD-091FE5F4B927}"/>
    <dgm:cxn modelId="{AAEA43EE-66A5-4CF8-B3EA-C1728B11FDBB}" type="presOf" srcId="{CB94DACB-86DF-4A4F-B76F-642C1779A790}" destId="{F855C80F-CEA3-4D61-BE30-5BBC9EA85A0A}" srcOrd="0" destOrd="0" presId="urn:microsoft.com/office/officeart/2005/8/layout/hList7"/>
    <dgm:cxn modelId="{709390F0-6AE2-49B3-9BD0-91546B6CFC48}" type="presOf" srcId="{EB86E537-9DE9-47AE-8E08-3ADC5D931E1F}" destId="{F0F28794-B501-4DE8-B528-DD8E9D9B8C43}" srcOrd="0" destOrd="0" presId="urn:microsoft.com/office/officeart/2005/8/layout/hList7"/>
    <dgm:cxn modelId="{420F80AC-FDF7-4148-A7FE-8DBB2CD357BF}" type="presParOf" srcId="{CF7FA5B9-CFAE-413F-A882-0556314DEDCA}" destId="{C713CA53-6FD7-44CB-86B4-AEBE85FC4B1B}" srcOrd="0" destOrd="0" presId="urn:microsoft.com/office/officeart/2005/8/layout/hList7"/>
    <dgm:cxn modelId="{736C852A-7667-43AA-A762-A09E3F2DCEAB}" type="presParOf" srcId="{CF7FA5B9-CFAE-413F-A882-0556314DEDCA}" destId="{1BA8FA13-A770-4F14-9234-5B1BEF102CFB}" srcOrd="1" destOrd="0" presId="urn:microsoft.com/office/officeart/2005/8/layout/hList7"/>
    <dgm:cxn modelId="{86391EA4-DF5A-4E28-A3BD-BDF066F08EBB}" type="presParOf" srcId="{1BA8FA13-A770-4F14-9234-5B1BEF102CFB}" destId="{1CFF286D-A956-40DE-BD37-C8058EA01DF8}" srcOrd="0" destOrd="0" presId="urn:microsoft.com/office/officeart/2005/8/layout/hList7"/>
    <dgm:cxn modelId="{53892938-09A5-411A-AF54-7C76958B2A19}" type="presParOf" srcId="{1CFF286D-A956-40DE-BD37-C8058EA01DF8}" destId="{6EAF4BFE-1E1B-44C1-AF6A-24285960D227}" srcOrd="0" destOrd="0" presId="urn:microsoft.com/office/officeart/2005/8/layout/hList7"/>
    <dgm:cxn modelId="{63C50C6A-497A-4A16-97A1-5ABB669FAED9}" type="presParOf" srcId="{1CFF286D-A956-40DE-BD37-C8058EA01DF8}" destId="{1722BA67-47B2-437A-906F-40E25747B0E2}" srcOrd="1" destOrd="0" presId="urn:microsoft.com/office/officeart/2005/8/layout/hList7"/>
    <dgm:cxn modelId="{E5E9E5C5-7643-470E-958B-461AD9F916B2}" type="presParOf" srcId="{1CFF286D-A956-40DE-BD37-C8058EA01DF8}" destId="{3D4F43EA-0176-449D-BD25-8F8D128CC4D4}" srcOrd="2" destOrd="0" presId="urn:microsoft.com/office/officeart/2005/8/layout/hList7"/>
    <dgm:cxn modelId="{8F7D4FC3-D7E6-422D-9620-481015593171}" type="presParOf" srcId="{1CFF286D-A956-40DE-BD37-C8058EA01DF8}" destId="{D5C9C647-66F4-426B-9BA4-654DEC8171C9}" srcOrd="3" destOrd="0" presId="urn:microsoft.com/office/officeart/2005/8/layout/hList7"/>
    <dgm:cxn modelId="{9F70F322-239E-46AD-8E66-CD7526F26488}" type="presParOf" srcId="{1BA8FA13-A770-4F14-9234-5B1BEF102CFB}" destId="{6EE0B116-E8B4-48D1-BCE7-FA45829F6EE7}" srcOrd="1" destOrd="0" presId="urn:microsoft.com/office/officeart/2005/8/layout/hList7"/>
    <dgm:cxn modelId="{111D51CC-8B29-4741-9F26-FB89934EFA2B}" type="presParOf" srcId="{1BA8FA13-A770-4F14-9234-5B1BEF102CFB}" destId="{2A78D8C6-6E7C-4A67-91DC-9B4CDABAE565}" srcOrd="2" destOrd="0" presId="urn:microsoft.com/office/officeart/2005/8/layout/hList7"/>
    <dgm:cxn modelId="{BD150686-98BE-4A6F-9928-14409979F4D7}" type="presParOf" srcId="{2A78D8C6-6E7C-4A67-91DC-9B4CDABAE565}" destId="{7C5410F5-A342-4D24-94BA-6123336CB83D}" srcOrd="0" destOrd="0" presId="urn:microsoft.com/office/officeart/2005/8/layout/hList7"/>
    <dgm:cxn modelId="{022BF568-6F23-4826-9C1E-EFFA535C477E}" type="presParOf" srcId="{2A78D8C6-6E7C-4A67-91DC-9B4CDABAE565}" destId="{40476C25-A113-4322-9D54-2FA8932899BA}" srcOrd="1" destOrd="0" presId="urn:microsoft.com/office/officeart/2005/8/layout/hList7"/>
    <dgm:cxn modelId="{76E20314-BA8A-4D50-9F89-B6BF03736F49}" type="presParOf" srcId="{2A78D8C6-6E7C-4A67-91DC-9B4CDABAE565}" destId="{8B2B92DF-64A2-4900-9C4C-0B1682930B4E}" srcOrd="2" destOrd="0" presId="urn:microsoft.com/office/officeart/2005/8/layout/hList7"/>
    <dgm:cxn modelId="{EBFDCF5B-2EBB-402A-A9A2-5D21D11EFA93}" type="presParOf" srcId="{2A78D8C6-6E7C-4A67-91DC-9B4CDABAE565}" destId="{C40D62F9-51B2-4655-A223-77B6B24292ED}" srcOrd="3" destOrd="0" presId="urn:microsoft.com/office/officeart/2005/8/layout/hList7"/>
    <dgm:cxn modelId="{36CBD67E-2773-4AE9-B5B0-6AB6D0127830}" type="presParOf" srcId="{1BA8FA13-A770-4F14-9234-5B1BEF102CFB}" destId="{F855C80F-CEA3-4D61-BE30-5BBC9EA85A0A}" srcOrd="3" destOrd="0" presId="urn:microsoft.com/office/officeart/2005/8/layout/hList7"/>
    <dgm:cxn modelId="{46706DBF-AAE3-4E9B-9E37-839ED5D23D2A}" type="presParOf" srcId="{1BA8FA13-A770-4F14-9234-5B1BEF102CFB}" destId="{7B548521-7479-44E6-AEE3-FDAAA0D6AFAF}" srcOrd="4" destOrd="0" presId="urn:microsoft.com/office/officeart/2005/8/layout/hList7"/>
    <dgm:cxn modelId="{75152890-12AB-48EC-87C3-EAF4D8E5283A}" type="presParOf" srcId="{7B548521-7479-44E6-AEE3-FDAAA0D6AFAF}" destId="{F0F28794-B501-4DE8-B528-DD8E9D9B8C43}" srcOrd="0" destOrd="0" presId="urn:microsoft.com/office/officeart/2005/8/layout/hList7"/>
    <dgm:cxn modelId="{991D28C9-CE46-4C8B-B1E6-BFFD6EC21695}" type="presParOf" srcId="{7B548521-7479-44E6-AEE3-FDAAA0D6AFAF}" destId="{FFF8B496-93E7-4DA4-9B85-73FFBAB4ECF7}" srcOrd="1" destOrd="0" presId="urn:microsoft.com/office/officeart/2005/8/layout/hList7"/>
    <dgm:cxn modelId="{7E1113C4-36B0-4A4A-AEE6-4FF0D63B32FE}" type="presParOf" srcId="{7B548521-7479-44E6-AEE3-FDAAA0D6AFAF}" destId="{93AF3100-5F66-4169-AA2A-F1121C16D979}" srcOrd="2" destOrd="0" presId="urn:microsoft.com/office/officeart/2005/8/layout/hList7"/>
    <dgm:cxn modelId="{614EE7A2-2F91-4DD9-93A7-B6435B2993FC}" type="presParOf" srcId="{7B548521-7479-44E6-AEE3-FDAAA0D6AFAF}" destId="{1EBE17C7-E19C-4AC3-B7CE-BF72EBE27FE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629540-6FF9-4174-A1EA-73EF27C8C169}" type="doc">
      <dgm:prSet loTypeId="urn:microsoft.com/office/officeart/2008/layout/CircularPictureCallout" loCatId="picture" qsTypeId="urn:microsoft.com/office/officeart/2005/8/quickstyle/simple4" qsCatId="simple" csTypeId="urn:microsoft.com/office/officeart/2005/8/colors/accent1_2" csCatId="accent1" phldr="1"/>
      <dgm:spPr/>
    </dgm:pt>
    <dgm:pt modelId="{54A91A57-6524-4CEB-94A9-D730B17DBF46}">
      <dgm:prSet phldrT="[Texto]"/>
      <dgm:spPr/>
      <dgm:t>
        <a:bodyPr/>
        <a:lstStyle/>
        <a:p>
          <a:endParaRPr lang="es-MX" dirty="0"/>
        </a:p>
      </dgm:t>
    </dgm:pt>
    <dgm:pt modelId="{F3AC8D85-31BE-462A-B9F0-82A1D2A96E03}" type="sibTrans" cxnId="{BA0E2B60-DBC5-4E77-B251-47A227149EC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s-MX"/>
        </a:p>
      </dgm:t>
      <dgm:extLst>
        <a:ext uri="{E40237B7-FDA0-4F09-8148-C483321AD2D9}">
          <dgm14:cNvPr xmlns:dgm14="http://schemas.microsoft.com/office/drawing/2010/diagram" id="0" name="" descr="Resultado de imagen para cerro del chiquihuite de noche">
            <a:extLst>
              <a:ext uri="{FF2B5EF4-FFF2-40B4-BE49-F238E27FC236}">
                <a16:creationId xmlns:a16="http://schemas.microsoft.com/office/drawing/2014/main" id="{A4414D27-E1EB-4AC7-A8EE-BDA9C35AD472}"/>
              </a:ext>
            </a:extLst>
          </dgm14:cNvPr>
        </a:ext>
      </dgm:extLst>
    </dgm:pt>
    <dgm:pt modelId="{9C43CBAA-689F-4A12-B89F-9BED9BCCB5CC}" type="parTrans" cxnId="{BA0E2B60-DBC5-4E77-B251-47A227149ECF}">
      <dgm:prSet/>
      <dgm:spPr/>
      <dgm:t>
        <a:bodyPr/>
        <a:lstStyle/>
        <a:p>
          <a:endParaRPr lang="es-MX"/>
        </a:p>
      </dgm:t>
    </dgm:pt>
    <dgm:pt modelId="{6528431C-6682-4E9B-928A-CAB66A43ED6B}">
      <dgm:prSet phldrT="[Texto]"/>
      <dgm:spPr/>
      <dgm:t>
        <a:bodyPr/>
        <a:lstStyle/>
        <a:p>
          <a:endParaRPr lang="es-MX" dirty="0"/>
        </a:p>
      </dgm:t>
    </dgm:pt>
    <dgm:pt modelId="{0B5B0B9A-6EEB-4A2F-B571-CAE0D1586A8A}" type="parTrans" cxnId="{47D3DA53-8E01-4314-BD11-800C88104CD0}">
      <dgm:prSet/>
      <dgm:spPr/>
      <dgm:t>
        <a:bodyPr/>
        <a:lstStyle/>
        <a:p>
          <a:endParaRPr lang="es-MX"/>
        </a:p>
      </dgm:t>
    </dgm:pt>
    <dgm:pt modelId="{B968A243-3965-466E-B669-AA0ABB87CD8D}" type="sibTrans" cxnId="{47D3DA53-8E01-4314-BD11-800C88104CD0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s-MX"/>
        </a:p>
      </dgm:t>
    </dgm:pt>
    <dgm:pt modelId="{689D56AB-6036-401A-9E83-14D37B7C451B}">
      <dgm:prSet phldrT="[Texto]"/>
      <dgm:spPr/>
      <dgm:t>
        <a:bodyPr/>
        <a:lstStyle/>
        <a:p>
          <a:endParaRPr lang="es-MX" dirty="0"/>
        </a:p>
        <a:p>
          <a:endParaRPr lang="es-MX" dirty="0"/>
        </a:p>
      </dgm:t>
    </dgm:pt>
    <dgm:pt modelId="{98CB0978-7FED-4E5B-8325-77DFA61D9D60}" type="parTrans" cxnId="{9BFE70DD-7B3D-4D84-B6F0-49F17D6B9F02}">
      <dgm:prSet/>
      <dgm:spPr/>
      <dgm:t>
        <a:bodyPr/>
        <a:lstStyle/>
        <a:p>
          <a:endParaRPr lang="es-MX"/>
        </a:p>
      </dgm:t>
    </dgm:pt>
    <dgm:pt modelId="{4F2550F3-D3D2-4059-99D8-1792E18FA4DD}" type="sibTrans" cxnId="{9BFE70DD-7B3D-4D84-B6F0-49F17D6B9F02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2817AB2C-8B9B-445B-A7B6-ED3A54708C39}">
      <dgm:prSet phldrT="[Texto]"/>
      <dgm:spPr/>
      <dgm:t>
        <a:bodyPr/>
        <a:lstStyle/>
        <a:p>
          <a:endParaRPr lang="es-MX" dirty="0"/>
        </a:p>
      </dgm:t>
    </dgm:pt>
    <dgm:pt modelId="{3D1B213E-9E87-43B8-9219-3962DD91A1AF}" type="parTrans" cxnId="{8F50BABC-EB9F-470E-A5C8-8FA7FF362E39}">
      <dgm:prSet/>
      <dgm:spPr/>
      <dgm:t>
        <a:bodyPr/>
        <a:lstStyle/>
        <a:p>
          <a:endParaRPr lang="es-MX"/>
        </a:p>
      </dgm:t>
    </dgm:pt>
    <dgm:pt modelId="{86E34A56-2F5E-4F4A-868D-05467DC91E39}" type="sibTrans" cxnId="{8F50BABC-EB9F-470E-A5C8-8FA7FF362E39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es-MX"/>
        </a:p>
      </dgm:t>
    </dgm:pt>
    <dgm:pt modelId="{21751091-8C77-4480-AF71-EE33279F5C42}" type="pres">
      <dgm:prSet presAssocID="{3A629540-6FF9-4174-A1EA-73EF27C8C169}" presName="Name0" presStyleCnt="0">
        <dgm:presLayoutVars>
          <dgm:chMax val="7"/>
          <dgm:chPref val="7"/>
          <dgm:dir/>
        </dgm:presLayoutVars>
      </dgm:prSet>
      <dgm:spPr/>
    </dgm:pt>
    <dgm:pt modelId="{616DE862-4495-4217-A31C-2F6E078188B7}" type="pres">
      <dgm:prSet presAssocID="{3A629540-6FF9-4174-A1EA-73EF27C8C169}" presName="Name1" presStyleCnt="0"/>
      <dgm:spPr/>
    </dgm:pt>
    <dgm:pt modelId="{45BE3B4B-73A5-4DFF-9077-865B39276C0A}" type="pres">
      <dgm:prSet presAssocID="{F3AC8D85-31BE-462A-B9F0-82A1D2A96E03}" presName="picture_1" presStyleCnt="0"/>
      <dgm:spPr/>
    </dgm:pt>
    <dgm:pt modelId="{927AEE3B-077C-4F8C-BD49-17B03B15775E}" type="pres">
      <dgm:prSet presAssocID="{F3AC8D85-31BE-462A-B9F0-82A1D2A96E03}" presName="pictureRepeatNode" presStyleLbl="alignImgPlace1" presStyleIdx="0" presStyleCnt="4" custScaleX="72805" custScaleY="72431"/>
      <dgm:spPr/>
    </dgm:pt>
    <dgm:pt modelId="{E881C63C-9074-4EC2-AB54-74B81696C60D}" type="pres">
      <dgm:prSet presAssocID="{54A91A57-6524-4CEB-94A9-D730B17DBF46}" presName="text_1" presStyleLbl="node1" presStyleIdx="0" presStyleCnt="0">
        <dgm:presLayoutVars>
          <dgm:bulletEnabled val="1"/>
        </dgm:presLayoutVars>
      </dgm:prSet>
      <dgm:spPr/>
    </dgm:pt>
    <dgm:pt modelId="{5122CF1D-C4E4-4C2B-9C96-594187AA2088}" type="pres">
      <dgm:prSet presAssocID="{B968A243-3965-466E-B669-AA0ABB87CD8D}" presName="picture_2" presStyleCnt="0"/>
      <dgm:spPr/>
    </dgm:pt>
    <dgm:pt modelId="{71E32E3E-0D43-444F-ACEE-D5F1CD8086D9}" type="pres">
      <dgm:prSet presAssocID="{B968A243-3965-466E-B669-AA0ABB87CD8D}" presName="pictureRepeatNode" presStyleLbl="alignImgPlace1" presStyleIdx="1" presStyleCnt="4" custScaleX="154650" custScaleY="150510"/>
      <dgm:spPr/>
    </dgm:pt>
    <dgm:pt modelId="{78AA8BEA-B306-4232-A192-0B3B1837F43E}" type="pres">
      <dgm:prSet presAssocID="{6528431C-6682-4E9B-928A-CAB66A43ED6B}" presName="line_2" presStyleLbl="parChTrans1D1" presStyleIdx="0" presStyleCnt="3"/>
      <dgm:spPr/>
    </dgm:pt>
    <dgm:pt modelId="{6B7F1CF7-C6AB-4EA8-9993-42521157D0C8}" type="pres">
      <dgm:prSet presAssocID="{6528431C-6682-4E9B-928A-CAB66A43ED6B}" presName="textparent_2" presStyleLbl="node1" presStyleIdx="0" presStyleCnt="0"/>
      <dgm:spPr/>
    </dgm:pt>
    <dgm:pt modelId="{76953FFF-56D2-4E68-8448-D10D62E3FE38}" type="pres">
      <dgm:prSet presAssocID="{6528431C-6682-4E9B-928A-CAB66A43ED6B}" presName="text_2" presStyleLbl="revTx" presStyleIdx="0" presStyleCnt="3">
        <dgm:presLayoutVars>
          <dgm:bulletEnabled val="1"/>
        </dgm:presLayoutVars>
      </dgm:prSet>
      <dgm:spPr/>
    </dgm:pt>
    <dgm:pt modelId="{E355A81C-7674-4A68-9DB4-991BC2A83B6F}" type="pres">
      <dgm:prSet presAssocID="{4F2550F3-D3D2-4059-99D8-1792E18FA4DD}" presName="picture_3" presStyleCnt="0"/>
      <dgm:spPr/>
    </dgm:pt>
    <dgm:pt modelId="{5C54AB39-E068-4C5D-9855-26AD1001080F}" type="pres">
      <dgm:prSet presAssocID="{4F2550F3-D3D2-4059-99D8-1792E18FA4DD}" presName="pictureRepeatNode" presStyleLbl="alignImgPlace1" presStyleIdx="2" presStyleCnt="4" custScaleX="151360" custScaleY="150208" custLinFactNeighborX="-65729" custLinFactNeighborY="8103"/>
      <dgm:spPr/>
    </dgm:pt>
    <dgm:pt modelId="{0E778D27-AAA2-4628-94FD-CC7583157C09}" type="pres">
      <dgm:prSet presAssocID="{689D56AB-6036-401A-9E83-14D37B7C451B}" presName="line_3" presStyleLbl="parChTrans1D1" presStyleIdx="1" presStyleCnt="3"/>
      <dgm:spPr/>
    </dgm:pt>
    <dgm:pt modelId="{7D20F63C-AA37-4AAE-B391-AF179371653E}" type="pres">
      <dgm:prSet presAssocID="{689D56AB-6036-401A-9E83-14D37B7C451B}" presName="textparent_3" presStyleLbl="node1" presStyleIdx="0" presStyleCnt="0"/>
      <dgm:spPr/>
    </dgm:pt>
    <dgm:pt modelId="{FB0003D6-EB7D-4128-8A8F-6215E14E374B}" type="pres">
      <dgm:prSet presAssocID="{689D56AB-6036-401A-9E83-14D37B7C451B}" presName="text_3" presStyleLbl="revTx" presStyleIdx="1" presStyleCnt="3">
        <dgm:presLayoutVars>
          <dgm:bulletEnabled val="1"/>
        </dgm:presLayoutVars>
      </dgm:prSet>
      <dgm:spPr/>
    </dgm:pt>
    <dgm:pt modelId="{1CFD2915-13C6-4D48-BACF-ED15421FBDDB}" type="pres">
      <dgm:prSet presAssocID="{86E34A56-2F5E-4F4A-868D-05467DC91E39}" presName="picture_4" presStyleCnt="0"/>
      <dgm:spPr/>
    </dgm:pt>
    <dgm:pt modelId="{B421C589-EC83-4BBF-B602-981766DF68F1}" type="pres">
      <dgm:prSet presAssocID="{86E34A56-2F5E-4F4A-868D-05467DC91E39}" presName="pictureRepeatNode" presStyleLbl="alignImgPlace1" presStyleIdx="3" presStyleCnt="4" custScaleX="153257" custScaleY="139892"/>
      <dgm:spPr/>
    </dgm:pt>
    <dgm:pt modelId="{5D1BDDF1-4ECF-4B41-A03F-D4419318B7D6}" type="pres">
      <dgm:prSet presAssocID="{2817AB2C-8B9B-445B-A7B6-ED3A54708C39}" presName="line_4" presStyleLbl="parChTrans1D1" presStyleIdx="2" presStyleCnt="3"/>
      <dgm:spPr/>
    </dgm:pt>
    <dgm:pt modelId="{276210D6-3BB6-4EBA-A32C-0E29111B68CE}" type="pres">
      <dgm:prSet presAssocID="{2817AB2C-8B9B-445B-A7B6-ED3A54708C39}" presName="textparent_4" presStyleLbl="node1" presStyleIdx="0" presStyleCnt="0"/>
      <dgm:spPr/>
    </dgm:pt>
    <dgm:pt modelId="{1B5B106B-01CC-490B-B154-C17DBCB3ECC6}" type="pres">
      <dgm:prSet presAssocID="{2817AB2C-8B9B-445B-A7B6-ED3A54708C39}" presName="text_4" presStyleLbl="revTx" presStyleIdx="2" presStyleCnt="3">
        <dgm:presLayoutVars>
          <dgm:bulletEnabled val="1"/>
        </dgm:presLayoutVars>
      </dgm:prSet>
      <dgm:spPr/>
    </dgm:pt>
  </dgm:ptLst>
  <dgm:cxnLst>
    <dgm:cxn modelId="{BA0E2B60-DBC5-4E77-B251-47A227149ECF}" srcId="{3A629540-6FF9-4174-A1EA-73EF27C8C169}" destId="{54A91A57-6524-4CEB-94A9-D730B17DBF46}" srcOrd="0" destOrd="0" parTransId="{9C43CBAA-689F-4A12-B89F-9BED9BCCB5CC}" sibTransId="{F3AC8D85-31BE-462A-B9F0-82A1D2A96E03}"/>
    <dgm:cxn modelId="{4F1A1066-E84C-46A6-8FD8-0EA508208B35}" type="presOf" srcId="{6528431C-6682-4E9B-928A-CAB66A43ED6B}" destId="{76953FFF-56D2-4E68-8448-D10D62E3FE38}" srcOrd="0" destOrd="0" presId="urn:microsoft.com/office/officeart/2008/layout/CircularPictureCallout"/>
    <dgm:cxn modelId="{47D3DA53-8E01-4314-BD11-800C88104CD0}" srcId="{3A629540-6FF9-4174-A1EA-73EF27C8C169}" destId="{6528431C-6682-4E9B-928A-CAB66A43ED6B}" srcOrd="1" destOrd="0" parTransId="{0B5B0B9A-6EEB-4A2F-B571-CAE0D1586A8A}" sibTransId="{B968A243-3965-466E-B669-AA0ABB87CD8D}"/>
    <dgm:cxn modelId="{5BA99E7B-8F18-4787-B419-846D7E021F6F}" type="presOf" srcId="{4F2550F3-D3D2-4059-99D8-1792E18FA4DD}" destId="{5C54AB39-E068-4C5D-9855-26AD1001080F}" srcOrd="0" destOrd="0" presId="urn:microsoft.com/office/officeart/2008/layout/CircularPictureCallout"/>
    <dgm:cxn modelId="{7D7B077D-0CD6-4A8E-92FC-1652A10875C8}" type="presOf" srcId="{86E34A56-2F5E-4F4A-868D-05467DC91E39}" destId="{B421C589-EC83-4BBF-B602-981766DF68F1}" srcOrd="0" destOrd="0" presId="urn:microsoft.com/office/officeart/2008/layout/CircularPictureCallout"/>
    <dgm:cxn modelId="{4A4DE08D-0254-4E7E-A0E1-0BEFC5CDFDA5}" type="presOf" srcId="{3A629540-6FF9-4174-A1EA-73EF27C8C169}" destId="{21751091-8C77-4480-AF71-EE33279F5C42}" srcOrd="0" destOrd="0" presId="urn:microsoft.com/office/officeart/2008/layout/CircularPictureCallout"/>
    <dgm:cxn modelId="{70E53E96-B767-4DA2-998B-02FEEFF5D3C5}" type="presOf" srcId="{F3AC8D85-31BE-462A-B9F0-82A1D2A96E03}" destId="{927AEE3B-077C-4F8C-BD49-17B03B15775E}" srcOrd="0" destOrd="0" presId="urn:microsoft.com/office/officeart/2008/layout/CircularPictureCallout"/>
    <dgm:cxn modelId="{A6129199-5F75-4A70-BBE2-F46237BD5080}" type="presOf" srcId="{54A91A57-6524-4CEB-94A9-D730B17DBF46}" destId="{E881C63C-9074-4EC2-AB54-74B81696C60D}" srcOrd="0" destOrd="0" presId="urn:microsoft.com/office/officeart/2008/layout/CircularPictureCallout"/>
    <dgm:cxn modelId="{27DE87B1-7816-47CB-8F6C-876A22C93D3E}" type="presOf" srcId="{2817AB2C-8B9B-445B-A7B6-ED3A54708C39}" destId="{1B5B106B-01CC-490B-B154-C17DBCB3ECC6}" srcOrd="0" destOrd="0" presId="urn:microsoft.com/office/officeart/2008/layout/CircularPictureCallout"/>
    <dgm:cxn modelId="{8F50BABC-EB9F-470E-A5C8-8FA7FF362E39}" srcId="{3A629540-6FF9-4174-A1EA-73EF27C8C169}" destId="{2817AB2C-8B9B-445B-A7B6-ED3A54708C39}" srcOrd="3" destOrd="0" parTransId="{3D1B213E-9E87-43B8-9219-3962DD91A1AF}" sibTransId="{86E34A56-2F5E-4F4A-868D-05467DC91E39}"/>
    <dgm:cxn modelId="{03A03ABF-B293-4F62-9BDE-40D5A32B87F7}" type="presOf" srcId="{689D56AB-6036-401A-9E83-14D37B7C451B}" destId="{FB0003D6-EB7D-4128-8A8F-6215E14E374B}" srcOrd="0" destOrd="0" presId="urn:microsoft.com/office/officeart/2008/layout/CircularPictureCallout"/>
    <dgm:cxn modelId="{9BFE70DD-7B3D-4D84-B6F0-49F17D6B9F02}" srcId="{3A629540-6FF9-4174-A1EA-73EF27C8C169}" destId="{689D56AB-6036-401A-9E83-14D37B7C451B}" srcOrd="2" destOrd="0" parTransId="{98CB0978-7FED-4E5B-8325-77DFA61D9D60}" sibTransId="{4F2550F3-D3D2-4059-99D8-1792E18FA4DD}"/>
    <dgm:cxn modelId="{88DEF3EC-E251-47C0-95C6-68F687E95E73}" type="presOf" srcId="{B968A243-3965-466E-B669-AA0ABB87CD8D}" destId="{71E32E3E-0D43-444F-ACEE-D5F1CD8086D9}" srcOrd="0" destOrd="0" presId="urn:microsoft.com/office/officeart/2008/layout/CircularPictureCallout"/>
    <dgm:cxn modelId="{76A658B8-A48C-4CCC-A6E5-E30FB86553E6}" type="presParOf" srcId="{21751091-8C77-4480-AF71-EE33279F5C42}" destId="{616DE862-4495-4217-A31C-2F6E078188B7}" srcOrd="0" destOrd="0" presId="urn:microsoft.com/office/officeart/2008/layout/CircularPictureCallout"/>
    <dgm:cxn modelId="{DA3BD62C-B8DD-422B-8638-AC93791B0DFE}" type="presParOf" srcId="{616DE862-4495-4217-A31C-2F6E078188B7}" destId="{45BE3B4B-73A5-4DFF-9077-865B39276C0A}" srcOrd="0" destOrd="0" presId="urn:microsoft.com/office/officeart/2008/layout/CircularPictureCallout"/>
    <dgm:cxn modelId="{C5109CEC-AA5E-4AD7-A01F-30EDA14EFFCE}" type="presParOf" srcId="{45BE3B4B-73A5-4DFF-9077-865B39276C0A}" destId="{927AEE3B-077C-4F8C-BD49-17B03B15775E}" srcOrd="0" destOrd="0" presId="urn:microsoft.com/office/officeart/2008/layout/CircularPictureCallout"/>
    <dgm:cxn modelId="{38628F26-39BE-43AA-93AA-2C82B0B536E4}" type="presParOf" srcId="{616DE862-4495-4217-A31C-2F6E078188B7}" destId="{E881C63C-9074-4EC2-AB54-74B81696C60D}" srcOrd="1" destOrd="0" presId="urn:microsoft.com/office/officeart/2008/layout/CircularPictureCallout"/>
    <dgm:cxn modelId="{D6E99AA6-9350-42D1-B0CB-F29EECFA3D09}" type="presParOf" srcId="{616DE862-4495-4217-A31C-2F6E078188B7}" destId="{5122CF1D-C4E4-4C2B-9C96-594187AA2088}" srcOrd="2" destOrd="0" presId="urn:microsoft.com/office/officeart/2008/layout/CircularPictureCallout"/>
    <dgm:cxn modelId="{9755DFB4-9F5C-4281-9953-99BBCC81EB53}" type="presParOf" srcId="{5122CF1D-C4E4-4C2B-9C96-594187AA2088}" destId="{71E32E3E-0D43-444F-ACEE-D5F1CD8086D9}" srcOrd="0" destOrd="0" presId="urn:microsoft.com/office/officeart/2008/layout/CircularPictureCallout"/>
    <dgm:cxn modelId="{DE847929-FAC5-454D-BEE3-8BDFFA949DD2}" type="presParOf" srcId="{616DE862-4495-4217-A31C-2F6E078188B7}" destId="{78AA8BEA-B306-4232-A192-0B3B1837F43E}" srcOrd="3" destOrd="0" presId="urn:microsoft.com/office/officeart/2008/layout/CircularPictureCallout"/>
    <dgm:cxn modelId="{8BA7397A-6267-4C86-8B4E-3E4DE85221CA}" type="presParOf" srcId="{616DE862-4495-4217-A31C-2F6E078188B7}" destId="{6B7F1CF7-C6AB-4EA8-9993-42521157D0C8}" srcOrd="4" destOrd="0" presId="urn:microsoft.com/office/officeart/2008/layout/CircularPictureCallout"/>
    <dgm:cxn modelId="{D86AD251-29AE-419E-9332-1484A6801026}" type="presParOf" srcId="{6B7F1CF7-C6AB-4EA8-9993-42521157D0C8}" destId="{76953FFF-56D2-4E68-8448-D10D62E3FE38}" srcOrd="0" destOrd="0" presId="urn:microsoft.com/office/officeart/2008/layout/CircularPictureCallout"/>
    <dgm:cxn modelId="{04BF33E3-D72E-4322-AFCB-AF926F6EC3DD}" type="presParOf" srcId="{616DE862-4495-4217-A31C-2F6E078188B7}" destId="{E355A81C-7674-4A68-9DB4-991BC2A83B6F}" srcOrd="5" destOrd="0" presId="urn:microsoft.com/office/officeart/2008/layout/CircularPictureCallout"/>
    <dgm:cxn modelId="{826EEE23-C4A9-4430-9DB0-D662930F76F8}" type="presParOf" srcId="{E355A81C-7674-4A68-9DB4-991BC2A83B6F}" destId="{5C54AB39-E068-4C5D-9855-26AD1001080F}" srcOrd="0" destOrd="0" presId="urn:microsoft.com/office/officeart/2008/layout/CircularPictureCallout"/>
    <dgm:cxn modelId="{21FDEE7B-9DE8-4730-8992-7958FF605A86}" type="presParOf" srcId="{616DE862-4495-4217-A31C-2F6E078188B7}" destId="{0E778D27-AAA2-4628-94FD-CC7583157C09}" srcOrd="6" destOrd="0" presId="urn:microsoft.com/office/officeart/2008/layout/CircularPictureCallout"/>
    <dgm:cxn modelId="{21066722-E17A-4DF4-B085-CEEBC33AE5C1}" type="presParOf" srcId="{616DE862-4495-4217-A31C-2F6E078188B7}" destId="{7D20F63C-AA37-4AAE-B391-AF179371653E}" srcOrd="7" destOrd="0" presId="urn:microsoft.com/office/officeart/2008/layout/CircularPictureCallout"/>
    <dgm:cxn modelId="{BADB601A-A212-4E56-A5B6-FD0F2C912B2F}" type="presParOf" srcId="{7D20F63C-AA37-4AAE-B391-AF179371653E}" destId="{FB0003D6-EB7D-4128-8A8F-6215E14E374B}" srcOrd="0" destOrd="0" presId="urn:microsoft.com/office/officeart/2008/layout/CircularPictureCallout"/>
    <dgm:cxn modelId="{5CEBF324-64BC-45DD-B9A7-BB172B99E156}" type="presParOf" srcId="{616DE862-4495-4217-A31C-2F6E078188B7}" destId="{1CFD2915-13C6-4D48-BACF-ED15421FBDDB}" srcOrd="8" destOrd="0" presId="urn:microsoft.com/office/officeart/2008/layout/CircularPictureCallout"/>
    <dgm:cxn modelId="{11D9F6B2-F684-4163-B7D5-275687D54B4D}" type="presParOf" srcId="{1CFD2915-13C6-4D48-BACF-ED15421FBDDB}" destId="{B421C589-EC83-4BBF-B602-981766DF68F1}" srcOrd="0" destOrd="0" presId="urn:microsoft.com/office/officeart/2008/layout/CircularPictureCallout"/>
    <dgm:cxn modelId="{F69EC1A3-9843-4EC7-B8B2-52DFAEA7E842}" type="presParOf" srcId="{616DE862-4495-4217-A31C-2F6E078188B7}" destId="{5D1BDDF1-4ECF-4B41-A03F-D4419318B7D6}" srcOrd="9" destOrd="0" presId="urn:microsoft.com/office/officeart/2008/layout/CircularPictureCallout"/>
    <dgm:cxn modelId="{07E4BB73-6C39-4EE9-B47A-9F875D8B579B}" type="presParOf" srcId="{616DE862-4495-4217-A31C-2F6E078188B7}" destId="{276210D6-3BB6-4EBA-A32C-0E29111B68CE}" srcOrd="10" destOrd="0" presId="urn:microsoft.com/office/officeart/2008/layout/CircularPictureCallout"/>
    <dgm:cxn modelId="{BFBE71B8-0BCE-413F-90D1-E0CBDB8F198A}" type="presParOf" srcId="{276210D6-3BB6-4EBA-A32C-0E29111B68CE}" destId="{1B5B106B-01CC-490B-B154-C17DBCB3ECC6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F4BFE-1E1B-44C1-AF6A-24285960D227}">
      <dsp:nvSpPr>
        <dsp:cNvPr id="0" name=""/>
        <dsp:cNvSpPr/>
      </dsp:nvSpPr>
      <dsp:spPr>
        <a:xfrm>
          <a:off x="2027" y="121564"/>
          <a:ext cx="3154405" cy="3860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500" kern="1200" dirty="0"/>
            <a:t>400 ka A.P.</a:t>
          </a:r>
        </a:p>
      </dsp:txBody>
      <dsp:txXfrm>
        <a:off x="2027" y="1665884"/>
        <a:ext cx="3154405" cy="1544320"/>
      </dsp:txXfrm>
    </dsp:sp>
    <dsp:sp modelId="{D5C9C647-66F4-426B-9BA4-654DEC8171C9}">
      <dsp:nvSpPr>
        <dsp:cNvPr id="0" name=""/>
        <dsp:cNvSpPr/>
      </dsp:nvSpPr>
      <dsp:spPr>
        <a:xfrm>
          <a:off x="500855" y="-121564"/>
          <a:ext cx="2156748" cy="22351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410F5-A342-4D24-94BA-6123336CB83D}">
      <dsp:nvSpPr>
        <dsp:cNvPr id="0" name=""/>
        <dsp:cNvSpPr/>
      </dsp:nvSpPr>
      <dsp:spPr>
        <a:xfrm>
          <a:off x="3251065" y="108855"/>
          <a:ext cx="3154405" cy="3860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500" kern="1200" dirty="0"/>
            <a:t>S. XVIII</a:t>
          </a:r>
        </a:p>
      </dsp:txBody>
      <dsp:txXfrm>
        <a:off x="3251065" y="1653175"/>
        <a:ext cx="3154405" cy="1544320"/>
      </dsp:txXfrm>
    </dsp:sp>
    <dsp:sp modelId="{C40D62F9-51B2-4655-A223-77B6B24292ED}">
      <dsp:nvSpPr>
        <dsp:cNvPr id="0" name=""/>
        <dsp:cNvSpPr/>
      </dsp:nvSpPr>
      <dsp:spPr>
        <a:xfrm>
          <a:off x="3701141" y="-108855"/>
          <a:ext cx="2254252" cy="218436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28794-B501-4DE8-B528-DD8E9D9B8C43}">
      <dsp:nvSpPr>
        <dsp:cNvPr id="0" name=""/>
        <dsp:cNvSpPr/>
      </dsp:nvSpPr>
      <dsp:spPr>
        <a:xfrm>
          <a:off x="6500102" y="51255"/>
          <a:ext cx="3154405" cy="3860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500" kern="1200" dirty="0"/>
            <a:t>Hoy</a:t>
          </a:r>
        </a:p>
      </dsp:txBody>
      <dsp:txXfrm>
        <a:off x="6500102" y="1595575"/>
        <a:ext cx="3154405" cy="1544320"/>
      </dsp:txXfrm>
    </dsp:sp>
    <dsp:sp modelId="{1EBE17C7-E19C-4AC3-B7CE-BF72EBE27FE9}">
      <dsp:nvSpPr>
        <dsp:cNvPr id="0" name=""/>
        <dsp:cNvSpPr/>
      </dsp:nvSpPr>
      <dsp:spPr>
        <a:xfrm>
          <a:off x="6977043" y="-109321"/>
          <a:ext cx="2200525" cy="2186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3CA53-6FD7-44CB-86B4-AEBE85FC4B1B}">
      <dsp:nvSpPr>
        <dsp:cNvPr id="0" name=""/>
        <dsp:cNvSpPr/>
      </dsp:nvSpPr>
      <dsp:spPr>
        <a:xfrm>
          <a:off x="386261" y="3088640"/>
          <a:ext cx="8884013" cy="579120"/>
        </a:xfrm>
        <a:prstGeom prst="leftRight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BDDF1-4ECF-4B41-A03F-D4419318B7D6}">
      <dsp:nvSpPr>
        <dsp:cNvPr id="0" name=""/>
        <dsp:cNvSpPr/>
      </dsp:nvSpPr>
      <dsp:spPr>
        <a:xfrm>
          <a:off x="2790034" y="4970140"/>
          <a:ext cx="4966437" cy="0"/>
        </a:xfrm>
        <a:prstGeom prst="line">
          <a:avLst/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78D27-AAA2-4628-94FD-CC7583157C09}">
      <dsp:nvSpPr>
        <dsp:cNvPr id="0" name=""/>
        <dsp:cNvSpPr/>
      </dsp:nvSpPr>
      <dsp:spPr>
        <a:xfrm>
          <a:off x="2790034" y="3238812"/>
          <a:ext cx="4254119" cy="0"/>
        </a:xfrm>
        <a:prstGeom prst="line">
          <a:avLst/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A8BEA-B306-4232-A192-0B3B1837F43E}">
      <dsp:nvSpPr>
        <dsp:cNvPr id="0" name=""/>
        <dsp:cNvSpPr/>
      </dsp:nvSpPr>
      <dsp:spPr>
        <a:xfrm>
          <a:off x="2790034" y="1507484"/>
          <a:ext cx="4966437" cy="0"/>
        </a:xfrm>
        <a:prstGeom prst="line">
          <a:avLst/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AEE3B-077C-4F8C-BD49-17B03B15775E}">
      <dsp:nvSpPr>
        <dsp:cNvPr id="0" name=""/>
        <dsp:cNvSpPr/>
      </dsp:nvSpPr>
      <dsp:spPr>
        <a:xfrm>
          <a:off x="989330" y="1447358"/>
          <a:ext cx="3601408" cy="35829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81C63C-9074-4EC2-AB54-74B81696C60D}">
      <dsp:nvSpPr>
        <dsp:cNvPr id="0" name=""/>
        <dsp:cNvSpPr/>
      </dsp:nvSpPr>
      <dsp:spPr>
        <a:xfrm>
          <a:off x="1207106" y="3392158"/>
          <a:ext cx="3165856" cy="163239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6500" kern="1200" dirty="0"/>
        </a:p>
      </dsp:txBody>
      <dsp:txXfrm>
        <a:off x="1207106" y="3392158"/>
        <a:ext cx="3165856" cy="1632394"/>
      </dsp:txXfrm>
    </dsp:sp>
    <dsp:sp modelId="{71E32E3E-0D43-444F-ACEE-D5F1CD8086D9}">
      <dsp:nvSpPr>
        <dsp:cNvPr id="0" name=""/>
        <dsp:cNvSpPr/>
      </dsp:nvSpPr>
      <dsp:spPr>
        <a:xfrm>
          <a:off x="6608972" y="390704"/>
          <a:ext cx="2294998" cy="223356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953FFF-56D2-4E68-8448-D10D62E3FE38}">
      <dsp:nvSpPr>
        <dsp:cNvPr id="0" name=""/>
        <dsp:cNvSpPr/>
      </dsp:nvSpPr>
      <dsp:spPr>
        <a:xfrm>
          <a:off x="8498469" y="765487"/>
          <a:ext cx="171154" cy="1483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0" rIns="16764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4400" kern="1200" dirty="0"/>
        </a:p>
      </dsp:txBody>
      <dsp:txXfrm>
        <a:off x="8498469" y="765487"/>
        <a:ext cx="171154" cy="1483995"/>
      </dsp:txXfrm>
    </dsp:sp>
    <dsp:sp modelId="{5C54AB39-E068-4C5D-9855-26AD1001080F}">
      <dsp:nvSpPr>
        <dsp:cNvPr id="0" name=""/>
        <dsp:cNvSpPr/>
      </dsp:nvSpPr>
      <dsp:spPr>
        <a:xfrm>
          <a:off x="4945651" y="2244521"/>
          <a:ext cx="2246175" cy="222907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0003D6-EB7D-4128-8A8F-6215E14E374B}">
      <dsp:nvSpPr>
        <dsp:cNvPr id="0" name=""/>
        <dsp:cNvSpPr/>
      </dsp:nvSpPr>
      <dsp:spPr>
        <a:xfrm>
          <a:off x="7786151" y="2496815"/>
          <a:ext cx="242385" cy="1483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0" rIns="16764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4400" kern="120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4400" kern="1200" dirty="0"/>
        </a:p>
      </dsp:txBody>
      <dsp:txXfrm>
        <a:off x="7786151" y="2496815"/>
        <a:ext cx="242385" cy="1483995"/>
      </dsp:txXfrm>
    </dsp:sp>
    <dsp:sp modelId="{B421C589-EC83-4BBF-B602-981766DF68F1}">
      <dsp:nvSpPr>
        <dsp:cNvPr id="0" name=""/>
        <dsp:cNvSpPr/>
      </dsp:nvSpPr>
      <dsp:spPr>
        <a:xfrm>
          <a:off x="6619308" y="3932145"/>
          <a:ext cx="2274326" cy="207599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5B106B-01CC-490B-B154-C17DBCB3ECC6}">
      <dsp:nvSpPr>
        <dsp:cNvPr id="0" name=""/>
        <dsp:cNvSpPr/>
      </dsp:nvSpPr>
      <dsp:spPr>
        <a:xfrm>
          <a:off x="8498469" y="4228142"/>
          <a:ext cx="171154" cy="1483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0" rIns="16764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4400" kern="1200" dirty="0"/>
        </a:p>
      </dsp:txBody>
      <dsp:txXfrm>
        <a:off x="8498469" y="4228142"/>
        <a:ext cx="171154" cy="1483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84395-414C-43FA-95EB-931F345414CF}" type="datetimeFigureOut">
              <a:rPr lang="es-MX" smtClean="0"/>
              <a:t>20/11/2019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E8533-6F58-4ED7-959F-AEB1AE50A6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566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1B9F6-2907-495F-869E-3CD0F8C3F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106DFA-4E50-453D-82C3-401AF4894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E4DB92-DE7D-4B76-9BC3-E75A7C5D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0414-B90B-46CE-B62A-448350D77677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7DD50D-14A3-47B8-ACE7-A018F2BE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joshuamunoz@ciencias.unam.mx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CD902F-1EF8-4F23-98E3-0F14E361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EC0C-17E0-40A6-9F79-E7B844731B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563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EFCD9-13D6-4CA5-8577-DF69AC9E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05EF3A-964F-4889-BA0E-E2E071DC9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A0B379-1EB1-437F-9ED8-C78DC519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2717-FB85-4AAF-A63A-3A7999C17684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17CA3E-98EA-4D6D-9FB0-C7C3A78B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joshuamunoz@ciencias.unam.mx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3BBEF-AC3D-421C-AD8C-D9D91305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EC0C-17E0-40A6-9F79-E7B844731B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488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102B67-C765-43F9-8352-B96D9985E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969278-FBF1-44CB-987E-366BCAA3E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E8ACF5-1BD1-47D5-A13B-144DE6A6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8158-DBD7-4E31-AB09-FA72CC3AE684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09FC3E-7550-43DF-B317-01B6443E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joshuamunoz@ciencias.unam.mx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47BB2C-FCFE-437C-8E2C-CB646418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EC0C-17E0-40A6-9F79-E7B844731B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533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1C30F-3249-4977-948E-2A3AA1EF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2DD8E-C1DE-4E32-9D48-C7334F76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7EEEB4-1F5D-43BD-A129-DCEB613B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6976-7AA9-478F-A79F-C01DBE6D9857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D3A520-4332-4FAD-8C08-6B2ADD6F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joshuamunoz@ciencias.unam.mx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CEA6E2-E07A-4CF7-BE43-9A9A0DE2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EC0C-17E0-40A6-9F79-E7B844731B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988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5121F-D581-4FF1-9E30-718B92E8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307F2-A813-45DA-A67F-E92709CA1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4CEF3A-C7D4-4EAA-B374-BFDCD1DE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AA8B-B8FD-4BED-B33D-CA62900F5718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B07839-8664-49B9-8AAF-D0D5ACA9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joshuamunoz@ciencias.unam.mx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162E9A-6AD1-4AAB-8FF5-BC6BF7FB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EC0C-17E0-40A6-9F79-E7B844731B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758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325BF-2BEC-48A4-90A7-DB521BB9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506783-23FE-4BD8-8958-2C29E5632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32140A-3969-4418-997D-270FBD68B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A31E17-C478-49D5-84E7-A14D6522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EC8D-F402-4E9C-8749-EF2D8BC4635D}" type="datetime1">
              <a:rPr lang="es-MX" smtClean="0"/>
              <a:t>20/11/2019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E53867-18E2-461A-8E69-CEAB4CC8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joshuamunoz@ciencias.unam.mx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DE888F-2325-4570-8CD1-80749ABB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EC0C-17E0-40A6-9F79-E7B844731B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512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26181-9E72-4248-9B90-812F0075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FCDD20-6D69-489C-93A3-A130F955D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FBA8C6-8842-49FD-80F1-02913134A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FDAA73-0F0E-4C2C-A288-13F82128D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D6DFEB-4E1A-43B9-A14B-05D336FDC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2BE1CB-DE8A-43F3-BB02-BEF1DA01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6134-BDCC-4CD0-B05E-86A559266543}" type="datetime1">
              <a:rPr lang="es-MX" smtClean="0"/>
              <a:t>20/11/2019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DC05B5-A702-4720-B3FD-499317EA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joshuamunoz@ciencias.unam.mx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027E71-B236-4706-AD7F-B738447C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EC0C-17E0-40A6-9F79-E7B844731B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35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38114-D0F5-4085-B202-8A3FD6AF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A9E7C2-0893-4444-AC19-69FDAC22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AE45-3354-48EC-93DE-FD2895D057AD}" type="datetime1">
              <a:rPr lang="es-MX" smtClean="0"/>
              <a:t>20/11/2019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BCC525-8586-4409-95B8-BCEEF20D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joshuamunoz@ciencias.unam.mx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EE58CB-56A9-427B-805E-9ABC9F27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EC0C-17E0-40A6-9F79-E7B844731B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10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38B09E-4C2E-4828-8624-1288607C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142D-3F8E-4A0B-B78F-3F1F42DE616F}" type="datetime1">
              <a:rPr lang="es-MX" smtClean="0"/>
              <a:t>20/11/2019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861AA1-E47D-4865-BC17-46A9A2E7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joshuamunoz@ciencias.unam.mx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1C21F7-AA0E-492D-A0AB-CE0312F5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EC0C-17E0-40A6-9F79-E7B844731B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171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0411C-DC2C-4C7B-B047-A5936FB9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2C71F-AEC7-4E02-8979-3DAD61A3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D869CF-889C-41F5-A439-D0CB28EEC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67D5CB-9DD7-4FCA-B72F-9791CD75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1B9D-08C5-4D8A-B84B-E6C62F699420}" type="datetime1">
              <a:rPr lang="es-MX" smtClean="0"/>
              <a:t>20/11/2019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86A4CF-A77E-4DAB-86E9-B9603197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joshuamunoz@ciencias.unam.mx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BAE01E-F092-49B6-9BB8-33F71D98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EC0C-17E0-40A6-9F79-E7B844731B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4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6534D-F404-42EA-A291-E3D1F12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8803B3-1CA1-4582-81B4-F82BBE862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E56C76-B2B0-4F7F-98A6-7394BCE6A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51E648-5DE9-4E8F-A727-368DEDFD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5678-3BF4-4749-9648-20659923CEA4}" type="datetime1">
              <a:rPr lang="es-MX" smtClean="0"/>
              <a:t>20/11/2019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C963E7-02CC-42E4-87E9-FD244E09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joshuamunoz@ciencias.unam.mx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6E0286-BA8F-452F-AA2A-310B0B65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EC0C-17E0-40A6-9F79-E7B844731B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869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8ED133-66E5-4C22-B3CD-4C8FBF2D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559763-7369-4B8E-B6AF-6F8A81101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D79F0-DB66-4634-9456-1F564BB44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2FA66-7FDC-4856-A269-31A3A416DA33}" type="datetime1">
              <a:rPr lang="es-MX" smtClean="0"/>
              <a:t>20/11/2019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CA008-3416-4031-8CC8-988098F25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joshuamunoz@ciencias.unam.mx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44CD9D-8D71-4E02-9FCC-F90538833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AEC0C-17E0-40A6-9F79-E7B844731B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68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34ECB-69F2-4474-AE2F-3CCD6FBFF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99210"/>
            <a:ext cx="9144000" cy="2387600"/>
          </a:xfrm>
        </p:spPr>
        <p:txBody>
          <a:bodyPr/>
          <a:lstStyle/>
          <a:p>
            <a:r>
              <a:rPr lang="es-MX" dirty="0">
                <a:latin typeface="Abadi" panose="020B0604020104020204" pitchFamily="34" charset="0"/>
              </a:rPr>
              <a:t>Contaminación lumínica en la Ciudad de México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9FF628-8892-43C1-9874-70562AFEF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538" y="4470926"/>
            <a:ext cx="9144000" cy="2133599"/>
          </a:xfrm>
        </p:spPr>
        <p:txBody>
          <a:bodyPr>
            <a:normAutofit/>
          </a:bodyPr>
          <a:lstStyle/>
          <a:p>
            <a:r>
              <a:rPr lang="es-MX" dirty="0">
                <a:latin typeface="Abadi" panose="020B0604020104020204" pitchFamily="34" charset="0"/>
              </a:rPr>
              <a:t>Joshua Iván Muñoz Salazar</a:t>
            </a:r>
            <a:r>
              <a:rPr lang="es-MX" baseline="30000" dirty="0">
                <a:latin typeface="Abadi" panose="020B0604020104020204" pitchFamily="34" charset="0"/>
              </a:rPr>
              <a:t>1</a:t>
            </a:r>
            <a:r>
              <a:rPr lang="es-MX" dirty="0">
                <a:latin typeface="Abadi" panose="020B0604020104020204" pitchFamily="34" charset="0"/>
              </a:rPr>
              <a:t>, Héctor Antonio Solano Lamphar</a:t>
            </a:r>
            <a:r>
              <a:rPr lang="es-MX" baseline="30000" dirty="0">
                <a:latin typeface="Abadi" panose="020B0604020104020204" pitchFamily="34" charset="0"/>
              </a:rPr>
              <a:t>2</a:t>
            </a:r>
          </a:p>
          <a:p>
            <a:r>
              <a:rPr lang="es-MX" baseline="30000" dirty="0">
                <a:latin typeface="Abadi" panose="020B0604020104020204" pitchFamily="34" charset="0"/>
              </a:rPr>
              <a:t>1</a:t>
            </a:r>
            <a:r>
              <a:rPr lang="es-MX" dirty="0">
                <a:latin typeface="Abadi" panose="020B0604020104020204" pitchFamily="34" charset="0"/>
              </a:rPr>
              <a:t>Facultad de Ciencias, Universidad Nacional Autónoma de México</a:t>
            </a:r>
          </a:p>
          <a:p>
            <a:r>
              <a:rPr lang="es-MX" baseline="30000" dirty="0">
                <a:latin typeface="Abadi" panose="020B0604020104020204" pitchFamily="34" charset="0"/>
              </a:rPr>
              <a:t>2</a:t>
            </a:r>
            <a:r>
              <a:rPr lang="es-MX" dirty="0">
                <a:latin typeface="Abadi" panose="020B0604020104020204" pitchFamily="34" charset="0"/>
              </a:rPr>
              <a:t>Consorcio para el Estudio de Zonas Metropolitanas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8C57B7D5-2F4E-4197-BFBC-B5C84102FC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264206" y="253475"/>
            <a:ext cx="999921" cy="1231265"/>
          </a:xfrm>
          <a:prstGeom prst="rect">
            <a:avLst/>
          </a:prstGeom>
          <a:ln/>
        </p:spPr>
      </p:pic>
      <p:pic>
        <p:nvPicPr>
          <p:cNvPr id="5" name="image1.png">
            <a:extLst>
              <a:ext uri="{FF2B5EF4-FFF2-40B4-BE49-F238E27FC236}">
                <a16:creationId xmlns:a16="http://schemas.microsoft.com/office/drawing/2014/main" id="{B3DED771-499B-4215-A84D-E2D3B54A5A8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386843" y="267005"/>
            <a:ext cx="1229995" cy="1132205"/>
          </a:xfrm>
          <a:prstGeom prst="rect">
            <a:avLst/>
          </a:prstGeom>
          <a:ln/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C670DC4-B379-4A56-AE50-4119EACA02DA}"/>
              </a:ext>
            </a:extLst>
          </p:cNvPr>
          <p:cNvPicPr/>
          <p:nvPr/>
        </p:nvPicPr>
        <p:blipFill rotWithShape="1">
          <a:blip r:embed="rId4"/>
          <a:srcRect l="18473" t="36869" r="18590" b="12622"/>
          <a:stretch/>
        </p:blipFill>
        <p:spPr bwMode="auto">
          <a:xfrm>
            <a:off x="4745878" y="253475"/>
            <a:ext cx="2727325" cy="1231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Resultado de imagen para universidad nacional autonoma de mexico">
            <a:extLst>
              <a:ext uri="{FF2B5EF4-FFF2-40B4-BE49-F238E27FC236}">
                <a16:creationId xmlns:a16="http://schemas.microsoft.com/office/drawing/2014/main" id="{031072E7-7F97-45D0-994C-B5A4B6C4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62" y="352036"/>
            <a:ext cx="855907" cy="96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centromet">
            <a:extLst>
              <a:ext uri="{FF2B5EF4-FFF2-40B4-BE49-F238E27FC236}">
                <a16:creationId xmlns:a16="http://schemas.microsoft.com/office/drawing/2014/main" id="{2D1083AD-2925-4137-986C-5A6726DA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43" y="311394"/>
            <a:ext cx="999921" cy="100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526AC87-BB13-4109-86F8-5F902E8800F3}"/>
              </a:ext>
            </a:extLst>
          </p:cNvPr>
          <p:cNvCxnSpPr>
            <a:cxnSpLocks/>
          </p:cNvCxnSpPr>
          <p:nvPr/>
        </p:nvCxnSpPr>
        <p:spPr>
          <a:xfrm>
            <a:off x="1721020" y="3998815"/>
            <a:ext cx="874995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91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B1267-30DD-46AE-B485-60AF3263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>
                <a:latin typeface="Abadi" panose="020B0604020104020204" pitchFamily="34" charset="0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52CE6F-18D1-4BA5-BA4F-C19541E1D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1601157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s-MX" dirty="0">
                <a:latin typeface="Abadi" panose="020B0604020104020204" pitchFamily="34" charset="0"/>
              </a:rPr>
              <a:t>Introducción </a:t>
            </a:r>
          </a:p>
          <a:p>
            <a:pPr marL="0" indent="0">
              <a:buNone/>
            </a:pPr>
            <a:r>
              <a:rPr lang="es-MX" dirty="0">
                <a:latin typeface="Abadi" panose="020B0604020104020204" pitchFamily="34" charset="0"/>
              </a:rPr>
              <a:t>	1.1. Luz artificial</a:t>
            </a:r>
          </a:p>
          <a:p>
            <a:pPr marL="0" indent="0">
              <a:buNone/>
            </a:pPr>
            <a:r>
              <a:rPr lang="es-MX" dirty="0">
                <a:latin typeface="Abadi" panose="020B0604020104020204" pitchFamily="34" charset="0"/>
              </a:rPr>
              <a:t>	1.2. Contaminación lumínica (CL)</a:t>
            </a:r>
          </a:p>
          <a:p>
            <a:pPr marL="0" indent="0">
              <a:buNone/>
            </a:pPr>
            <a:r>
              <a:rPr lang="es-MX" dirty="0">
                <a:latin typeface="Abadi" panose="020B0604020104020204" pitchFamily="34" charset="0"/>
              </a:rPr>
              <a:t>2.  Resultados 	</a:t>
            </a:r>
          </a:p>
          <a:p>
            <a:pPr marL="0" indent="0">
              <a:buNone/>
            </a:pPr>
            <a:r>
              <a:rPr lang="es-MX" dirty="0">
                <a:latin typeface="Abadi" panose="020B0604020104020204" pitchFamily="34" charset="0"/>
              </a:rPr>
              <a:t>	2.1. Alumbrado público de la Ciudad de México (CDMX) </a:t>
            </a:r>
          </a:p>
          <a:p>
            <a:pPr marL="0" indent="0">
              <a:buNone/>
            </a:pPr>
            <a:r>
              <a:rPr lang="es-MX" dirty="0">
                <a:latin typeface="Abadi" panose="020B0604020104020204" pitchFamily="34" charset="0"/>
              </a:rPr>
              <a:t>	2.2. Tendencias de CL en las alcaldías de la CDMX</a:t>
            </a:r>
          </a:p>
          <a:p>
            <a:pPr marL="0" indent="0">
              <a:buNone/>
            </a:pPr>
            <a:r>
              <a:rPr lang="es-MX" dirty="0">
                <a:latin typeface="Abadi" panose="020B0604020104020204" pitchFamily="34" charset="0"/>
              </a:rPr>
              <a:t>3.  Recomendaciones</a:t>
            </a:r>
          </a:p>
          <a:p>
            <a:pPr marL="0" indent="0">
              <a:buNone/>
            </a:pPr>
            <a:endParaRPr lang="es-MX" dirty="0">
              <a:latin typeface="Abadi" panose="020B0604020104020204" pitchFamily="34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A0427BF-7435-45D1-9FD5-079B79DB0270}"/>
              </a:ext>
            </a:extLst>
          </p:cNvPr>
          <p:cNvCxnSpPr>
            <a:cxnSpLocks/>
          </p:cNvCxnSpPr>
          <p:nvPr/>
        </p:nvCxnSpPr>
        <p:spPr>
          <a:xfrm>
            <a:off x="838200" y="1579172"/>
            <a:ext cx="96140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50FAA5-4828-4DD5-8923-E7AA627A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joshuamunoz@ciencias.unam.mx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D04C53-21D4-4C70-81EA-65B2303A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EC0C-17E0-40A6-9F79-E7B844731B02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44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B1267-30DD-46AE-B485-60AF3263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badi" panose="020B0604020104020204" pitchFamily="34" charset="0"/>
              </a:rPr>
              <a:t>1.1. Introducción </a:t>
            </a:r>
            <a:r>
              <a:rPr lang="es-MX" sz="2800" dirty="0">
                <a:latin typeface="Abadi" panose="020B0604020104020204" pitchFamily="34" charset="0"/>
              </a:rPr>
              <a:t>Luz artificial</a:t>
            </a:r>
            <a:endParaRPr lang="es-MX" dirty="0">
              <a:latin typeface="Abadi" panose="020B0604020104020204" pitchFamily="34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A0427BF-7435-45D1-9FD5-079B79DB0270}"/>
              </a:ext>
            </a:extLst>
          </p:cNvPr>
          <p:cNvCxnSpPr>
            <a:cxnSpLocks/>
          </p:cNvCxnSpPr>
          <p:nvPr/>
        </p:nvCxnSpPr>
        <p:spPr>
          <a:xfrm>
            <a:off x="838200" y="1579172"/>
            <a:ext cx="74204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0862FB-B5AE-4342-BBDB-EAE87CB9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joshuamunoz@ciencias.unam.mx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399AA7-5531-4566-B158-A4AE3B00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EC0C-17E0-40A6-9F79-E7B844731B02}" type="slidenum">
              <a:rPr lang="es-MX" smtClean="0"/>
              <a:t>3</a:t>
            </a:fld>
            <a:endParaRPr lang="es-MX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BA678135-77B1-46CD-9EA6-AFDECD6F63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246224"/>
              </p:ext>
            </p:extLst>
          </p:nvPr>
        </p:nvGraphicFramePr>
        <p:xfrm>
          <a:off x="1330778" y="2075543"/>
          <a:ext cx="9656536" cy="38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3E2AB460-C2EC-4FE2-888A-A3E75596DE66}"/>
              </a:ext>
            </a:extLst>
          </p:cNvPr>
          <p:cNvSpPr/>
          <p:nvPr/>
        </p:nvSpPr>
        <p:spPr>
          <a:xfrm>
            <a:off x="1494971" y="5036457"/>
            <a:ext cx="508000" cy="798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76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B1267-30DD-46AE-B485-60AF3263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badi" panose="020B0604020104020204" pitchFamily="34" charset="0"/>
              </a:rPr>
              <a:t>1.2. Introducción </a:t>
            </a:r>
            <a:r>
              <a:rPr lang="es-MX" sz="2800" dirty="0">
                <a:latin typeface="Abadi" panose="020B0604020104020204" pitchFamily="34" charset="0"/>
              </a:rPr>
              <a:t>Contaminación lumínica</a:t>
            </a:r>
            <a:endParaRPr lang="es-MX" dirty="0">
              <a:latin typeface="Abadi" panose="020B0604020104020204" pitchFamily="34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A0427BF-7435-45D1-9FD5-079B79DB0270}"/>
              </a:ext>
            </a:extLst>
          </p:cNvPr>
          <p:cNvCxnSpPr>
            <a:cxnSpLocks/>
          </p:cNvCxnSpPr>
          <p:nvPr/>
        </p:nvCxnSpPr>
        <p:spPr>
          <a:xfrm>
            <a:off x="838200" y="1579172"/>
            <a:ext cx="7940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0862FB-B5AE-4342-BBDB-EAE87CB9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joshuamunoz@ciencias.unam.mx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399AA7-5531-4566-B158-A4AE3B00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EC0C-17E0-40A6-9F79-E7B844731B02}" type="slidenum">
              <a:rPr lang="es-MX" smtClean="0"/>
              <a:t>4</a:t>
            </a:fld>
            <a:endParaRPr lang="es-MX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B6EF2AD6-68E5-467C-912D-DD90C01E1C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678213"/>
              </p:ext>
            </p:extLst>
          </p:nvPr>
        </p:nvGraphicFramePr>
        <p:xfrm>
          <a:off x="2790369" y="657228"/>
          <a:ext cx="9893301" cy="6398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7DE72D1E-D545-4187-A107-07A9995B8CDB}"/>
              </a:ext>
            </a:extLst>
          </p:cNvPr>
          <p:cNvSpPr/>
          <p:nvPr/>
        </p:nvSpPr>
        <p:spPr>
          <a:xfrm>
            <a:off x="101600" y="3256484"/>
            <a:ext cx="3617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Abadi" panose="020B0604020104020204" pitchFamily="34" charset="0"/>
              </a:rPr>
              <a:t>Cualquier efecto negativo debido a la emisión de luz artificial en intensidades, direcciones, rangos espectrales u horarios innecesarios</a:t>
            </a:r>
          </a:p>
        </p:txBody>
      </p:sp>
    </p:spTree>
    <p:extLst>
      <p:ext uri="{BB962C8B-B14F-4D97-AF65-F5344CB8AC3E}">
        <p14:creationId xmlns:p14="http://schemas.microsoft.com/office/powerpoint/2010/main" val="428027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B1267-30DD-46AE-B485-60AF3263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badi" panose="020B0604020104020204" pitchFamily="34" charset="0"/>
              </a:rPr>
              <a:t>2.1. Alumbrado público de la CDMX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A0427BF-7435-45D1-9FD5-079B79DB0270}"/>
              </a:ext>
            </a:extLst>
          </p:cNvPr>
          <p:cNvCxnSpPr>
            <a:cxnSpLocks/>
          </p:cNvCxnSpPr>
          <p:nvPr/>
        </p:nvCxnSpPr>
        <p:spPr>
          <a:xfrm>
            <a:off x="838200" y="1579172"/>
            <a:ext cx="104159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0862FB-B5AE-4342-BBDB-EAE87CB9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joshuamunoz@ciencias.unam.mx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399AA7-5531-4566-B158-A4AE3B00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EC0C-17E0-40A6-9F79-E7B844731B02}" type="slidenum">
              <a:rPr lang="es-MX" smtClean="0"/>
              <a:t>5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85AE28-22DF-4DDF-8AD1-8D9DF8E0B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072" y="1690688"/>
            <a:ext cx="6057132" cy="153678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AD30843-A227-408F-9327-17271D3DA0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66"/>
          <a:stretch/>
        </p:blipFill>
        <p:spPr>
          <a:xfrm>
            <a:off x="3355072" y="3156415"/>
            <a:ext cx="6357352" cy="356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8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B1267-30DD-46AE-B485-60AF3263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badi" panose="020B0604020104020204" pitchFamily="34" charset="0"/>
              </a:rPr>
              <a:t>2.1. Alumbrado público de la CDMX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A0427BF-7435-45D1-9FD5-079B79DB0270}"/>
              </a:ext>
            </a:extLst>
          </p:cNvPr>
          <p:cNvCxnSpPr>
            <a:cxnSpLocks/>
          </p:cNvCxnSpPr>
          <p:nvPr/>
        </p:nvCxnSpPr>
        <p:spPr>
          <a:xfrm>
            <a:off x="838200" y="1579172"/>
            <a:ext cx="104159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0862FB-B5AE-4342-BBDB-EAE87CB9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joshuamunoz@ciencias.unam.mx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399AA7-5531-4566-B158-A4AE3B00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EC0C-17E0-40A6-9F79-E7B844731B02}" type="slidenum">
              <a:rPr lang="es-MX" smtClean="0"/>
              <a:t>6</a:t>
            </a:fld>
            <a:endParaRPr lang="es-MX"/>
          </a:p>
        </p:txBody>
      </p:sp>
      <p:pic>
        <p:nvPicPr>
          <p:cNvPr id="4100" name="Picture 4" descr="Resultado de imagen para barriles de petroleo">
            <a:extLst>
              <a:ext uri="{FF2B5EF4-FFF2-40B4-BE49-F238E27FC236}">
                <a16:creationId xmlns:a16="http://schemas.microsoft.com/office/drawing/2014/main" id="{554F12D7-A1AC-4C48-AABF-521E3012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16" y="3658120"/>
            <a:ext cx="784106" cy="137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sultado de imagen para barriles de petroleo">
            <a:extLst>
              <a:ext uri="{FF2B5EF4-FFF2-40B4-BE49-F238E27FC236}">
                <a16:creationId xmlns:a16="http://schemas.microsoft.com/office/drawing/2014/main" id="{3DC6F8D4-AF68-4995-99BE-AC6EF19CF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54" y="5239314"/>
            <a:ext cx="784106" cy="137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n para barriles de petroleo">
            <a:extLst>
              <a:ext uri="{FF2B5EF4-FFF2-40B4-BE49-F238E27FC236}">
                <a16:creationId xmlns:a16="http://schemas.microsoft.com/office/drawing/2014/main" id="{663D4586-BA99-429F-B876-7BE69DA06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7828"/>
            <a:ext cx="784106" cy="137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FEDB9096-697D-4D82-8CA8-125E544CF44C}"/>
              </a:ext>
            </a:extLst>
          </p:cNvPr>
          <p:cNvSpPr/>
          <p:nvPr/>
        </p:nvSpPr>
        <p:spPr>
          <a:xfrm>
            <a:off x="5321926" y="4075526"/>
            <a:ext cx="1069145" cy="3871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igno más 7">
            <a:extLst>
              <a:ext uri="{FF2B5EF4-FFF2-40B4-BE49-F238E27FC236}">
                <a16:creationId xmlns:a16="http://schemas.microsoft.com/office/drawing/2014/main" id="{F9B04C30-093A-4A26-954A-C652F5F0F0D5}"/>
              </a:ext>
            </a:extLst>
          </p:cNvPr>
          <p:cNvSpPr/>
          <p:nvPr/>
        </p:nvSpPr>
        <p:spPr>
          <a:xfrm>
            <a:off x="1983545" y="3924421"/>
            <a:ext cx="784106" cy="84452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367B26-3AE0-4150-85F5-9545F524DEFB}"/>
              </a:ext>
            </a:extLst>
          </p:cNvPr>
          <p:cNvSpPr/>
          <p:nvPr/>
        </p:nvSpPr>
        <p:spPr>
          <a:xfrm>
            <a:off x="2941825" y="3931184"/>
            <a:ext cx="10967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800" b="1" dirty="0">
                <a:latin typeface="Abadi" panose="020B0604020104020204" pitchFamily="34" charset="0"/>
              </a:rPr>
              <a:t>6%</a:t>
            </a:r>
            <a:endParaRPr lang="es-MX" sz="4800" b="1" dirty="0"/>
          </a:p>
        </p:txBody>
      </p:sp>
      <p:pic>
        <p:nvPicPr>
          <p:cNvPr id="4110" name="Picture 14" descr="Resultado de imagen para ENERGIA electrica rayo dibujo">
            <a:extLst>
              <a:ext uri="{FF2B5EF4-FFF2-40B4-BE49-F238E27FC236}">
                <a16:creationId xmlns:a16="http://schemas.microsoft.com/office/drawing/2014/main" id="{ADC70DC9-9899-41F7-87DC-52960F68F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693" y="3775077"/>
            <a:ext cx="1022629" cy="118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 descr="Imagen que contiene accesorio, paraguas&#10;&#10;Descripción generada automáticamente">
            <a:extLst>
              <a:ext uri="{FF2B5EF4-FFF2-40B4-BE49-F238E27FC236}">
                <a16:creationId xmlns:a16="http://schemas.microsoft.com/office/drawing/2014/main" id="{6D8B5EDC-43D2-48A7-B139-CBD5E092C6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7"/>
          <a:stretch/>
        </p:blipFill>
        <p:spPr>
          <a:xfrm>
            <a:off x="6803235" y="2045443"/>
            <a:ext cx="3854265" cy="4199392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B631F346-5C9A-4A25-97EE-9EC4E054F567}"/>
              </a:ext>
            </a:extLst>
          </p:cNvPr>
          <p:cNvSpPr txBox="1"/>
          <p:nvPr/>
        </p:nvSpPr>
        <p:spPr>
          <a:xfrm>
            <a:off x="9004398" y="3899748"/>
            <a:ext cx="243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Abadi" panose="020B0604020104020204" pitchFamily="34" charset="0"/>
              </a:rPr>
              <a:t>Residencial + público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70B98E8-9D78-48AE-9887-EBF37B781EF0}"/>
              </a:ext>
            </a:extLst>
          </p:cNvPr>
          <p:cNvSpPr/>
          <p:nvPr/>
        </p:nvSpPr>
        <p:spPr>
          <a:xfrm>
            <a:off x="9354941" y="3514196"/>
            <a:ext cx="75854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700" b="1" dirty="0"/>
              <a:t>29.4%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583C5A5-5425-432C-A4B8-10C1F0657265}"/>
              </a:ext>
            </a:extLst>
          </p:cNvPr>
          <p:cNvSpPr/>
          <p:nvPr/>
        </p:nvSpPr>
        <p:spPr>
          <a:xfrm>
            <a:off x="7677067" y="4880952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52.8%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80C996A-D923-400F-8B2A-019C9BBFB826}"/>
              </a:ext>
            </a:extLst>
          </p:cNvPr>
          <p:cNvSpPr/>
          <p:nvPr/>
        </p:nvSpPr>
        <p:spPr>
          <a:xfrm>
            <a:off x="8092349" y="5318443"/>
            <a:ext cx="1036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latin typeface="Abadi" panose="020B0604020104020204" pitchFamily="34" charset="0"/>
              </a:rPr>
              <a:t>Industria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9370EBC-AFCE-4134-A4CE-5B8936CA61C2}"/>
              </a:ext>
            </a:extLst>
          </p:cNvPr>
          <p:cNvSpPr/>
          <p:nvPr/>
        </p:nvSpPr>
        <p:spPr>
          <a:xfrm>
            <a:off x="8230996" y="2843358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750" b="1" dirty="0"/>
              <a:t>10.4%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C5AA3C4-6D9B-4EA0-B3A0-148FBB5DEFDD}"/>
              </a:ext>
            </a:extLst>
          </p:cNvPr>
          <p:cNvSpPr/>
          <p:nvPr/>
        </p:nvSpPr>
        <p:spPr>
          <a:xfrm>
            <a:off x="7978058" y="241513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latin typeface="Abadi" panose="020B0604020104020204" pitchFamily="34" charset="0"/>
              </a:rPr>
              <a:t>Transporte</a:t>
            </a:r>
            <a:endParaRPr lang="es-MX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77474A1-2304-4096-901F-0444B9E2CDD1}"/>
              </a:ext>
            </a:extLst>
          </p:cNvPr>
          <p:cNvSpPr/>
          <p:nvPr/>
        </p:nvSpPr>
        <p:spPr>
          <a:xfrm>
            <a:off x="6724849" y="2622888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latin typeface="Abadi" panose="020B0604020104020204" pitchFamily="34" charset="0"/>
              </a:rPr>
              <a:t>Usos propios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B657716-8891-4FB5-B306-3782C6E081A4}"/>
              </a:ext>
            </a:extLst>
          </p:cNvPr>
          <p:cNvSpPr/>
          <p:nvPr/>
        </p:nvSpPr>
        <p:spPr>
          <a:xfrm>
            <a:off x="7710643" y="3073736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7.4%</a:t>
            </a:r>
          </a:p>
        </p:txBody>
      </p:sp>
    </p:spTree>
    <p:extLst>
      <p:ext uri="{BB962C8B-B14F-4D97-AF65-F5344CB8AC3E}">
        <p14:creationId xmlns:p14="http://schemas.microsoft.com/office/powerpoint/2010/main" val="89082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B1267-30DD-46AE-B485-60AF3263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74" y="393260"/>
            <a:ext cx="11353800" cy="1325563"/>
          </a:xfrm>
        </p:spPr>
        <p:txBody>
          <a:bodyPr/>
          <a:lstStyle/>
          <a:p>
            <a:r>
              <a:rPr lang="es-MX" dirty="0">
                <a:latin typeface="Abadi" panose="020B0604020104020204" pitchFamily="34" charset="0"/>
              </a:rPr>
              <a:t>2.2. Tendencias de CL en la Ciudad de México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A0427BF-7435-45D1-9FD5-079B79DB0270}"/>
              </a:ext>
            </a:extLst>
          </p:cNvPr>
          <p:cNvCxnSpPr>
            <a:cxnSpLocks/>
          </p:cNvCxnSpPr>
          <p:nvPr/>
        </p:nvCxnSpPr>
        <p:spPr>
          <a:xfrm>
            <a:off x="838200" y="1579172"/>
            <a:ext cx="111474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0862FB-B5AE-4342-BBDB-EAE87CB9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joshuamunoz@ciencias.unam.mx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399AA7-5531-4566-B158-A4AE3B00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EC0C-17E0-40A6-9F79-E7B844731B02}" type="slidenum">
              <a:rPr lang="es-MX" smtClean="0"/>
              <a:t>7</a:t>
            </a:fld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8F4EBDB-B6A2-4D1E-97C7-5A3591BFB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40"/>
          <a:stretch/>
        </p:blipFill>
        <p:spPr>
          <a:xfrm>
            <a:off x="268605" y="2080199"/>
            <a:ext cx="2896626" cy="39147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1079C5F-0A20-4F6E-B1D1-112CAEA05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381" y="2272671"/>
            <a:ext cx="3327299" cy="3529830"/>
          </a:xfrm>
          <a:prstGeom prst="rect">
            <a:avLst/>
          </a:prstGeom>
        </p:spPr>
      </p:pic>
      <p:pic>
        <p:nvPicPr>
          <p:cNvPr id="15" name="Imagen 14" descr="Imagen que contiene texto, mapa, foto, tabla&#10;&#10;Descripción generada automáticamente">
            <a:extLst>
              <a:ext uri="{FF2B5EF4-FFF2-40B4-BE49-F238E27FC236}">
                <a16:creationId xmlns:a16="http://schemas.microsoft.com/office/drawing/2014/main" id="{DB3B952E-1170-4D89-9487-1AE669665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68" y="1850434"/>
            <a:ext cx="4377104" cy="2187152"/>
          </a:xfrm>
          <a:prstGeom prst="rect">
            <a:avLst/>
          </a:prstGeom>
        </p:spPr>
      </p:pic>
      <p:pic>
        <p:nvPicPr>
          <p:cNvPr id="26" name="Imagen 25" descr="Imagen que contiene foto, tabla, gente, parado&#10;&#10;Descripción generada automáticamente">
            <a:extLst>
              <a:ext uri="{FF2B5EF4-FFF2-40B4-BE49-F238E27FC236}">
                <a16:creationId xmlns:a16="http://schemas.microsoft.com/office/drawing/2014/main" id="{40F94B3B-C566-4949-AFD5-F4B5050DE9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58" y="4134070"/>
            <a:ext cx="4664323" cy="233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2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B1267-30DD-46AE-B485-60AF3263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74" y="393260"/>
            <a:ext cx="11353800" cy="1325563"/>
          </a:xfrm>
        </p:spPr>
        <p:txBody>
          <a:bodyPr/>
          <a:lstStyle/>
          <a:p>
            <a:r>
              <a:rPr lang="es-MX" dirty="0">
                <a:latin typeface="Abadi" panose="020B0604020104020204" pitchFamily="34" charset="0"/>
              </a:rPr>
              <a:t>3. Recomendaciones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A0427BF-7435-45D1-9FD5-079B79DB0270}"/>
              </a:ext>
            </a:extLst>
          </p:cNvPr>
          <p:cNvCxnSpPr>
            <a:cxnSpLocks/>
          </p:cNvCxnSpPr>
          <p:nvPr/>
        </p:nvCxnSpPr>
        <p:spPr>
          <a:xfrm>
            <a:off x="838200" y="1579172"/>
            <a:ext cx="111474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0862FB-B5AE-4342-BBDB-EAE87CB9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joshuamunoz@ciencias.unam.mx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399AA7-5531-4566-B158-A4AE3B00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EC0C-17E0-40A6-9F79-E7B844731B02}" type="slidenum">
              <a:rPr lang="es-MX" smtClean="0"/>
              <a:t>8</a:t>
            </a:fld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A062916-1470-4A84-9794-0F0591038F1A}"/>
              </a:ext>
            </a:extLst>
          </p:cNvPr>
          <p:cNvSpPr/>
          <p:nvPr/>
        </p:nvSpPr>
        <p:spPr>
          <a:xfrm>
            <a:off x="838200" y="1881065"/>
            <a:ext cx="107817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Para el caso del alumbrado público: para prevenir y mitigar la contaminación lumínica </a:t>
            </a:r>
            <a:r>
              <a:rPr lang="es-ES" sz="2000" b="1" dirty="0"/>
              <a:t>no se trata de iluminar poco sino de iluminar bien</a:t>
            </a:r>
            <a:r>
              <a:rPr lang="es-ES" sz="2000" dirty="0"/>
              <a:t>. 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Las </a:t>
            </a:r>
            <a:r>
              <a:rPr lang="es-ES" sz="2000" b="1" dirty="0"/>
              <a:t>emisiones de luz hacia arriba deberían ser eliminadas completamente</a:t>
            </a:r>
            <a:r>
              <a:rPr lang="es-ES" sz="2000" dirty="0"/>
              <a:t>.</a:t>
            </a:r>
            <a:endParaRPr lang="es-ES" sz="2000" b="1" dirty="0"/>
          </a:p>
          <a:p>
            <a:pPr algn="just"/>
            <a:r>
              <a:rPr lang="es-ES" sz="2000" dirty="0"/>
              <a:t> </a:t>
            </a:r>
          </a:p>
          <a:p>
            <a:pPr algn="just"/>
            <a:r>
              <a:rPr lang="es-ES" sz="2000" b="1" dirty="0"/>
              <a:t>La potencia a la que opera el alumbrado público debería regularse </a:t>
            </a:r>
            <a:r>
              <a:rPr lang="es-ES" sz="2000" dirty="0"/>
              <a:t>conforme avanza la noche.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b="1" dirty="0"/>
              <a:t>No deberían estar encendidos espectaculares, escaparates y oficinas durante toda la noche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Para futuras actualizaciones del alumbrado público, no deberían promoverse los </a:t>
            </a:r>
            <a:r>
              <a:rPr lang="es-ES" sz="2000" dirty="0" err="1"/>
              <a:t>LEDs</a:t>
            </a:r>
            <a:r>
              <a:rPr lang="es-ES" sz="2000" dirty="0"/>
              <a:t> sino </a:t>
            </a:r>
            <a:r>
              <a:rPr lang="es-ES" sz="2000" b="1" dirty="0"/>
              <a:t>fuentes de luz con dependencia espectral en longitudes de onda larga.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b="1" dirty="0"/>
              <a:t>Consultar a diseñadores de iluminación </a:t>
            </a:r>
            <a:r>
              <a:rPr lang="es-ES" sz="2000" dirty="0"/>
              <a:t>y expertos en contaminación lumínica en los temas referentes a la iluminación pública.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138097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329</Words>
  <Application>Microsoft Office PowerPoint</Application>
  <PresentationFormat>Panorámica</PresentationFormat>
  <Paragraphs>56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Tema de Office</vt:lpstr>
      <vt:lpstr>Contaminación lumínica en la Ciudad de México</vt:lpstr>
      <vt:lpstr>Índice</vt:lpstr>
      <vt:lpstr>1.1. Introducción Luz artificial</vt:lpstr>
      <vt:lpstr>1.2. Introducción Contaminación lumínica</vt:lpstr>
      <vt:lpstr>2.1. Alumbrado público de la CDMX</vt:lpstr>
      <vt:lpstr>2.1. Alumbrado público de la CDMX</vt:lpstr>
      <vt:lpstr>2.2. Tendencias de CL en la Ciudad de México</vt:lpstr>
      <vt:lpstr>3. 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Contaminación lumínica en la Ciudad de México</dc:title>
  <dc:creator>Joshua Muñoz</dc:creator>
  <cp:lastModifiedBy>Joshua Muñoz</cp:lastModifiedBy>
  <cp:revision>20</cp:revision>
  <dcterms:created xsi:type="dcterms:W3CDTF">2019-11-20T19:17:24Z</dcterms:created>
  <dcterms:modified xsi:type="dcterms:W3CDTF">2019-11-20T23:05:18Z</dcterms:modified>
</cp:coreProperties>
</file>