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4C76A4-5600-4D78-9FED-34482428358E}" v="287" dt="2021-07-13T11:33:04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5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02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1499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4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96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71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05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839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16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3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5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9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1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9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6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1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5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9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slobysykkel.no/en/open-data/historical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Mini ETL-Project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b="1">
              <a:cs typeface="Calibri"/>
            </a:endParaRPr>
          </a:p>
          <a:p>
            <a:r>
              <a:rPr lang="en-US" b="1" dirty="0">
                <a:cs typeface="Calibri"/>
              </a:rPr>
              <a:t>Tonje, Audun and Maria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CBE4E-F652-421D-A426-0E18D57B5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010"/>
            <a:ext cx="10515600" cy="59759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Background:</a:t>
            </a:r>
            <a:endParaRPr lang="en-US" b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-        Look at weather data and </a:t>
            </a:r>
            <a:r>
              <a:rPr lang="en-US" dirty="0" err="1">
                <a:ea typeface="+mn-lt"/>
                <a:cs typeface="+mn-lt"/>
              </a:rPr>
              <a:t>bysykkel</a:t>
            </a:r>
            <a:r>
              <a:rPr lang="en-US" dirty="0">
                <a:ea typeface="+mn-lt"/>
                <a:cs typeface="+mn-lt"/>
              </a:rPr>
              <a:t> data (Oslo)</a:t>
            </a:r>
            <a:endParaRPr lang="en-US" dirty="0">
              <a:cs typeface="Calibri" panose="020F0502020204030204"/>
            </a:endParaRPr>
          </a:p>
          <a:p>
            <a:endParaRPr lang="en-US" b="1" dirty="0">
              <a:cs typeface="Calibri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Question:</a:t>
            </a:r>
            <a:endParaRPr lang="en-US" b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-        From-stations with least/most variance in traffic depending on weather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-        Also to-stations if time</a:t>
            </a: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Data sources:</a:t>
            </a:r>
            <a:endParaRPr lang="en-US" b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-        Frost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-        </a:t>
            </a:r>
            <a:r>
              <a:rPr lang="en-US" dirty="0" err="1">
                <a:ea typeface="+mn-lt"/>
                <a:cs typeface="+mn-lt"/>
              </a:rPr>
              <a:t>Bysykkel</a:t>
            </a:r>
            <a:r>
              <a:rPr lang="en-US" dirty="0">
                <a:ea typeface="+mn-lt"/>
                <a:cs typeface="+mn-lt"/>
              </a:rPr>
              <a:t> Oslo (</a:t>
            </a:r>
            <a:r>
              <a:rPr lang="en-US" dirty="0">
                <a:ea typeface="+mn-lt"/>
                <a:cs typeface="+mn-lt"/>
                <a:hlinkClick r:id="rId2"/>
              </a:rPr>
              <a:t>https://oslobysykkel.no/en/open-data/historical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767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2" descr="Diagram&#10;&#10;Description automatically generated">
            <a:extLst>
              <a:ext uri="{FF2B5EF4-FFF2-40B4-BE49-F238E27FC236}">
                <a16:creationId xmlns:a16="http://schemas.microsoft.com/office/drawing/2014/main" id="{071B0F98-E0A1-4567-AC1A-1BF1F52ED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6269" y="0"/>
            <a:ext cx="8939461" cy="6867373"/>
          </a:xfrm>
        </p:spPr>
      </p:pic>
    </p:spTree>
    <p:extLst>
      <p:ext uri="{BB962C8B-B14F-4D97-AF65-F5344CB8AC3E}">
        <p14:creationId xmlns:p14="http://schemas.microsoft.com/office/powerpoint/2010/main" val="257369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07240-0401-42DD-A41C-7E06AC892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4287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Architecture overview</a:t>
            </a:r>
            <a:endParaRPr lang="en-US" dirty="0">
              <a:cs typeface="Calibri Light"/>
            </a:endParaRP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0EB0ED4-566D-4B13-9190-6F7BDF341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80" y="975360"/>
            <a:ext cx="11478639" cy="5882640"/>
          </a:xfrm>
        </p:spPr>
      </p:pic>
    </p:spTree>
    <p:extLst>
      <p:ext uri="{BB962C8B-B14F-4D97-AF65-F5344CB8AC3E}">
        <p14:creationId xmlns:p14="http://schemas.microsoft.com/office/powerpoint/2010/main" val="314160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B934A-DC3C-4906-8C45-D2D5D0AED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32670"/>
            <a:ext cx="8911687" cy="1280890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Challenges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9B4F4-45DE-4240-9ADA-35D3DDA3A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2377440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Finding right data in Frost API</a:t>
            </a:r>
          </a:p>
          <a:p>
            <a:r>
              <a:rPr lang="en-US" dirty="0">
                <a:cs typeface="Calibri"/>
              </a:rPr>
              <a:t>Json files</a:t>
            </a:r>
            <a:endParaRPr lang="en-US" dirty="0"/>
          </a:p>
          <a:p>
            <a:r>
              <a:rPr lang="en-US" dirty="0">
                <a:cs typeface="Calibri"/>
              </a:rPr>
              <a:t>Code for finding columns /data in nested json</a:t>
            </a:r>
          </a:p>
        </p:txBody>
      </p:sp>
    </p:spTree>
    <p:extLst>
      <p:ext uri="{BB962C8B-B14F-4D97-AF65-F5344CB8AC3E}">
        <p14:creationId xmlns:p14="http://schemas.microsoft.com/office/powerpoint/2010/main" val="406248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F401-9FE4-4277-8737-2B6D7D931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/>
          <a:lstStyle/>
          <a:p>
            <a:r>
              <a:rPr lang="en-US" b="1" dirty="0"/>
              <a:t>If we had more time, we would…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31E97-FC17-44B0-B509-26BE737F9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3" y="2456268"/>
            <a:ext cx="8915400" cy="3777622"/>
          </a:xfrm>
        </p:spPr>
        <p:txBody>
          <a:bodyPr/>
          <a:lstStyle/>
          <a:p>
            <a:r>
              <a:rPr lang="en-US" dirty="0"/>
              <a:t>New schema according to data model</a:t>
            </a:r>
          </a:p>
          <a:p>
            <a:r>
              <a:rPr lang="en-US" dirty="0"/>
              <a:t>Mapped bike stations to weather stations</a:t>
            </a:r>
          </a:p>
          <a:p>
            <a:r>
              <a:rPr lang="en-US" dirty="0" err="1"/>
              <a:t>Analysed</a:t>
            </a:r>
            <a:r>
              <a:rPr lang="en-US" dirty="0"/>
              <a:t> our data and answered the question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33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4C762-1D84-4858-93B1-2CF476BB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05705"/>
            <a:ext cx="8911687" cy="1280890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Data model</a:t>
            </a:r>
            <a:endParaRPr lang="en-US" dirty="0"/>
          </a:p>
        </p:txBody>
      </p:sp>
      <p:pic>
        <p:nvPicPr>
          <p:cNvPr id="4" name="Picture 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008BDD71-8EE5-44B7-8B03-B05DEFE9F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182" y="1470162"/>
            <a:ext cx="8605633" cy="5082133"/>
          </a:xfrm>
        </p:spPr>
      </p:pic>
    </p:spTree>
    <p:extLst>
      <p:ext uri="{BB962C8B-B14F-4D97-AF65-F5344CB8AC3E}">
        <p14:creationId xmlns:p14="http://schemas.microsoft.com/office/powerpoint/2010/main" val="204745545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21</TotalTime>
  <Words>111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Mini ETL-Project</vt:lpstr>
      <vt:lpstr>PowerPoint Presentation</vt:lpstr>
      <vt:lpstr>PowerPoint Presentation</vt:lpstr>
      <vt:lpstr>Architecture overview</vt:lpstr>
      <vt:lpstr>Challenges</vt:lpstr>
      <vt:lpstr>If we had more time, we would…</vt:lpstr>
      <vt:lpstr>Data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Tonje Andersen</cp:lastModifiedBy>
  <cp:revision>48</cp:revision>
  <dcterms:created xsi:type="dcterms:W3CDTF">2021-07-13T11:24:24Z</dcterms:created>
  <dcterms:modified xsi:type="dcterms:W3CDTF">2021-07-13T11:59:02Z</dcterms:modified>
</cp:coreProperties>
</file>