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C76A4-5600-4D78-9FED-34482428358E}" v="287" dt="2021-07-13T11:33:04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slobysykkel.no/en/open-data/historic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Mini ETL-Project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cs typeface="Calibri"/>
            </a:endParaRPr>
          </a:p>
          <a:p>
            <a:r>
              <a:rPr lang="en-US" b="1" dirty="0">
                <a:cs typeface="Calibri"/>
              </a:rPr>
              <a:t>Tonje, Audun and Maria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BE4E-F652-421D-A426-0E18D57B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84"/>
            <a:ext cx="10515600" cy="5975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Background: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        Look at weather data and </a:t>
            </a:r>
            <a:r>
              <a:rPr lang="en-US" dirty="0" err="1">
                <a:ea typeface="+mn-lt"/>
                <a:cs typeface="+mn-lt"/>
              </a:rPr>
              <a:t>bysykkel</a:t>
            </a:r>
            <a:r>
              <a:rPr lang="en-US" dirty="0">
                <a:ea typeface="+mn-lt"/>
                <a:cs typeface="+mn-lt"/>
              </a:rPr>
              <a:t> data (Oslo)</a:t>
            </a:r>
            <a:endParaRPr lang="en-US" dirty="0">
              <a:cs typeface="Calibri" panose="020F0502020204030204"/>
            </a:endParaRPr>
          </a:p>
          <a:p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Question: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        From-stations with least/most variance in traffic depending on weather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        Also to-stations if time</a:t>
            </a:r>
            <a:endParaRPr lang="en-US" dirty="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Data sources: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        Frost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        </a:t>
            </a:r>
            <a:r>
              <a:rPr lang="en-US" err="1">
                <a:ea typeface="+mn-lt"/>
                <a:cs typeface="+mn-lt"/>
              </a:rPr>
              <a:t>Bysykkel</a:t>
            </a:r>
            <a:r>
              <a:rPr lang="en-US" dirty="0">
                <a:ea typeface="+mn-lt"/>
                <a:cs typeface="+mn-lt"/>
              </a:rPr>
              <a:t> Oslo (</a:t>
            </a:r>
            <a:r>
              <a:rPr lang="en-US" dirty="0">
                <a:ea typeface="+mn-lt"/>
                <a:cs typeface="+mn-lt"/>
                <a:hlinkClick r:id="rId2"/>
              </a:rPr>
              <a:t>https://oslobysykkel.no/en/open-data/historical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67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 descr="Diagram&#10;&#10;Description automatically generated">
            <a:extLst>
              <a:ext uri="{FF2B5EF4-FFF2-40B4-BE49-F238E27FC236}">
                <a16:creationId xmlns:a16="http://schemas.microsoft.com/office/drawing/2014/main" id="{071B0F98-E0A1-4567-AC1A-1BF1F52ED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014" y="-298"/>
            <a:ext cx="7833367" cy="6867373"/>
          </a:xfrm>
        </p:spPr>
      </p:pic>
    </p:spTree>
    <p:extLst>
      <p:ext uri="{BB962C8B-B14F-4D97-AF65-F5344CB8AC3E}">
        <p14:creationId xmlns:p14="http://schemas.microsoft.com/office/powerpoint/2010/main" val="25736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7240-0401-42DD-A41C-7E06AC89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Architecture overview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CA79-05DC-44F3-883D-4E115231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34A-DC3C-4906-8C45-D2D5D0AE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Challenges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B4F4-45DE-4240-9ADA-35D3DDA3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Finding right data in Frost API</a:t>
            </a:r>
          </a:p>
          <a:p>
            <a:r>
              <a:rPr lang="en-US" dirty="0">
                <a:cs typeface="Calibri"/>
              </a:rPr>
              <a:t>Json files</a:t>
            </a:r>
            <a:endParaRPr lang="en-US" dirty="0"/>
          </a:p>
          <a:p>
            <a:r>
              <a:rPr lang="en-US" dirty="0">
                <a:cs typeface="Calibri"/>
              </a:rPr>
              <a:t>Code for finding columns /data in nested json</a:t>
            </a:r>
          </a:p>
        </p:txBody>
      </p:sp>
    </p:spTree>
    <p:extLst>
      <p:ext uri="{BB962C8B-B14F-4D97-AF65-F5344CB8AC3E}">
        <p14:creationId xmlns:p14="http://schemas.microsoft.com/office/powerpoint/2010/main" val="40624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C762-1D84-4858-93B1-2CF476BB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Data </a:t>
            </a:r>
            <a:r>
              <a:rPr lang="en-US" b="1" dirty="0" err="1">
                <a:cs typeface="Calibri Light"/>
              </a:rPr>
              <a:t>modell</a:t>
            </a:r>
            <a:endParaRPr lang="en-US"/>
          </a:p>
        </p:txBody>
      </p:sp>
      <p:pic>
        <p:nvPicPr>
          <p:cNvPr id="4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08BDD71-8EE5-44B7-8B03-B05DEFE9F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631" y="1696229"/>
            <a:ext cx="8345831" cy="4998319"/>
          </a:xfrm>
        </p:spPr>
      </p:pic>
    </p:spTree>
    <p:extLst>
      <p:ext uri="{BB962C8B-B14F-4D97-AF65-F5344CB8AC3E}">
        <p14:creationId xmlns:p14="http://schemas.microsoft.com/office/powerpoint/2010/main" val="204745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Mini ETL-Project</vt:lpstr>
      <vt:lpstr>PowerPoint Presentation</vt:lpstr>
      <vt:lpstr>PowerPoint Presentation</vt:lpstr>
      <vt:lpstr>Architecture overview</vt:lpstr>
      <vt:lpstr>Challenges</vt:lpstr>
      <vt:lpstr>Data 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</cp:revision>
  <dcterms:created xsi:type="dcterms:W3CDTF">2021-07-13T11:24:24Z</dcterms:created>
  <dcterms:modified xsi:type="dcterms:W3CDTF">2021-07-13T11:33:25Z</dcterms:modified>
</cp:coreProperties>
</file>